
<file path=[Content_Types].xml><?xml version="1.0" encoding="utf-8"?>
<Types xmlns="http://schemas.openxmlformats.org/package/2006/content-types">
  <Default Extension="png" ContentType="image/png"/>
  <Default Extension="emf" ContentType="image/x-emf"/>
  <Default Extension="jpeg" ContentType="image/jpeg"/>
  <Default Extension="wmf" ContentType="image/x-wmf"/>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Masters/slideMaster12.xml" ContentType="application/vnd.openxmlformats-officedocument.presentationml.slideMaster+xml"/>
  <Override PartName="/ppt/slideMasters/slideMaster13.xml" ContentType="application/vnd.openxmlformats-officedocument.presentationml.slideMaster+xml"/>
  <Override PartName="/ppt/slideMasters/slideMaster1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2.xml" ContentType="application/vnd.openxmlformats-officedocument.theme+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heme/theme3.xml" ContentType="application/vnd.openxmlformats-officedocument.theme+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theme/theme4.xml" ContentType="application/vnd.openxmlformats-officedocument.theme+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theme/theme5.xml" ContentType="application/vnd.openxmlformats-officedocument.theme+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theme/theme6.xml" ContentType="application/vnd.openxmlformats-officedocument.theme+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theme/theme7.xml" ContentType="application/vnd.openxmlformats-officedocument.theme+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theme/theme8.xml" ContentType="application/vnd.openxmlformats-officedocument.theme+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theme/theme9.xml" ContentType="application/vnd.openxmlformats-officedocument.theme+xml"/>
  <Override PartName="/ppt/slideLayouts/slideLayout60.xml" ContentType="application/vnd.openxmlformats-officedocument.presentationml.slideLayout+xml"/>
  <Override PartName="/ppt/theme/theme10.xml" ContentType="application/vnd.openxmlformats-officedocument.theme+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theme/theme11.xml" ContentType="application/vnd.openxmlformats-officedocument.theme+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theme/theme12.xml" ContentType="application/vnd.openxmlformats-officedocument.theme+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theme/theme13.xml" ContentType="application/vnd.openxmlformats-officedocument.theme+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theme/theme14.xml" ContentType="application/vnd.openxmlformats-officedocument.theme+xml"/>
  <Override PartName="/ppt/theme/theme15.xml" ContentType="application/vnd.openxmlformats-officedocument.theme+xml"/>
  <Override PartName="/ppt/theme/theme16.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 id="2147483765" r:id="rId5"/>
    <p:sldMasterId id="2147483775" r:id="rId6"/>
    <p:sldMasterId id="2147483802" r:id="rId7"/>
    <p:sldMasterId id="2147483806" r:id="rId8"/>
    <p:sldMasterId id="2147483811" r:id="rId9"/>
    <p:sldMasterId id="2147483816" r:id="rId10"/>
    <p:sldMasterId id="2147483820" r:id="rId11"/>
    <p:sldMasterId id="2147483827" r:id="rId12"/>
    <p:sldMasterId id="2147483835" r:id="rId13"/>
    <p:sldMasterId id="2147483837" r:id="rId14"/>
    <p:sldMasterId id="2147483842" r:id="rId15"/>
    <p:sldMasterId id="2147483848" r:id="rId16"/>
    <p:sldMasterId id="2147483854" r:id="rId17"/>
  </p:sldMasterIdLst>
  <p:notesMasterIdLst>
    <p:notesMasterId r:id="rId52"/>
  </p:notesMasterIdLst>
  <p:handoutMasterIdLst>
    <p:handoutMasterId r:id="rId53"/>
  </p:handoutMasterIdLst>
  <p:sldIdLst>
    <p:sldId id="590" r:id="rId18"/>
    <p:sldId id="591" r:id="rId19"/>
    <p:sldId id="607" r:id="rId20"/>
    <p:sldId id="1013" r:id="rId21"/>
    <p:sldId id="1012" r:id="rId22"/>
    <p:sldId id="1014" r:id="rId23"/>
    <p:sldId id="730" r:id="rId24"/>
    <p:sldId id="851" r:id="rId25"/>
    <p:sldId id="780" r:id="rId26"/>
    <p:sldId id="835" r:id="rId27"/>
    <p:sldId id="895" r:id="rId28"/>
    <p:sldId id="896" r:id="rId29"/>
    <p:sldId id="809" r:id="rId30"/>
    <p:sldId id="779" r:id="rId31"/>
    <p:sldId id="911" r:id="rId32"/>
    <p:sldId id="914" r:id="rId33"/>
    <p:sldId id="1006" r:id="rId34"/>
    <p:sldId id="1040" r:id="rId35"/>
    <p:sldId id="863" r:id="rId36"/>
    <p:sldId id="1015" r:id="rId37"/>
    <p:sldId id="1016" r:id="rId38"/>
    <p:sldId id="1017" r:id="rId39"/>
    <p:sldId id="1018" r:id="rId40"/>
    <p:sldId id="746" r:id="rId41"/>
    <p:sldId id="1020" r:id="rId42"/>
    <p:sldId id="1021" r:id="rId43"/>
    <p:sldId id="1028" r:id="rId44"/>
    <p:sldId id="1109" r:id="rId45"/>
    <p:sldId id="1108" r:id="rId46"/>
    <p:sldId id="1039" r:id="rId47"/>
    <p:sldId id="1009" r:id="rId48"/>
    <p:sldId id="921" r:id="rId49"/>
    <p:sldId id="795" r:id="rId50"/>
    <p:sldId id="796" r:id="rId51"/>
  </p:sldIdLst>
  <p:sldSz cx="9144000" cy="5143500" type="screen16x9"/>
  <p:notesSz cx="9928225" cy="6797675"/>
  <p:defaultTextStyle>
    <a:defPPr>
      <a:defRPr lang="en-US"/>
    </a:defPPr>
    <a:lvl1pPr marL="0" algn="l" defTabSz="415869" rtl="0" eaLnBrk="1" latinLnBrk="0" hangingPunct="1">
      <a:defRPr sz="819" kern="1200">
        <a:solidFill>
          <a:schemeClr val="tx1"/>
        </a:solidFill>
        <a:latin typeface="+mn-lt"/>
        <a:ea typeface="+mn-ea"/>
        <a:cs typeface="+mn-cs"/>
      </a:defRPr>
    </a:lvl1pPr>
    <a:lvl2pPr marL="207935" algn="l" defTabSz="415869" rtl="0" eaLnBrk="1" latinLnBrk="0" hangingPunct="1">
      <a:defRPr sz="819" kern="1200">
        <a:solidFill>
          <a:schemeClr val="tx1"/>
        </a:solidFill>
        <a:latin typeface="+mn-lt"/>
        <a:ea typeface="+mn-ea"/>
        <a:cs typeface="+mn-cs"/>
      </a:defRPr>
    </a:lvl2pPr>
    <a:lvl3pPr marL="415869" algn="l" defTabSz="415869" rtl="0" eaLnBrk="1" latinLnBrk="0" hangingPunct="1">
      <a:defRPr sz="819" kern="1200">
        <a:solidFill>
          <a:schemeClr val="tx1"/>
        </a:solidFill>
        <a:latin typeface="+mn-lt"/>
        <a:ea typeface="+mn-ea"/>
        <a:cs typeface="+mn-cs"/>
      </a:defRPr>
    </a:lvl3pPr>
    <a:lvl4pPr marL="623804" algn="l" defTabSz="415869" rtl="0" eaLnBrk="1" latinLnBrk="0" hangingPunct="1">
      <a:defRPr sz="819" kern="1200">
        <a:solidFill>
          <a:schemeClr val="tx1"/>
        </a:solidFill>
        <a:latin typeface="+mn-lt"/>
        <a:ea typeface="+mn-ea"/>
        <a:cs typeface="+mn-cs"/>
      </a:defRPr>
    </a:lvl4pPr>
    <a:lvl5pPr marL="831738" algn="l" defTabSz="415869" rtl="0" eaLnBrk="1" latinLnBrk="0" hangingPunct="1">
      <a:defRPr sz="819" kern="1200">
        <a:solidFill>
          <a:schemeClr val="tx1"/>
        </a:solidFill>
        <a:latin typeface="+mn-lt"/>
        <a:ea typeface="+mn-ea"/>
        <a:cs typeface="+mn-cs"/>
      </a:defRPr>
    </a:lvl5pPr>
    <a:lvl6pPr marL="1039673" algn="l" defTabSz="415869" rtl="0" eaLnBrk="1" latinLnBrk="0" hangingPunct="1">
      <a:defRPr sz="819" kern="1200">
        <a:solidFill>
          <a:schemeClr val="tx1"/>
        </a:solidFill>
        <a:latin typeface="+mn-lt"/>
        <a:ea typeface="+mn-ea"/>
        <a:cs typeface="+mn-cs"/>
      </a:defRPr>
    </a:lvl6pPr>
    <a:lvl7pPr marL="1247607" algn="l" defTabSz="415869" rtl="0" eaLnBrk="1" latinLnBrk="0" hangingPunct="1">
      <a:defRPr sz="819" kern="1200">
        <a:solidFill>
          <a:schemeClr val="tx1"/>
        </a:solidFill>
        <a:latin typeface="+mn-lt"/>
        <a:ea typeface="+mn-ea"/>
        <a:cs typeface="+mn-cs"/>
      </a:defRPr>
    </a:lvl7pPr>
    <a:lvl8pPr marL="1455542" algn="l" defTabSz="415869" rtl="0" eaLnBrk="1" latinLnBrk="0" hangingPunct="1">
      <a:defRPr sz="819" kern="1200">
        <a:solidFill>
          <a:schemeClr val="tx1"/>
        </a:solidFill>
        <a:latin typeface="+mn-lt"/>
        <a:ea typeface="+mn-ea"/>
        <a:cs typeface="+mn-cs"/>
      </a:defRPr>
    </a:lvl8pPr>
    <a:lvl9pPr marL="1663476" algn="l" defTabSz="415869" rtl="0" eaLnBrk="1" latinLnBrk="0" hangingPunct="1">
      <a:defRPr sz="819"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Mullen (ESO), Paul J" initials="M(PJ" lastIdx="1" clrIdx="0">
    <p:extLst>
      <p:ext uri="{19B8F6BF-5375-455C-9EA6-DF929625EA0E}">
        <p15:presenceInfo xmlns:p15="http://schemas.microsoft.com/office/powerpoint/2012/main" userId="S-1-5-21-852109325-4236797708-1392725387-12393"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E64D"/>
    <a:srgbClr val="EC6525"/>
    <a:srgbClr val="E6E6E6"/>
    <a:srgbClr val="3778B9"/>
    <a:srgbClr val="C4CC4B"/>
    <a:srgbClr val="5F3684"/>
    <a:srgbClr val="F2C04C"/>
    <a:srgbClr val="FFFFFF"/>
    <a:srgbClr val="4D450C"/>
    <a:srgbClr val="45454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1DA7DB0-52CA-410A-AB57-C6B760672EB8}" v="3058" dt="2020-04-16T16:21:08.910"/>
  </p1510:revLst>
</p1510:revInfo>
</file>

<file path=ppt/tableStyles.xml><?xml version="1.0" encoding="utf-8"?>
<a:tblStyleLst xmlns:a="http://schemas.openxmlformats.org/drawingml/2006/main" def="{5C22544A-7EE6-4342-B048-85BDC9FD1C3A}">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0588" autoAdjust="0"/>
    <p:restoredTop sz="82181" autoAdjust="0"/>
  </p:normalViewPr>
  <p:slideViewPr>
    <p:cSldViewPr>
      <p:cViewPr>
        <p:scale>
          <a:sx n="70" d="100"/>
          <a:sy n="70" d="100"/>
        </p:scale>
        <p:origin x="1372" y="112"/>
      </p:cViewPr>
      <p:guideLst/>
    </p:cSldViewPr>
  </p:slideViewPr>
  <p:outlineViewPr>
    <p:cViewPr>
      <p:scale>
        <a:sx n="75" d="100"/>
        <a:sy n="75" d="100"/>
      </p:scale>
      <p:origin x="0" y="0"/>
    </p:cViewPr>
  </p:outlineViewPr>
  <p:notesTextViewPr>
    <p:cViewPr>
      <p:scale>
        <a:sx n="3" d="2"/>
        <a:sy n="3" d="2"/>
      </p:scale>
      <p:origin x="0" y="0"/>
    </p:cViewPr>
  </p:notesTextViewPr>
  <p:sorterViewPr>
    <p:cViewPr varScale="1">
      <p:scale>
        <a:sx n="1" d="1"/>
        <a:sy n="1" d="1"/>
      </p:scale>
      <p:origin x="0" y="0"/>
    </p:cViewPr>
  </p:sorterViewPr>
  <p:notesViewPr>
    <p:cSldViewPr showGuides="1">
      <p:cViewPr varScale="1">
        <p:scale>
          <a:sx n="110" d="100"/>
          <a:sy n="110" d="100"/>
        </p:scale>
        <p:origin x="1404" y="96"/>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Master" Target="slideMasters/slideMaster10.xml"/><Relationship Id="rId18" Type="http://schemas.openxmlformats.org/officeDocument/2006/relationships/slide" Target="slides/slide1.xml"/><Relationship Id="rId26" Type="http://schemas.openxmlformats.org/officeDocument/2006/relationships/slide" Target="slides/slide9.xml"/><Relationship Id="rId39" Type="http://schemas.openxmlformats.org/officeDocument/2006/relationships/slide" Target="slides/slide22.xml"/><Relationship Id="rId21" Type="http://schemas.openxmlformats.org/officeDocument/2006/relationships/slide" Target="slides/slide4.xml"/><Relationship Id="rId34" Type="http://schemas.openxmlformats.org/officeDocument/2006/relationships/slide" Target="slides/slide17.xml"/><Relationship Id="rId42" Type="http://schemas.openxmlformats.org/officeDocument/2006/relationships/slide" Target="slides/slide25.xml"/><Relationship Id="rId47" Type="http://schemas.openxmlformats.org/officeDocument/2006/relationships/slide" Target="slides/slide30.xml"/><Relationship Id="rId50" Type="http://schemas.openxmlformats.org/officeDocument/2006/relationships/slide" Target="slides/slide33.xml"/><Relationship Id="rId55" Type="http://schemas.openxmlformats.org/officeDocument/2006/relationships/presProps" Target="presProps.xml"/><Relationship Id="rId7" Type="http://schemas.openxmlformats.org/officeDocument/2006/relationships/slideMaster" Target="slideMasters/slideMaster4.xml"/><Relationship Id="rId12" Type="http://schemas.openxmlformats.org/officeDocument/2006/relationships/slideMaster" Target="slideMasters/slideMaster9.xml"/><Relationship Id="rId17" Type="http://schemas.openxmlformats.org/officeDocument/2006/relationships/slideMaster" Target="slideMasters/slideMaster14.xml"/><Relationship Id="rId25" Type="http://schemas.openxmlformats.org/officeDocument/2006/relationships/slide" Target="slides/slide8.xml"/><Relationship Id="rId33" Type="http://schemas.openxmlformats.org/officeDocument/2006/relationships/slide" Target="slides/slide16.xml"/><Relationship Id="rId38" Type="http://schemas.openxmlformats.org/officeDocument/2006/relationships/slide" Target="slides/slide21.xml"/><Relationship Id="rId46" Type="http://schemas.openxmlformats.org/officeDocument/2006/relationships/slide" Target="slides/slide29.xml"/><Relationship Id="rId59"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slideMaster" Target="slideMasters/slideMaster13.xml"/><Relationship Id="rId20" Type="http://schemas.openxmlformats.org/officeDocument/2006/relationships/slide" Target="slides/slide3.xml"/><Relationship Id="rId29" Type="http://schemas.openxmlformats.org/officeDocument/2006/relationships/slide" Target="slides/slide12.xml"/><Relationship Id="rId41" Type="http://schemas.openxmlformats.org/officeDocument/2006/relationships/slide" Target="slides/slide24.xml"/><Relationship Id="rId54" Type="http://schemas.openxmlformats.org/officeDocument/2006/relationships/commentAuthors" Target="commentAuthors.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Master" Target="slideMasters/slideMaster8.xml"/><Relationship Id="rId24" Type="http://schemas.openxmlformats.org/officeDocument/2006/relationships/slide" Target="slides/slide7.xml"/><Relationship Id="rId32" Type="http://schemas.openxmlformats.org/officeDocument/2006/relationships/slide" Target="slides/slide15.xml"/><Relationship Id="rId37" Type="http://schemas.openxmlformats.org/officeDocument/2006/relationships/slide" Target="slides/slide20.xml"/><Relationship Id="rId40" Type="http://schemas.openxmlformats.org/officeDocument/2006/relationships/slide" Target="slides/slide23.xml"/><Relationship Id="rId45" Type="http://schemas.openxmlformats.org/officeDocument/2006/relationships/slide" Target="slides/slide28.xml"/><Relationship Id="rId53" Type="http://schemas.openxmlformats.org/officeDocument/2006/relationships/handoutMaster" Target="handoutMasters/handoutMaster1.xml"/><Relationship Id="rId58" Type="http://schemas.openxmlformats.org/officeDocument/2006/relationships/tableStyles" Target="tableStyles.xml"/><Relationship Id="rId5" Type="http://schemas.openxmlformats.org/officeDocument/2006/relationships/slideMaster" Target="slideMasters/slideMaster2.xml"/><Relationship Id="rId15" Type="http://schemas.openxmlformats.org/officeDocument/2006/relationships/slideMaster" Target="slideMasters/slideMaster12.xml"/><Relationship Id="rId23" Type="http://schemas.openxmlformats.org/officeDocument/2006/relationships/slide" Target="slides/slide6.xml"/><Relationship Id="rId28" Type="http://schemas.openxmlformats.org/officeDocument/2006/relationships/slide" Target="slides/slide11.xml"/><Relationship Id="rId36" Type="http://schemas.openxmlformats.org/officeDocument/2006/relationships/slide" Target="slides/slide19.xml"/><Relationship Id="rId49" Type="http://schemas.openxmlformats.org/officeDocument/2006/relationships/slide" Target="slides/slide32.xml"/><Relationship Id="rId57" Type="http://schemas.openxmlformats.org/officeDocument/2006/relationships/theme" Target="theme/theme1.xml"/><Relationship Id="rId10" Type="http://schemas.openxmlformats.org/officeDocument/2006/relationships/slideMaster" Target="slideMasters/slideMaster7.xml"/><Relationship Id="rId19" Type="http://schemas.openxmlformats.org/officeDocument/2006/relationships/slide" Target="slides/slide2.xml"/><Relationship Id="rId31" Type="http://schemas.openxmlformats.org/officeDocument/2006/relationships/slide" Target="slides/slide14.xml"/><Relationship Id="rId44" Type="http://schemas.openxmlformats.org/officeDocument/2006/relationships/slide" Target="slides/slide27.xml"/><Relationship Id="rId52" Type="http://schemas.openxmlformats.org/officeDocument/2006/relationships/notesMaster" Target="notesMasters/notesMaster1.xml"/><Relationship Id="rId60" Type="http://schemas.microsoft.com/office/2015/10/relationships/revisionInfo" Target="revisionInfo.xml"/><Relationship Id="rId4" Type="http://schemas.openxmlformats.org/officeDocument/2006/relationships/slideMaster" Target="slideMasters/slideMaster1.xml"/><Relationship Id="rId9" Type="http://schemas.openxmlformats.org/officeDocument/2006/relationships/slideMaster" Target="slideMasters/slideMaster6.xml"/><Relationship Id="rId14" Type="http://schemas.openxmlformats.org/officeDocument/2006/relationships/slideMaster" Target="slideMasters/slideMaster11.xml"/><Relationship Id="rId22" Type="http://schemas.openxmlformats.org/officeDocument/2006/relationships/slide" Target="slides/slide5.xml"/><Relationship Id="rId27" Type="http://schemas.openxmlformats.org/officeDocument/2006/relationships/slide" Target="slides/slide10.xml"/><Relationship Id="rId30" Type="http://schemas.openxmlformats.org/officeDocument/2006/relationships/slide" Target="slides/slide13.xml"/><Relationship Id="rId35" Type="http://schemas.openxmlformats.org/officeDocument/2006/relationships/slide" Target="slides/slide18.xml"/><Relationship Id="rId43" Type="http://schemas.openxmlformats.org/officeDocument/2006/relationships/slide" Target="slides/slide26.xml"/><Relationship Id="rId48" Type="http://schemas.openxmlformats.org/officeDocument/2006/relationships/slide" Target="slides/slide31.xml"/><Relationship Id="rId56" Type="http://schemas.openxmlformats.org/officeDocument/2006/relationships/viewProps" Target="viewProps.xml"/><Relationship Id="rId8" Type="http://schemas.openxmlformats.org/officeDocument/2006/relationships/slideMaster" Target="slideMasters/slideMaster5.xml"/><Relationship Id="rId51" Type="http://schemas.openxmlformats.org/officeDocument/2006/relationships/slide" Target="slides/slide34.xml"/><Relationship Id="rId3" Type="http://schemas.openxmlformats.org/officeDocument/2006/relationships/customXml" Target="../customXml/item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ullen (ESO), Paul J" userId="bf3d1d73-b4d7-4bb4-8793-c91dcec30622" providerId="ADAL" clId="{01DA7DB0-52CA-410A-AB57-C6B760672EB8}"/>
    <pc:docChg chg="undo redo custSel addSld delSld modSld">
      <pc:chgData name="Mullen (ESO), Paul J" userId="bf3d1d73-b4d7-4bb4-8793-c91dcec30622" providerId="ADAL" clId="{01DA7DB0-52CA-410A-AB57-C6B760672EB8}" dt="2020-04-16T16:21:08.910" v="3052" actId="20577"/>
      <pc:docMkLst>
        <pc:docMk/>
      </pc:docMkLst>
      <pc:sldChg chg="modSp">
        <pc:chgData name="Mullen (ESO), Paul J" userId="bf3d1d73-b4d7-4bb4-8793-c91dcec30622" providerId="ADAL" clId="{01DA7DB0-52CA-410A-AB57-C6B760672EB8}" dt="2020-04-14T10:05:30.898" v="2153" actId="20577"/>
        <pc:sldMkLst>
          <pc:docMk/>
          <pc:sldMk cId="3431628743" sldId="590"/>
        </pc:sldMkLst>
        <pc:spChg chg="mod">
          <ac:chgData name="Mullen (ESO), Paul J" userId="bf3d1d73-b4d7-4bb4-8793-c91dcec30622" providerId="ADAL" clId="{01DA7DB0-52CA-410A-AB57-C6B760672EB8}" dt="2020-04-14T10:05:30.898" v="2153" actId="20577"/>
          <ac:spMkLst>
            <pc:docMk/>
            <pc:sldMk cId="3431628743" sldId="590"/>
            <ac:spMk id="5" creationId="{2AE0AD11-7CD9-4048-8629-F792EEC82AB3}"/>
          </ac:spMkLst>
        </pc:spChg>
      </pc:sldChg>
      <pc:sldChg chg="modSp">
        <pc:chgData name="Mullen (ESO), Paul J" userId="bf3d1d73-b4d7-4bb4-8793-c91dcec30622" providerId="ADAL" clId="{01DA7DB0-52CA-410A-AB57-C6B760672EB8}" dt="2020-04-14T18:57:37.157" v="2428" actId="20577"/>
        <pc:sldMkLst>
          <pc:docMk/>
          <pc:sldMk cId="2927675862" sldId="607"/>
        </pc:sldMkLst>
        <pc:graphicFrameChg chg="mod">
          <ac:chgData name="Mullen (ESO), Paul J" userId="bf3d1d73-b4d7-4bb4-8793-c91dcec30622" providerId="ADAL" clId="{01DA7DB0-52CA-410A-AB57-C6B760672EB8}" dt="2020-04-14T18:57:37.157" v="2428" actId="20577"/>
          <ac:graphicFrameMkLst>
            <pc:docMk/>
            <pc:sldMk cId="2927675862" sldId="607"/>
            <ac:graphicFrameMk id="3" creationId="{00000000-0000-0000-0000-000000000000}"/>
          </ac:graphicFrameMkLst>
        </pc:graphicFrameChg>
      </pc:sldChg>
      <pc:sldChg chg="addSp delSp modSp">
        <pc:chgData name="Mullen (ESO), Paul J" userId="bf3d1d73-b4d7-4bb4-8793-c91dcec30622" providerId="ADAL" clId="{01DA7DB0-52CA-410A-AB57-C6B760672EB8}" dt="2020-04-14T10:05:54.450" v="2155" actId="6549"/>
        <pc:sldMkLst>
          <pc:docMk/>
          <pc:sldMk cId="1151153950" sldId="730"/>
        </pc:sldMkLst>
        <pc:spChg chg="add del">
          <ac:chgData name="Mullen (ESO), Paul J" userId="bf3d1d73-b4d7-4bb4-8793-c91dcec30622" providerId="ADAL" clId="{01DA7DB0-52CA-410A-AB57-C6B760672EB8}" dt="2020-04-03T16:23:28.662" v="34"/>
          <ac:spMkLst>
            <pc:docMk/>
            <pc:sldMk cId="1151153950" sldId="730"/>
            <ac:spMk id="2" creationId="{CC6BEA09-25B0-42F3-95D1-B84A70E0B01A}"/>
          </ac:spMkLst>
        </pc:spChg>
        <pc:spChg chg="mod">
          <ac:chgData name="Mullen (ESO), Paul J" userId="bf3d1d73-b4d7-4bb4-8793-c91dcec30622" providerId="ADAL" clId="{01DA7DB0-52CA-410A-AB57-C6B760672EB8}" dt="2020-04-14T10:05:54.450" v="2155" actId="6549"/>
          <ac:spMkLst>
            <pc:docMk/>
            <pc:sldMk cId="1151153950" sldId="730"/>
            <ac:spMk id="7" creationId="{3CA4D46D-A669-46DA-A93E-1C9EEDD1E0CA}"/>
          </ac:spMkLst>
        </pc:spChg>
      </pc:sldChg>
      <pc:sldChg chg="modSp add">
        <pc:chgData name="Mullen (ESO), Paul J" userId="bf3d1d73-b4d7-4bb4-8793-c91dcec30622" providerId="ADAL" clId="{01DA7DB0-52CA-410A-AB57-C6B760672EB8}" dt="2020-04-14T13:53:45.285" v="2212" actId="6549"/>
        <pc:sldMkLst>
          <pc:docMk/>
          <pc:sldMk cId="1883129476" sldId="746"/>
        </pc:sldMkLst>
        <pc:spChg chg="mod">
          <ac:chgData name="Mullen (ESO), Paul J" userId="bf3d1d73-b4d7-4bb4-8793-c91dcec30622" providerId="ADAL" clId="{01DA7DB0-52CA-410A-AB57-C6B760672EB8}" dt="2020-04-14T13:53:45.285" v="2212" actId="6549"/>
          <ac:spMkLst>
            <pc:docMk/>
            <pc:sldMk cId="1883129476" sldId="746"/>
            <ac:spMk id="21" creationId="{708D62AD-89DC-4DA7-AA12-1176EDCA180B}"/>
          </ac:spMkLst>
        </pc:spChg>
      </pc:sldChg>
      <pc:sldChg chg="modSp">
        <pc:chgData name="Mullen (ESO), Paul J" userId="bf3d1d73-b4d7-4bb4-8793-c91dcec30622" providerId="ADAL" clId="{01DA7DB0-52CA-410A-AB57-C6B760672EB8}" dt="2020-04-14T22:03:28.033" v="2859" actId="14100"/>
        <pc:sldMkLst>
          <pc:docMk/>
          <pc:sldMk cId="3437504145" sldId="780"/>
        </pc:sldMkLst>
        <pc:spChg chg="mod">
          <ac:chgData name="Mullen (ESO), Paul J" userId="bf3d1d73-b4d7-4bb4-8793-c91dcec30622" providerId="ADAL" clId="{01DA7DB0-52CA-410A-AB57-C6B760672EB8}" dt="2020-04-08T19:48:02.453" v="341" actId="20577"/>
          <ac:spMkLst>
            <pc:docMk/>
            <pc:sldMk cId="3437504145" sldId="780"/>
            <ac:spMk id="6" creationId="{00000000-0000-0000-0000-000000000000}"/>
          </ac:spMkLst>
        </pc:spChg>
        <pc:graphicFrameChg chg="mod modGraphic">
          <ac:chgData name="Mullen (ESO), Paul J" userId="bf3d1d73-b4d7-4bb4-8793-c91dcec30622" providerId="ADAL" clId="{01DA7DB0-52CA-410A-AB57-C6B760672EB8}" dt="2020-04-14T22:03:28.033" v="2859" actId="14100"/>
          <ac:graphicFrameMkLst>
            <pc:docMk/>
            <pc:sldMk cId="3437504145" sldId="780"/>
            <ac:graphicFrameMk id="3" creationId="{00000000-0000-0000-0000-000000000000}"/>
          </ac:graphicFrameMkLst>
        </pc:graphicFrameChg>
      </pc:sldChg>
      <pc:sldChg chg="add">
        <pc:chgData name="Mullen (ESO), Paul J" userId="bf3d1d73-b4d7-4bb4-8793-c91dcec30622" providerId="ADAL" clId="{01DA7DB0-52CA-410A-AB57-C6B760672EB8}" dt="2020-04-14T18:57:09.586" v="2404"/>
        <pc:sldMkLst>
          <pc:docMk/>
          <pc:sldMk cId="2047630306" sldId="795"/>
        </pc:sldMkLst>
      </pc:sldChg>
      <pc:sldChg chg="addSp delSp modSp">
        <pc:chgData name="Mullen (ESO), Paul J" userId="bf3d1d73-b4d7-4bb4-8793-c91dcec30622" providerId="ADAL" clId="{01DA7DB0-52CA-410A-AB57-C6B760672EB8}" dt="2020-04-16T15:10:46.093" v="2937" actId="14100"/>
        <pc:sldMkLst>
          <pc:docMk/>
          <pc:sldMk cId="4036967993" sldId="809"/>
        </pc:sldMkLst>
        <pc:spChg chg="mod">
          <ac:chgData name="Mullen (ESO), Paul J" userId="bf3d1d73-b4d7-4bb4-8793-c91dcec30622" providerId="ADAL" clId="{01DA7DB0-52CA-410A-AB57-C6B760672EB8}" dt="2020-04-03T16:34:05.017" v="146" actId="20577"/>
          <ac:spMkLst>
            <pc:docMk/>
            <pc:sldMk cId="4036967993" sldId="809"/>
            <ac:spMk id="6" creationId="{00000000-0000-0000-0000-000000000000}"/>
          </ac:spMkLst>
        </pc:spChg>
        <pc:graphicFrameChg chg="add del">
          <ac:chgData name="Mullen (ESO), Paul J" userId="bf3d1d73-b4d7-4bb4-8793-c91dcec30622" providerId="ADAL" clId="{01DA7DB0-52CA-410A-AB57-C6B760672EB8}" dt="2020-04-16T15:09:41.585" v="2922"/>
          <ac:graphicFrameMkLst>
            <pc:docMk/>
            <pc:sldMk cId="4036967993" sldId="809"/>
            <ac:graphicFrameMk id="2" creationId="{42DDE29F-26A5-4E95-9DFB-DA2624AC4995}"/>
          </ac:graphicFrameMkLst>
        </pc:graphicFrameChg>
        <pc:picChg chg="del">
          <ac:chgData name="Mullen (ESO), Paul J" userId="bf3d1d73-b4d7-4bb4-8793-c91dcec30622" providerId="ADAL" clId="{01DA7DB0-52CA-410A-AB57-C6B760672EB8}" dt="2020-04-03T16:33:55.472" v="137" actId="478"/>
          <ac:picMkLst>
            <pc:docMk/>
            <pc:sldMk cId="4036967993" sldId="809"/>
            <ac:picMk id="2" creationId="{D0EAF005-2943-4A4D-8445-1A1C005A0AF1}"/>
          </ac:picMkLst>
        </pc:picChg>
        <pc:picChg chg="add del mod">
          <ac:chgData name="Mullen (ESO), Paul J" userId="bf3d1d73-b4d7-4bb4-8793-c91dcec30622" providerId="ADAL" clId="{01DA7DB0-52CA-410A-AB57-C6B760672EB8}" dt="2020-04-16T15:10:10.089" v="2930" actId="478"/>
          <ac:picMkLst>
            <pc:docMk/>
            <pc:sldMk cId="4036967993" sldId="809"/>
            <ac:picMk id="3" creationId="{4071CD70-802B-4936-BB7A-ED18D530BCD6}"/>
          </ac:picMkLst>
        </pc:picChg>
        <pc:picChg chg="add del mod">
          <ac:chgData name="Mullen (ESO), Paul J" userId="bf3d1d73-b4d7-4bb4-8793-c91dcec30622" providerId="ADAL" clId="{01DA7DB0-52CA-410A-AB57-C6B760672EB8}" dt="2020-04-16T15:08:54.696" v="2920" actId="478"/>
          <ac:picMkLst>
            <pc:docMk/>
            <pc:sldMk cId="4036967993" sldId="809"/>
            <ac:picMk id="5" creationId="{0101142C-71B2-4A4B-8C23-8A40BD39CABE}"/>
          </ac:picMkLst>
        </pc:picChg>
        <pc:picChg chg="add mod">
          <ac:chgData name="Mullen (ESO), Paul J" userId="bf3d1d73-b4d7-4bb4-8793-c91dcec30622" providerId="ADAL" clId="{01DA7DB0-52CA-410A-AB57-C6B760672EB8}" dt="2020-04-16T15:10:46.093" v="2937" actId="14100"/>
          <ac:picMkLst>
            <pc:docMk/>
            <pc:sldMk cId="4036967993" sldId="809"/>
            <ac:picMk id="7" creationId="{0E5F02F9-5248-40CF-9207-4CCF249A8557}"/>
          </ac:picMkLst>
        </pc:picChg>
      </pc:sldChg>
      <pc:sldChg chg="addSp delSp modSp">
        <pc:chgData name="Mullen (ESO), Paul J" userId="bf3d1d73-b4d7-4bb4-8793-c91dcec30622" providerId="ADAL" clId="{01DA7DB0-52CA-410A-AB57-C6B760672EB8}" dt="2020-04-16T15:20:19.175" v="2966" actId="1035"/>
        <pc:sldMkLst>
          <pc:docMk/>
          <pc:sldMk cId="3798738392" sldId="835"/>
        </pc:sldMkLst>
        <pc:spChg chg="mod">
          <ac:chgData name="Mullen (ESO), Paul J" userId="bf3d1d73-b4d7-4bb4-8793-c91dcec30622" providerId="ADAL" clId="{01DA7DB0-52CA-410A-AB57-C6B760672EB8}" dt="2020-04-03T16:25:26.680" v="116" actId="20577"/>
          <ac:spMkLst>
            <pc:docMk/>
            <pc:sldMk cId="3798738392" sldId="835"/>
            <ac:spMk id="6" creationId="{00000000-0000-0000-0000-000000000000}"/>
          </ac:spMkLst>
        </pc:spChg>
        <pc:picChg chg="del mod">
          <ac:chgData name="Mullen (ESO), Paul J" userId="bf3d1d73-b4d7-4bb4-8793-c91dcec30622" providerId="ADAL" clId="{01DA7DB0-52CA-410A-AB57-C6B760672EB8}" dt="2020-04-03T16:25:16.731" v="103" actId="478"/>
          <ac:picMkLst>
            <pc:docMk/>
            <pc:sldMk cId="3798738392" sldId="835"/>
            <ac:picMk id="2" creationId="{C96F1C42-99F4-4D39-81F7-F4C0D8E7D1FA}"/>
          </ac:picMkLst>
        </pc:picChg>
        <pc:picChg chg="add mod">
          <ac:chgData name="Mullen (ESO), Paul J" userId="bf3d1d73-b4d7-4bb4-8793-c91dcec30622" providerId="ADAL" clId="{01DA7DB0-52CA-410A-AB57-C6B760672EB8}" dt="2020-04-16T15:20:19.175" v="2966" actId="1035"/>
          <ac:picMkLst>
            <pc:docMk/>
            <pc:sldMk cId="3798738392" sldId="835"/>
            <ac:picMk id="2" creationId="{FD9F2F09-994E-44B5-BE4E-EB3F831E4FDF}"/>
          </ac:picMkLst>
        </pc:picChg>
        <pc:picChg chg="mod">
          <ac:chgData name="Mullen (ESO), Paul J" userId="bf3d1d73-b4d7-4bb4-8793-c91dcec30622" providerId="ADAL" clId="{01DA7DB0-52CA-410A-AB57-C6B760672EB8}" dt="2020-04-16T15:14:52.284" v="2949" actId="14100"/>
          <ac:picMkLst>
            <pc:docMk/>
            <pc:sldMk cId="3798738392" sldId="835"/>
            <ac:picMk id="5" creationId="{3C13D8D4-16DD-4AEA-9BB5-EE06FAE560FB}"/>
          </ac:picMkLst>
        </pc:picChg>
      </pc:sldChg>
      <pc:sldChg chg="add">
        <pc:chgData name="Mullen (ESO), Paul J" userId="bf3d1d73-b4d7-4bb4-8793-c91dcec30622" providerId="ADAL" clId="{01DA7DB0-52CA-410A-AB57-C6B760672EB8}" dt="2020-04-14T20:03:21.736" v="2443"/>
        <pc:sldMkLst>
          <pc:docMk/>
          <pc:sldMk cId="1633046624" sldId="863"/>
        </pc:sldMkLst>
      </pc:sldChg>
      <pc:sldChg chg="addSp delSp modSp">
        <pc:chgData name="Mullen (ESO), Paul J" userId="bf3d1d73-b4d7-4bb4-8793-c91dcec30622" providerId="ADAL" clId="{01DA7DB0-52CA-410A-AB57-C6B760672EB8}" dt="2020-04-16T15:14:40.865" v="2948" actId="14100"/>
        <pc:sldMkLst>
          <pc:docMk/>
          <pc:sldMk cId="4148144378" sldId="895"/>
        </pc:sldMkLst>
        <pc:spChg chg="mod">
          <ac:chgData name="Mullen (ESO), Paul J" userId="bf3d1d73-b4d7-4bb4-8793-c91dcec30622" providerId="ADAL" clId="{01DA7DB0-52CA-410A-AB57-C6B760672EB8}" dt="2020-04-03T16:25:37.130" v="126" actId="20577"/>
          <ac:spMkLst>
            <pc:docMk/>
            <pc:sldMk cId="4148144378" sldId="895"/>
            <ac:spMk id="6" creationId="{00000000-0000-0000-0000-000000000000}"/>
          </ac:spMkLst>
        </pc:spChg>
        <pc:picChg chg="add mod">
          <ac:chgData name="Mullen (ESO), Paul J" userId="bf3d1d73-b4d7-4bb4-8793-c91dcec30622" providerId="ADAL" clId="{01DA7DB0-52CA-410A-AB57-C6B760672EB8}" dt="2020-04-16T15:14:25.618" v="2946" actId="14100"/>
          <ac:picMkLst>
            <pc:docMk/>
            <pc:sldMk cId="4148144378" sldId="895"/>
            <ac:picMk id="2" creationId="{9E28AA38-8F75-4BA2-B683-C18BB328BA6E}"/>
          </ac:picMkLst>
        </pc:picChg>
        <pc:picChg chg="del">
          <ac:chgData name="Mullen (ESO), Paul J" userId="bf3d1d73-b4d7-4bb4-8793-c91dcec30622" providerId="ADAL" clId="{01DA7DB0-52CA-410A-AB57-C6B760672EB8}" dt="2020-04-03T16:25:32.683" v="117" actId="478"/>
          <ac:picMkLst>
            <pc:docMk/>
            <pc:sldMk cId="4148144378" sldId="895"/>
            <ac:picMk id="2" creationId="{E6DACB71-BCC9-45EA-826D-B1F8177B2F84}"/>
          </ac:picMkLst>
        </pc:picChg>
        <pc:picChg chg="mod">
          <ac:chgData name="Mullen (ESO), Paul J" userId="bf3d1d73-b4d7-4bb4-8793-c91dcec30622" providerId="ADAL" clId="{01DA7DB0-52CA-410A-AB57-C6B760672EB8}" dt="2020-04-16T15:14:40.865" v="2948" actId="14100"/>
          <ac:picMkLst>
            <pc:docMk/>
            <pc:sldMk cId="4148144378" sldId="895"/>
            <ac:picMk id="7" creationId="{848C015A-15AF-476E-922F-80CE295A483D}"/>
          </ac:picMkLst>
        </pc:picChg>
      </pc:sldChg>
      <pc:sldChg chg="addSp delSp modSp">
        <pc:chgData name="Mullen (ESO), Paul J" userId="bf3d1d73-b4d7-4bb4-8793-c91dcec30622" providerId="ADAL" clId="{01DA7DB0-52CA-410A-AB57-C6B760672EB8}" dt="2020-04-16T15:16:40.759" v="2961" actId="14100"/>
        <pc:sldMkLst>
          <pc:docMk/>
          <pc:sldMk cId="1156580062" sldId="896"/>
        </pc:sldMkLst>
        <pc:spChg chg="mod">
          <ac:chgData name="Mullen (ESO), Paul J" userId="bf3d1d73-b4d7-4bb4-8793-c91dcec30622" providerId="ADAL" clId="{01DA7DB0-52CA-410A-AB57-C6B760672EB8}" dt="2020-04-03T16:25:44.174" v="135" actId="20577"/>
          <ac:spMkLst>
            <pc:docMk/>
            <pc:sldMk cId="1156580062" sldId="896"/>
            <ac:spMk id="6" creationId="{00000000-0000-0000-0000-000000000000}"/>
          </ac:spMkLst>
        </pc:spChg>
        <pc:picChg chg="add mod">
          <ac:chgData name="Mullen (ESO), Paul J" userId="bf3d1d73-b4d7-4bb4-8793-c91dcec30622" providerId="ADAL" clId="{01DA7DB0-52CA-410A-AB57-C6B760672EB8}" dt="2020-04-16T15:16:40.759" v="2961" actId="14100"/>
          <ac:picMkLst>
            <pc:docMk/>
            <pc:sldMk cId="1156580062" sldId="896"/>
            <ac:picMk id="2" creationId="{7DC8300B-1F54-4241-9CEC-87AB771500B7}"/>
          </ac:picMkLst>
        </pc:picChg>
        <pc:picChg chg="del">
          <ac:chgData name="Mullen (ESO), Paul J" userId="bf3d1d73-b4d7-4bb4-8793-c91dcec30622" providerId="ADAL" clId="{01DA7DB0-52CA-410A-AB57-C6B760672EB8}" dt="2020-04-03T16:29:52.828" v="136" actId="478"/>
          <ac:picMkLst>
            <pc:docMk/>
            <pc:sldMk cId="1156580062" sldId="896"/>
            <ac:picMk id="4" creationId="{0C1A8824-58D6-42D7-9F87-4B44F0DCBDCA}"/>
          </ac:picMkLst>
        </pc:picChg>
        <pc:picChg chg="mod">
          <ac:chgData name="Mullen (ESO), Paul J" userId="bf3d1d73-b4d7-4bb4-8793-c91dcec30622" providerId="ADAL" clId="{01DA7DB0-52CA-410A-AB57-C6B760672EB8}" dt="2020-04-16T15:16:37.603" v="2960" actId="1076"/>
          <ac:picMkLst>
            <pc:docMk/>
            <pc:sldMk cId="1156580062" sldId="896"/>
            <ac:picMk id="8" creationId="{27DCB4EE-C373-4F3E-A3B4-465AD2C83A19}"/>
          </ac:picMkLst>
        </pc:picChg>
      </pc:sldChg>
      <pc:sldChg chg="modSp add">
        <pc:chgData name="Mullen (ESO), Paul J" userId="bf3d1d73-b4d7-4bb4-8793-c91dcec30622" providerId="ADAL" clId="{01DA7DB0-52CA-410A-AB57-C6B760672EB8}" dt="2020-04-14T20:08:19.263" v="2453" actId="114"/>
        <pc:sldMkLst>
          <pc:docMk/>
          <pc:sldMk cId="988405040" sldId="911"/>
        </pc:sldMkLst>
        <pc:spChg chg="mod">
          <ac:chgData name="Mullen (ESO), Paul J" userId="bf3d1d73-b4d7-4bb4-8793-c91dcec30622" providerId="ADAL" clId="{01DA7DB0-52CA-410A-AB57-C6B760672EB8}" dt="2020-04-14T20:08:19.263" v="2453" actId="114"/>
          <ac:spMkLst>
            <pc:docMk/>
            <pc:sldMk cId="988405040" sldId="911"/>
            <ac:spMk id="6" creationId="{8BDD3C92-58AD-48CF-B4A1-AE79D4320E1D}"/>
          </ac:spMkLst>
        </pc:spChg>
      </pc:sldChg>
      <pc:sldChg chg="modSp add">
        <pc:chgData name="Mullen (ESO), Paul J" userId="bf3d1d73-b4d7-4bb4-8793-c91dcec30622" providerId="ADAL" clId="{01DA7DB0-52CA-410A-AB57-C6B760672EB8}" dt="2020-04-16T11:07:35.470" v="2892" actId="5793"/>
        <pc:sldMkLst>
          <pc:docMk/>
          <pc:sldMk cId="1370709964" sldId="914"/>
        </pc:sldMkLst>
        <pc:spChg chg="mod">
          <ac:chgData name="Mullen (ESO), Paul J" userId="bf3d1d73-b4d7-4bb4-8793-c91dcec30622" providerId="ADAL" clId="{01DA7DB0-52CA-410A-AB57-C6B760672EB8}" dt="2020-04-16T11:07:35.470" v="2892" actId="5793"/>
          <ac:spMkLst>
            <pc:docMk/>
            <pc:sldMk cId="1370709964" sldId="914"/>
            <ac:spMk id="3" creationId="{00000000-0000-0000-0000-000000000000}"/>
          </ac:spMkLst>
        </pc:spChg>
        <pc:spChg chg="mod">
          <ac:chgData name="Mullen (ESO), Paul J" userId="bf3d1d73-b4d7-4bb4-8793-c91dcec30622" providerId="ADAL" clId="{01DA7DB0-52CA-410A-AB57-C6B760672EB8}" dt="2020-04-14T20:13:27.310" v="2584" actId="20577"/>
          <ac:spMkLst>
            <pc:docMk/>
            <pc:sldMk cId="1370709964" sldId="914"/>
            <ac:spMk id="4" creationId="{00000000-0000-0000-0000-000000000000}"/>
          </ac:spMkLst>
        </pc:spChg>
      </pc:sldChg>
      <pc:sldChg chg="modSp">
        <pc:chgData name="Mullen (ESO), Paul J" userId="bf3d1d73-b4d7-4bb4-8793-c91dcec30622" providerId="ADAL" clId="{01DA7DB0-52CA-410A-AB57-C6B760672EB8}" dt="2020-04-16T10:21:51.823" v="2886" actId="6549"/>
        <pc:sldMkLst>
          <pc:docMk/>
          <pc:sldMk cId="4106447530" sldId="921"/>
        </pc:sldMkLst>
        <pc:spChg chg="mod">
          <ac:chgData name="Mullen (ESO), Paul J" userId="bf3d1d73-b4d7-4bb4-8793-c91dcec30622" providerId="ADAL" clId="{01DA7DB0-52CA-410A-AB57-C6B760672EB8}" dt="2020-04-16T10:21:51.823" v="2886" actId="6549"/>
          <ac:spMkLst>
            <pc:docMk/>
            <pc:sldMk cId="4106447530" sldId="921"/>
            <ac:spMk id="21" creationId="{708D62AD-89DC-4DA7-AA12-1176EDCA180B}"/>
          </ac:spMkLst>
        </pc:spChg>
        <pc:picChg chg="mod">
          <ac:chgData name="Mullen (ESO), Paul J" userId="bf3d1d73-b4d7-4bb4-8793-c91dcec30622" providerId="ADAL" clId="{01DA7DB0-52CA-410A-AB57-C6B760672EB8}" dt="2020-04-14T11:31:04.630" v="2178" actId="14100"/>
          <ac:picMkLst>
            <pc:docMk/>
            <pc:sldMk cId="4106447530" sldId="921"/>
            <ac:picMk id="4" creationId="{00000000-0000-0000-0000-000000000000}"/>
          </ac:picMkLst>
        </pc:picChg>
      </pc:sldChg>
      <pc:sldChg chg="modSp add">
        <pc:chgData name="Mullen (ESO), Paul J" userId="bf3d1d73-b4d7-4bb4-8793-c91dcec30622" providerId="ADAL" clId="{01DA7DB0-52CA-410A-AB57-C6B760672EB8}" dt="2020-04-16T16:21:08.910" v="3052" actId="20577"/>
        <pc:sldMkLst>
          <pc:docMk/>
          <pc:sldMk cId="1509042246" sldId="1006"/>
        </pc:sldMkLst>
        <pc:spChg chg="mod">
          <ac:chgData name="Mullen (ESO), Paul J" userId="bf3d1d73-b4d7-4bb4-8793-c91dcec30622" providerId="ADAL" clId="{01DA7DB0-52CA-410A-AB57-C6B760672EB8}" dt="2020-04-16T16:21:08.910" v="3052" actId="20577"/>
          <ac:spMkLst>
            <pc:docMk/>
            <pc:sldMk cId="1509042246" sldId="1006"/>
            <ac:spMk id="2" creationId="{00000000-0000-0000-0000-000000000000}"/>
          </ac:spMkLst>
        </pc:spChg>
        <pc:spChg chg="mod">
          <ac:chgData name="Mullen (ESO), Paul J" userId="bf3d1d73-b4d7-4bb4-8793-c91dcec30622" providerId="ADAL" clId="{01DA7DB0-52CA-410A-AB57-C6B760672EB8}" dt="2020-04-16T16:19:04.731" v="3010" actId="20577"/>
          <ac:spMkLst>
            <pc:docMk/>
            <pc:sldMk cId="1509042246" sldId="1006"/>
            <ac:spMk id="3" creationId="{00000000-0000-0000-0000-000000000000}"/>
          </ac:spMkLst>
        </pc:spChg>
        <pc:spChg chg="mod">
          <ac:chgData name="Mullen (ESO), Paul J" userId="bf3d1d73-b4d7-4bb4-8793-c91dcec30622" providerId="ADAL" clId="{01DA7DB0-52CA-410A-AB57-C6B760672EB8}" dt="2020-04-14T20:09:11.692" v="2456" actId="20577"/>
          <ac:spMkLst>
            <pc:docMk/>
            <pc:sldMk cId="1509042246" sldId="1006"/>
            <ac:spMk id="4" creationId="{00000000-0000-0000-0000-000000000000}"/>
          </ac:spMkLst>
        </pc:spChg>
      </pc:sldChg>
      <pc:sldChg chg="modSp add">
        <pc:chgData name="Mullen (ESO), Paul J" userId="bf3d1d73-b4d7-4bb4-8793-c91dcec30622" providerId="ADAL" clId="{01DA7DB0-52CA-410A-AB57-C6B760672EB8}" dt="2020-04-14T08:21:40.316" v="2149" actId="20577"/>
        <pc:sldMkLst>
          <pc:docMk/>
          <pc:sldMk cId="2273957045" sldId="1009"/>
        </pc:sldMkLst>
        <pc:graphicFrameChg chg="mod">
          <ac:chgData name="Mullen (ESO), Paul J" userId="bf3d1d73-b4d7-4bb4-8793-c91dcec30622" providerId="ADAL" clId="{01DA7DB0-52CA-410A-AB57-C6B760672EB8}" dt="2020-04-14T08:21:40.316" v="2149" actId="20577"/>
          <ac:graphicFrameMkLst>
            <pc:docMk/>
            <pc:sldMk cId="2273957045" sldId="1009"/>
            <ac:graphicFrameMk id="4" creationId="{00000000-0000-0000-0000-000000000000}"/>
          </ac:graphicFrameMkLst>
        </pc:graphicFrameChg>
      </pc:sldChg>
      <pc:sldChg chg="modSp">
        <pc:chgData name="Mullen (ESO), Paul J" userId="bf3d1d73-b4d7-4bb4-8793-c91dcec30622" providerId="ADAL" clId="{01DA7DB0-52CA-410A-AB57-C6B760672EB8}" dt="2020-04-08T19:47:17.736" v="326" actId="20577"/>
        <pc:sldMkLst>
          <pc:docMk/>
          <pc:sldMk cId="2224930075" sldId="1013"/>
        </pc:sldMkLst>
        <pc:spChg chg="mod">
          <ac:chgData name="Mullen (ESO), Paul J" userId="bf3d1d73-b4d7-4bb4-8793-c91dcec30622" providerId="ADAL" clId="{01DA7DB0-52CA-410A-AB57-C6B760672EB8}" dt="2020-04-08T19:47:17.736" v="326" actId="20577"/>
          <ac:spMkLst>
            <pc:docMk/>
            <pc:sldMk cId="2224930075" sldId="1013"/>
            <ac:spMk id="7" creationId="{3CA4D46D-A669-46DA-A93E-1C9EEDD1E0CA}"/>
          </ac:spMkLst>
        </pc:spChg>
      </pc:sldChg>
      <pc:sldChg chg="modSp">
        <pc:chgData name="Mullen (ESO), Paul J" userId="bf3d1d73-b4d7-4bb4-8793-c91dcec30622" providerId="ADAL" clId="{01DA7DB0-52CA-410A-AB57-C6B760672EB8}" dt="2020-04-14T11:31:23.744" v="2209" actId="6549"/>
        <pc:sldMkLst>
          <pc:docMk/>
          <pc:sldMk cId="471141593" sldId="1028"/>
        </pc:sldMkLst>
        <pc:spChg chg="mod">
          <ac:chgData name="Mullen (ESO), Paul J" userId="bf3d1d73-b4d7-4bb4-8793-c91dcec30622" providerId="ADAL" clId="{01DA7DB0-52CA-410A-AB57-C6B760672EB8}" dt="2020-04-14T11:31:23.744" v="2209" actId="6549"/>
          <ac:spMkLst>
            <pc:docMk/>
            <pc:sldMk cId="471141593" sldId="1028"/>
            <ac:spMk id="24" creationId="{E22C5195-0803-488B-AF80-CF59FA737389}"/>
          </ac:spMkLst>
        </pc:spChg>
      </pc:sldChg>
      <pc:sldChg chg="modSp add">
        <pc:chgData name="Mullen (ESO), Paul J" userId="bf3d1d73-b4d7-4bb4-8793-c91dcec30622" providerId="ADAL" clId="{01DA7DB0-52CA-410A-AB57-C6B760672EB8}" dt="2020-04-09T13:40:01.313" v="427" actId="20577"/>
        <pc:sldMkLst>
          <pc:docMk/>
          <pc:sldMk cId="2074068273" sldId="1039"/>
        </pc:sldMkLst>
        <pc:spChg chg="mod">
          <ac:chgData name="Mullen (ESO), Paul J" userId="bf3d1d73-b4d7-4bb4-8793-c91dcec30622" providerId="ADAL" clId="{01DA7DB0-52CA-410A-AB57-C6B760672EB8}" dt="2020-04-09T13:40:01.313" v="427" actId="20577"/>
          <ac:spMkLst>
            <pc:docMk/>
            <pc:sldMk cId="2074068273" sldId="1039"/>
            <ac:spMk id="6" creationId="{8BDD3C92-58AD-48CF-B4A1-AE79D4320E1D}"/>
          </ac:spMkLst>
        </pc:spChg>
      </pc:sldChg>
      <pc:sldChg chg="modSp add">
        <pc:chgData name="Mullen (ESO), Paul J" userId="bf3d1d73-b4d7-4bb4-8793-c91dcec30622" providerId="ADAL" clId="{01DA7DB0-52CA-410A-AB57-C6B760672EB8}" dt="2020-04-14T22:08:11.311" v="2878" actId="20577"/>
        <pc:sldMkLst>
          <pc:docMk/>
          <pc:sldMk cId="3466722455" sldId="1040"/>
        </pc:sldMkLst>
        <pc:graphicFrameChg chg="modGraphic">
          <ac:chgData name="Mullen (ESO), Paul J" userId="bf3d1d73-b4d7-4bb4-8793-c91dcec30622" providerId="ADAL" clId="{01DA7DB0-52CA-410A-AB57-C6B760672EB8}" dt="2020-04-14T22:08:11.311" v="2878" actId="20577"/>
          <ac:graphicFrameMkLst>
            <pc:docMk/>
            <pc:sldMk cId="3466722455" sldId="1040"/>
            <ac:graphicFrameMk id="5" creationId="{00000000-0000-0000-0000-000000000000}"/>
          </ac:graphicFrameMkLst>
        </pc:graphicFrameChg>
      </pc:sldChg>
      <pc:sldChg chg="modSp">
        <pc:chgData name="Mullen (ESO), Paul J" userId="bf3d1d73-b4d7-4bb4-8793-c91dcec30622" providerId="ADAL" clId="{01DA7DB0-52CA-410A-AB57-C6B760672EB8}" dt="2020-04-14T18:55:19.736" v="2335" actId="123"/>
        <pc:sldMkLst>
          <pc:docMk/>
          <pc:sldMk cId="3895471807" sldId="1108"/>
        </pc:sldMkLst>
        <pc:spChg chg="mod">
          <ac:chgData name="Mullen (ESO), Paul J" userId="bf3d1d73-b4d7-4bb4-8793-c91dcec30622" providerId="ADAL" clId="{01DA7DB0-52CA-410A-AB57-C6B760672EB8}" dt="2020-04-14T18:55:19.736" v="2335" actId="123"/>
          <ac:spMkLst>
            <pc:docMk/>
            <pc:sldMk cId="3895471807" sldId="1108"/>
            <ac:spMk id="7" creationId="{EDFBE904-832B-4DA7-AC1A-BB1F2A84FADF}"/>
          </ac:spMkLst>
        </pc:spChg>
      </pc:sldChg>
      <pc:sldChg chg="modSp add">
        <pc:chgData name="Mullen (ESO), Paul J" userId="bf3d1d73-b4d7-4bb4-8793-c91dcec30622" providerId="ADAL" clId="{01DA7DB0-52CA-410A-AB57-C6B760672EB8}" dt="2020-04-14T18:56:44.207" v="2402" actId="20577"/>
        <pc:sldMkLst>
          <pc:docMk/>
          <pc:sldMk cId="1654918769" sldId="1109"/>
        </pc:sldMkLst>
        <pc:spChg chg="mod">
          <ac:chgData name="Mullen (ESO), Paul J" userId="bf3d1d73-b4d7-4bb4-8793-c91dcec30622" providerId="ADAL" clId="{01DA7DB0-52CA-410A-AB57-C6B760672EB8}" dt="2020-04-14T18:56:44.207" v="2402" actId="20577"/>
          <ac:spMkLst>
            <pc:docMk/>
            <pc:sldMk cId="1654918769" sldId="1109"/>
            <ac:spMk id="6" creationId="{8BDD3C92-58AD-48CF-B4A1-AE79D4320E1D}"/>
          </ac:spMkLst>
        </pc:spChg>
      </pc:sldChg>
      <pc:sldMasterChg chg="delSldLayout">
        <pc:chgData name="Mullen (ESO), Paul J" userId="bf3d1d73-b4d7-4bb4-8793-c91dcec30622" providerId="ADAL" clId="{01DA7DB0-52CA-410A-AB57-C6B760672EB8}" dt="2020-04-03T16:34:19.976" v="153" actId="2696"/>
        <pc:sldMasterMkLst>
          <pc:docMk/>
          <pc:sldMasterMk cId="0" sldId="2147483648"/>
        </pc:sldMasterMkLst>
      </pc:sldMasterChg>
    </pc:docChg>
  </pc:docChgLst>
  <pc:docChgLst>
    <pc:chgData name="Brown1 (ESO), Christine" userId="S::christine.brown1@uk.nationalgrid.com::250400e3-2e76-433c-8974-831112221724" providerId="AD" clId="Web-{DF063B4D-EC63-E5A5-E2FF-B77D8CB67042}"/>
    <pc:docChg chg="addSld modSld addMainMaster">
      <pc:chgData name="Brown1 (ESO), Christine" userId="S::christine.brown1@uk.nationalgrid.com::250400e3-2e76-433c-8974-831112221724" providerId="AD" clId="Web-{DF063B4D-EC63-E5A5-E2FF-B77D8CB67042}" dt="2020-04-09T13:53:45.352" v="32"/>
      <pc:docMkLst>
        <pc:docMk/>
      </pc:docMkLst>
      <pc:sldChg chg="delSp modSp">
        <pc:chgData name="Brown1 (ESO), Christine" userId="S::christine.brown1@uk.nationalgrid.com::250400e3-2e76-433c-8974-831112221724" providerId="AD" clId="Web-{DF063B4D-EC63-E5A5-E2FF-B77D8CB67042}" dt="2020-04-09T13:53:45.352" v="32"/>
        <pc:sldMkLst>
          <pc:docMk/>
          <pc:sldMk cId="471141593" sldId="1028"/>
        </pc:sldMkLst>
        <pc:spChg chg="del">
          <ac:chgData name="Brown1 (ESO), Christine" userId="S::christine.brown1@uk.nationalgrid.com::250400e3-2e76-433c-8974-831112221724" providerId="AD" clId="Web-{DF063B4D-EC63-E5A5-E2FF-B77D8CB67042}" dt="2020-04-09T13:53:45.352" v="32"/>
          <ac:spMkLst>
            <pc:docMk/>
            <pc:sldMk cId="471141593" sldId="1028"/>
            <ac:spMk id="12" creationId="{8FC272BA-AB10-4EBE-9B73-A993F8E2C6B7}"/>
          </ac:spMkLst>
        </pc:spChg>
        <pc:spChg chg="mod">
          <ac:chgData name="Brown1 (ESO), Christine" userId="S::christine.brown1@uk.nationalgrid.com::250400e3-2e76-433c-8974-831112221724" providerId="AD" clId="Web-{DF063B4D-EC63-E5A5-E2FF-B77D8CB67042}" dt="2020-04-09T13:53:43.071" v="31" actId="20577"/>
          <ac:spMkLst>
            <pc:docMk/>
            <pc:sldMk cId="471141593" sldId="1028"/>
            <ac:spMk id="24" creationId="{E22C5195-0803-488B-AF80-CF59FA737389}"/>
          </ac:spMkLst>
        </pc:spChg>
      </pc:sldChg>
      <pc:sldChg chg="add">
        <pc:chgData name="Brown1 (ESO), Christine" userId="S::christine.brown1@uk.nationalgrid.com::250400e3-2e76-433c-8974-831112221724" providerId="AD" clId="Web-{DF063B4D-EC63-E5A5-E2FF-B77D8CB67042}" dt="2020-04-09T13:52:57.084" v="0"/>
        <pc:sldMkLst>
          <pc:docMk/>
          <pc:sldMk cId="3895471807" sldId="1108"/>
        </pc:sldMkLst>
      </pc:sldChg>
      <pc:sldMasterChg chg="add addSldLayout">
        <pc:chgData name="Brown1 (ESO), Christine" userId="S::christine.brown1@uk.nationalgrid.com::250400e3-2e76-433c-8974-831112221724" providerId="AD" clId="Web-{DF063B4D-EC63-E5A5-E2FF-B77D8CB67042}" dt="2020-04-09T13:52:57.084" v="0"/>
        <pc:sldMasterMkLst>
          <pc:docMk/>
          <pc:sldMasterMk cId="0" sldId="2147483854"/>
        </pc:sldMasterMkLst>
        <pc:sldLayoutChg chg="add">
          <pc:chgData name="Brown1 (ESO), Christine" userId="S::christine.brown1@uk.nationalgrid.com::250400e3-2e76-433c-8974-831112221724" providerId="AD" clId="Web-{DF063B4D-EC63-E5A5-E2FF-B77D8CB67042}" dt="2020-04-09T13:52:57.084" v="0"/>
          <pc:sldLayoutMkLst>
            <pc:docMk/>
            <pc:sldMasterMk cId="0" sldId="2147483854"/>
            <pc:sldLayoutMk cId="629946386" sldId="2147483764"/>
          </pc:sldLayoutMkLst>
        </pc:sldLayoutChg>
        <pc:sldLayoutChg chg="add">
          <pc:chgData name="Brown1 (ESO), Christine" userId="S::christine.brown1@uk.nationalgrid.com::250400e3-2e76-433c-8974-831112221724" providerId="AD" clId="Web-{DF063B4D-EC63-E5A5-E2FF-B77D8CB67042}" dt="2020-04-09T13:52:57.084" v="0"/>
          <pc:sldLayoutMkLst>
            <pc:docMk/>
            <pc:sldMasterMk cId="0" sldId="2147483854"/>
            <pc:sldLayoutMk cId="2438398246" sldId="2147483855"/>
          </pc:sldLayoutMkLst>
        </pc:sldLayoutChg>
        <pc:sldLayoutChg chg="add">
          <pc:chgData name="Brown1 (ESO), Christine" userId="S::christine.brown1@uk.nationalgrid.com::250400e3-2e76-433c-8974-831112221724" providerId="AD" clId="Web-{DF063B4D-EC63-E5A5-E2FF-B77D8CB67042}" dt="2020-04-09T13:52:57.084" v="0"/>
          <pc:sldLayoutMkLst>
            <pc:docMk/>
            <pc:sldMasterMk cId="0" sldId="2147483854"/>
            <pc:sldLayoutMk cId="0" sldId="2147483856"/>
          </pc:sldLayoutMkLst>
        </pc:sldLayoutChg>
        <pc:sldLayoutChg chg="add">
          <pc:chgData name="Brown1 (ESO), Christine" userId="S::christine.brown1@uk.nationalgrid.com::250400e3-2e76-433c-8974-831112221724" providerId="AD" clId="Web-{DF063B4D-EC63-E5A5-E2FF-B77D8CB67042}" dt="2020-04-09T13:52:57.084" v="0"/>
          <pc:sldLayoutMkLst>
            <pc:docMk/>
            <pc:sldMasterMk cId="0" sldId="2147483854"/>
            <pc:sldLayoutMk cId="0" sldId="2147483857"/>
          </pc:sldLayoutMkLst>
        </pc:sldLayoutChg>
        <pc:sldLayoutChg chg="add">
          <pc:chgData name="Brown1 (ESO), Christine" userId="S::christine.brown1@uk.nationalgrid.com::250400e3-2e76-433c-8974-831112221724" providerId="AD" clId="Web-{DF063B4D-EC63-E5A5-E2FF-B77D8CB67042}" dt="2020-04-09T13:52:57.084" v="0"/>
          <pc:sldLayoutMkLst>
            <pc:docMk/>
            <pc:sldMasterMk cId="0" sldId="2147483854"/>
            <pc:sldLayoutMk cId="2727502462" sldId="2147483858"/>
          </pc:sldLayoutMkLst>
        </pc:sldLayoutChg>
        <pc:sldLayoutChg chg="add">
          <pc:chgData name="Brown1 (ESO), Christine" userId="S::christine.brown1@uk.nationalgrid.com::250400e3-2e76-433c-8974-831112221724" providerId="AD" clId="Web-{DF063B4D-EC63-E5A5-E2FF-B77D8CB67042}" dt="2020-04-09T13:52:57.084" v="0"/>
          <pc:sldLayoutMkLst>
            <pc:docMk/>
            <pc:sldMasterMk cId="0" sldId="2147483854"/>
            <pc:sldLayoutMk cId="796127110" sldId="2147483859"/>
          </pc:sldLayoutMkLst>
        </pc:sldLayoutChg>
        <pc:sldLayoutChg chg="add">
          <pc:chgData name="Brown1 (ESO), Christine" userId="S::christine.brown1@uk.nationalgrid.com::250400e3-2e76-433c-8974-831112221724" providerId="AD" clId="Web-{DF063B4D-EC63-E5A5-E2FF-B77D8CB67042}" dt="2020-04-09T13:52:57.084" v="0"/>
          <pc:sldLayoutMkLst>
            <pc:docMk/>
            <pc:sldMasterMk cId="0" sldId="2147483854"/>
            <pc:sldLayoutMk cId="2439908425" sldId="2147483860"/>
          </pc:sldLayoutMkLst>
        </pc:sldLayoutChg>
        <pc:sldLayoutChg chg="add">
          <pc:chgData name="Brown1 (ESO), Christine" userId="S::christine.brown1@uk.nationalgrid.com::250400e3-2e76-433c-8974-831112221724" providerId="AD" clId="Web-{DF063B4D-EC63-E5A5-E2FF-B77D8CB67042}" dt="2020-04-09T13:52:57.084" v="0"/>
          <pc:sldLayoutMkLst>
            <pc:docMk/>
            <pc:sldMasterMk cId="0" sldId="2147483854"/>
            <pc:sldLayoutMk cId="2518993435" sldId="2147483861"/>
          </pc:sldLayoutMkLst>
        </pc:sldLayoutChg>
        <pc:sldLayoutChg chg="add">
          <pc:chgData name="Brown1 (ESO), Christine" userId="S::christine.brown1@uk.nationalgrid.com::250400e3-2e76-433c-8974-831112221724" providerId="AD" clId="Web-{DF063B4D-EC63-E5A5-E2FF-B77D8CB67042}" dt="2020-04-09T13:52:57.084" v="0"/>
          <pc:sldLayoutMkLst>
            <pc:docMk/>
            <pc:sldMasterMk cId="0" sldId="2147483854"/>
            <pc:sldLayoutMk cId="2385309350" sldId="2147483862"/>
          </pc:sldLayoutMkLst>
        </pc:sldLayoutChg>
        <pc:sldLayoutChg chg="add">
          <pc:chgData name="Brown1 (ESO), Christine" userId="S::christine.brown1@uk.nationalgrid.com::250400e3-2e76-433c-8974-831112221724" providerId="AD" clId="Web-{DF063B4D-EC63-E5A5-E2FF-B77D8CB67042}" dt="2020-04-09T13:52:57.084" v="0"/>
          <pc:sldLayoutMkLst>
            <pc:docMk/>
            <pc:sldMasterMk cId="0" sldId="2147483854"/>
            <pc:sldLayoutMk cId="958727146" sldId="2147483863"/>
          </pc:sldLayoutMkLst>
        </pc:sldLayoutChg>
        <pc:sldLayoutChg chg="add">
          <pc:chgData name="Brown1 (ESO), Christine" userId="S::christine.brown1@uk.nationalgrid.com::250400e3-2e76-433c-8974-831112221724" providerId="AD" clId="Web-{DF063B4D-EC63-E5A5-E2FF-B77D8CB67042}" dt="2020-04-09T13:52:57.084" v="0"/>
          <pc:sldLayoutMkLst>
            <pc:docMk/>
            <pc:sldMasterMk cId="0" sldId="2147483854"/>
            <pc:sldLayoutMk cId="3444771713" sldId="2147483864"/>
          </pc:sldLayoutMkLst>
        </pc:sldLayoutChg>
        <pc:sldLayoutChg chg="add">
          <pc:chgData name="Brown1 (ESO), Christine" userId="S::christine.brown1@uk.nationalgrid.com::250400e3-2e76-433c-8974-831112221724" providerId="AD" clId="Web-{DF063B4D-EC63-E5A5-E2FF-B77D8CB67042}" dt="2020-04-09T13:52:57.084" v="0"/>
          <pc:sldLayoutMkLst>
            <pc:docMk/>
            <pc:sldMasterMk cId="0" sldId="2147483854"/>
            <pc:sldLayoutMk cId="2073067992" sldId="2147483865"/>
          </pc:sldLayoutMkLst>
        </pc:sldLayoutChg>
        <pc:sldLayoutChg chg="add">
          <pc:chgData name="Brown1 (ESO), Christine" userId="S::christine.brown1@uk.nationalgrid.com::250400e3-2e76-433c-8974-831112221724" providerId="AD" clId="Web-{DF063B4D-EC63-E5A5-E2FF-B77D8CB67042}" dt="2020-04-09T13:52:57.084" v="0"/>
          <pc:sldLayoutMkLst>
            <pc:docMk/>
            <pc:sldMasterMk cId="0" sldId="2147483854"/>
            <pc:sldLayoutMk cId="0" sldId="2147483866"/>
          </pc:sldLayoutMkLst>
        </pc:sldLayoutChg>
        <pc:sldLayoutChg chg="add">
          <pc:chgData name="Brown1 (ESO), Christine" userId="S::christine.brown1@uk.nationalgrid.com::250400e3-2e76-433c-8974-831112221724" providerId="AD" clId="Web-{DF063B4D-EC63-E5A5-E2FF-B77D8CB67042}" dt="2020-04-09T13:52:57.084" v="0"/>
          <pc:sldLayoutMkLst>
            <pc:docMk/>
            <pc:sldMasterMk cId="0" sldId="2147483854"/>
            <pc:sldLayoutMk cId="0" sldId="2147483867"/>
          </pc:sldLayoutMkLst>
        </pc:sldLayoutChg>
        <pc:sldLayoutChg chg="add">
          <pc:chgData name="Brown1 (ESO), Christine" userId="S::christine.brown1@uk.nationalgrid.com::250400e3-2e76-433c-8974-831112221724" providerId="AD" clId="Web-{DF063B4D-EC63-E5A5-E2FF-B77D8CB67042}" dt="2020-04-09T13:52:57.084" v="0"/>
          <pc:sldLayoutMkLst>
            <pc:docMk/>
            <pc:sldMasterMk cId="0" sldId="2147483854"/>
            <pc:sldLayoutMk cId="3516513833" sldId="2147483868"/>
          </pc:sldLayoutMkLst>
        </pc:sldLayoutChg>
        <pc:sldLayoutChg chg="add">
          <pc:chgData name="Brown1 (ESO), Christine" userId="S::christine.brown1@uk.nationalgrid.com::250400e3-2e76-433c-8974-831112221724" providerId="AD" clId="Web-{DF063B4D-EC63-E5A5-E2FF-B77D8CB67042}" dt="2020-04-09T13:52:57.084" v="0"/>
          <pc:sldLayoutMkLst>
            <pc:docMk/>
            <pc:sldMasterMk cId="0" sldId="2147483854"/>
            <pc:sldLayoutMk cId="2592258724" sldId="2147483869"/>
          </pc:sldLayoutMkLst>
        </pc:sldLayoutChg>
        <pc:sldLayoutChg chg="add">
          <pc:chgData name="Brown1 (ESO), Christine" userId="S::christine.brown1@uk.nationalgrid.com::250400e3-2e76-433c-8974-831112221724" providerId="AD" clId="Web-{DF063B4D-EC63-E5A5-E2FF-B77D8CB67042}" dt="2020-04-09T13:52:57.084" v="0"/>
          <pc:sldLayoutMkLst>
            <pc:docMk/>
            <pc:sldMasterMk cId="0" sldId="2147483854"/>
            <pc:sldLayoutMk cId="3092896645" sldId="2147483870"/>
          </pc:sldLayoutMkLst>
        </pc:sldLayoutChg>
      </pc:sldMasterChg>
    </pc:docChg>
  </pc:docChgLst>
  <pc:docChgLst>
    <pc:chgData name="Mullen (ESO), Paul J" userId="bf3d1d73-b4d7-4bb4-8793-c91dcec30622" providerId="ADAL" clId="{C1CE9263-5462-476A-88DD-62D353123408}"/>
    <pc:docChg chg="undo redo custSel addSld delSld modSld sldOrd delMainMaster">
      <pc:chgData name="Mullen (ESO), Paul J" userId="bf3d1d73-b4d7-4bb4-8793-c91dcec30622" providerId="ADAL" clId="{C1CE9263-5462-476A-88DD-62D353123408}" dt="2020-04-01T22:33:35.029" v="3579" actId="1076"/>
      <pc:docMkLst>
        <pc:docMk/>
      </pc:docMkLst>
      <pc:sldChg chg="modSp">
        <pc:chgData name="Mullen (ESO), Paul J" userId="bf3d1d73-b4d7-4bb4-8793-c91dcec30622" providerId="ADAL" clId="{C1CE9263-5462-476A-88DD-62D353123408}" dt="2020-03-18T21:28:17.494" v="2926" actId="20577"/>
        <pc:sldMkLst>
          <pc:docMk/>
          <pc:sldMk cId="3431628743" sldId="590"/>
        </pc:sldMkLst>
        <pc:spChg chg="mod">
          <ac:chgData name="Mullen (ESO), Paul J" userId="bf3d1d73-b4d7-4bb4-8793-c91dcec30622" providerId="ADAL" clId="{C1CE9263-5462-476A-88DD-62D353123408}" dt="2020-03-18T21:28:17.494" v="2926" actId="20577"/>
          <ac:spMkLst>
            <pc:docMk/>
            <pc:sldMk cId="3431628743" sldId="590"/>
            <ac:spMk id="5" creationId="{2AE0AD11-7CD9-4048-8629-F792EEC82AB3}"/>
          </ac:spMkLst>
        </pc:spChg>
      </pc:sldChg>
      <pc:sldChg chg="modSp">
        <pc:chgData name="Mullen (ESO), Paul J" userId="bf3d1d73-b4d7-4bb4-8793-c91dcec30622" providerId="ADAL" clId="{C1CE9263-5462-476A-88DD-62D353123408}" dt="2020-03-25T14:20:03.698" v="3577"/>
        <pc:sldMkLst>
          <pc:docMk/>
          <pc:sldMk cId="2927675862" sldId="607"/>
        </pc:sldMkLst>
        <pc:graphicFrameChg chg="mod">
          <ac:chgData name="Mullen (ESO), Paul J" userId="bf3d1d73-b4d7-4bb4-8793-c91dcec30622" providerId="ADAL" clId="{C1CE9263-5462-476A-88DD-62D353123408}" dt="2020-03-25T14:20:03.698" v="3577"/>
          <ac:graphicFrameMkLst>
            <pc:docMk/>
            <pc:sldMk cId="2927675862" sldId="607"/>
            <ac:graphicFrameMk id="3" creationId="{00000000-0000-0000-0000-000000000000}"/>
          </ac:graphicFrameMkLst>
        </pc:graphicFrameChg>
      </pc:sldChg>
      <pc:sldChg chg="modSp">
        <pc:chgData name="Mullen (ESO), Paul J" userId="bf3d1d73-b4d7-4bb4-8793-c91dcec30622" providerId="ADAL" clId="{C1CE9263-5462-476A-88DD-62D353123408}" dt="2020-03-17T11:52:06.701" v="123" actId="20577"/>
        <pc:sldMkLst>
          <pc:docMk/>
          <pc:sldMk cId="1151153950" sldId="730"/>
        </pc:sldMkLst>
        <pc:spChg chg="mod">
          <ac:chgData name="Mullen (ESO), Paul J" userId="bf3d1d73-b4d7-4bb4-8793-c91dcec30622" providerId="ADAL" clId="{C1CE9263-5462-476A-88DD-62D353123408}" dt="2020-03-17T11:52:06.701" v="123" actId="20577"/>
          <ac:spMkLst>
            <pc:docMk/>
            <pc:sldMk cId="1151153950" sldId="730"/>
            <ac:spMk id="7" creationId="{3CA4D46D-A669-46DA-A93E-1C9EEDD1E0CA}"/>
          </ac:spMkLst>
        </pc:spChg>
      </pc:sldChg>
      <pc:sldChg chg="ord">
        <pc:chgData name="Mullen (ESO), Paul J" userId="bf3d1d73-b4d7-4bb4-8793-c91dcec30622" providerId="ADAL" clId="{C1CE9263-5462-476A-88DD-62D353123408}" dt="2020-03-17T11:58:31.143" v="423"/>
        <pc:sldMkLst>
          <pc:docMk/>
          <pc:sldMk cId="3870131302" sldId="779"/>
        </pc:sldMkLst>
      </pc:sldChg>
      <pc:sldChg chg="modSp">
        <pc:chgData name="Mullen (ESO), Paul J" userId="bf3d1d73-b4d7-4bb4-8793-c91dcec30622" providerId="ADAL" clId="{C1CE9263-5462-476A-88DD-62D353123408}" dt="2020-03-18T21:43:31.853" v="2982" actId="20577"/>
        <pc:sldMkLst>
          <pc:docMk/>
          <pc:sldMk cId="3437504145" sldId="780"/>
        </pc:sldMkLst>
        <pc:spChg chg="mod">
          <ac:chgData name="Mullen (ESO), Paul J" userId="bf3d1d73-b4d7-4bb4-8793-c91dcec30622" providerId="ADAL" clId="{C1CE9263-5462-476A-88DD-62D353123408}" dt="2020-03-17T11:54:34.664" v="325" actId="20577"/>
          <ac:spMkLst>
            <pc:docMk/>
            <pc:sldMk cId="3437504145" sldId="780"/>
            <ac:spMk id="6" creationId="{00000000-0000-0000-0000-000000000000}"/>
          </ac:spMkLst>
        </pc:spChg>
        <pc:graphicFrameChg chg="mod modGraphic">
          <ac:chgData name="Mullen (ESO), Paul J" userId="bf3d1d73-b4d7-4bb4-8793-c91dcec30622" providerId="ADAL" clId="{C1CE9263-5462-476A-88DD-62D353123408}" dt="2020-03-18T21:43:31.853" v="2982" actId="20577"/>
          <ac:graphicFrameMkLst>
            <pc:docMk/>
            <pc:sldMk cId="3437504145" sldId="780"/>
            <ac:graphicFrameMk id="3" creationId="{00000000-0000-0000-0000-000000000000}"/>
          </ac:graphicFrameMkLst>
        </pc:graphicFrameChg>
      </pc:sldChg>
      <pc:sldChg chg="modSp">
        <pc:chgData name="Mullen (ESO), Paul J" userId="bf3d1d73-b4d7-4bb4-8793-c91dcec30622" providerId="ADAL" clId="{C1CE9263-5462-476A-88DD-62D353123408}" dt="2020-03-18T22:06:29.510" v="3112" actId="6549"/>
        <pc:sldMkLst>
          <pc:docMk/>
          <pc:sldMk cId="913319855" sldId="796"/>
        </pc:sldMkLst>
        <pc:spChg chg="mod">
          <ac:chgData name="Mullen (ESO), Paul J" userId="bf3d1d73-b4d7-4bb4-8793-c91dcec30622" providerId="ADAL" clId="{C1CE9263-5462-476A-88DD-62D353123408}" dt="2020-03-18T22:06:29.510" v="3112" actId="6549"/>
          <ac:spMkLst>
            <pc:docMk/>
            <pc:sldMk cId="913319855" sldId="796"/>
            <ac:spMk id="7" creationId="{00000000-0000-0000-0000-000000000000}"/>
          </ac:spMkLst>
        </pc:spChg>
      </pc:sldChg>
      <pc:sldChg chg="delSp add ord">
        <pc:chgData name="Mullen (ESO), Paul J" userId="bf3d1d73-b4d7-4bb4-8793-c91dcec30622" providerId="ADAL" clId="{C1CE9263-5462-476A-88DD-62D353123408}" dt="2020-03-26T21:47:26.586" v="3578" actId="478"/>
        <pc:sldMkLst>
          <pc:docMk/>
          <pc:sldMk cId="4036967993" sldId="809"/>
        </pc:sldMkLst>
        <pc:picChg chg="del">
          <ac:chgData name="Mullen (ESO), Paul J" userId="bf3d1d73-b4d7-4bb4-8793-c91dcec30622" providerId="ADAL" clId="{C1CE9263-5462-476A-88DD-62D353123408}" dt="2020-03-26T21:47:26.586" v="3578" actId="478"/>
          <ac:picMkLst>
            <pc:docMk/>
            <pc:sldMk cId="4036967993" sldId="809"/>
            <ac:picMk id="5" creationId="{6FB25A9F-6791-47FC-9BEB-25B8D1112F2A}"/>
          </ac:picMkLst>
        </pc:picChg>
      </pc:sldChg>
      <pc:sldChg chg="addSp delSp modSp add">
        <pc:chgData name="Mullen (ESO), Paul J" userId="bf3d1d73-b4d7-4bb4-8793-c91dcec30622" providerId="ADAL" clId="{C1CE9263-5462-476A-88DD-62D353123408}" dt="2020-03-25T11:57:15.008" v="3575"/>
        <pc:sldMkLst>
          <pc:docMk/>
          <pc:sldMk cId="3798738392" sldId="835"/>
        </pc:sldMkLst>
        <pc:spChg chg="mod">
          <ac:chgData name="Mullen (ESO), Paul J" userId="bf3d1d73-b4d7-4bb4-8793-c91dcec30622" providerId="ADAL" clId="{C1CE9263-5462-476A-88DD-62D353123408}" dt="2020-03-18T21:43:13.025" v="2978" actId="20577"/>
          <ac:spMkLst>
            <pc:docMk/>
            <pc:sldMk cId="3798738392" sldId="835"/>
            <ac:spMk id="6" creationId="{00000000-0000-0000-0000-000000000000}"/>
          </ac:spMkLst>
        </pc:spChg>
        <pc:graphicFrameChg chg="add del">
          <ac:chgData name="Mullen (ESO), Paul J" userId="bf3d1d73-b4d7-4bb4-8793-c91dcec30622" providerId="ADAL" clId="{C1CE9263-5462-476A-88DD-62D353123408}" dt="2020-03-24T16:05:15.312" v="3472"/>
          <ac:graphicFrameMkLst>
            <pc:docMk/>
            <pc:sldMk cId="3798738392" sldId="835"/>
            <ac:graphicFrameMk id="2" creationId="{9E30797C-25E9-49FA-ABC2-49FEA841B69F}"/>
          </ac:graphicFrameMkLst>
        </pc:graphicFrameChg>
        <pc:graphicFrameChg chg="add del">
          <ac:chgData name="Mullen (ESO), Paul J" userId="bf3d1d73-b4d7-4bb4-8793-c91dcec30622" providerId="ADAL" clId="{C1CE9263-5462-476A-88DD-62D353123408}" dt="2020-03-24T16:08:39.504" v="3476"/>
          <ac:graphicFrameMkLst>
            <pc:docMk/>
            <pc:sldMk cId="3798738392" sldId="835"/>
            <ac:graphicFrameMk id="8" creationId="{3FF46E5E-7DE6-46B6-A3F6-570CDEEEB08D}"/>
          </ac:graphicFrameMkLst>
        </pc:graphicFrameChg>
        <pc:picChg chg="add">
          <ac:chgData name="Mullen (ESO), Paul J" userId="bf3d1d73-b4d7-4bb4-8793-c91dcec30622" providerId="ADAL" clId="{C1CE9263-5462-476A-88DD-62D353123408}" dt="2020-03-25T11:57:15.008" v="3575"/>
          <ac:picMkLst>
            <pc:docMk/>
            <pc:sldMk cId="3798738392" sldId="835"/>
            <ac:picMk id="2" creationId="{C96F1C42-99F4-4D39-81F7-F4C0D8E7D1FA}"/>
          </ac:picMkLst>
        </pc:picChg>
        <pc:picChg chg="add">
          <ac:chgData name="Mullen (ESO), Paul J" userId="bf3d1d73-b4d7-4bb4-8793-c91dcec30622" providerId="ADAL" clId="{C1CE9263-5462-476A-88DD-62D353123408}" dt="2020-03-24T16:05:19.242" v="3473"/>
          <ac:picMkLst>
            <pc:docMk/>
            <pc:sldMk cId="3798738392" sldId="835"/>
            <ac:picMk id="4" creationId="{56D9E5AF-2DCE-422D-B9C0-0A25BC6383C8}"/>
          </ac:picMkLst>
        </pc:picChg>
        <pc:picChg chg="add">
          <ac:chgData name="Mullen (ESO), Paul J" userId="bf3d1d73-b4d7-4bb4-8793-c91dcec30622" providerId="ADAL" clId="{C1CE9263-5462-476A-88DD-62D353123408}" dt="2020-03-24T16:05:55.027" v="3474"/>
          <ac:picMkLst>
            <pc:docMk/>
            <pc:sldMk cId="3798738392" sldId="835"/>
            <ac:picMk id="7" creationId="{D8E4539E-B377-447B-80BA-E7362533570D}"/>
          </ac:picMkLst>
        </pc:picChg>
        <pc:picChg chg="add">
          <ac:chgData name="Mullen (ESO), Paul J" userId="bf3d1d73-b4d7-4bb4-8793-c91dcec30622" providerId="ADAL" clId="{C1CE9263-5462-476A-88DD-62D353123408}" dt="2020-03-24T16:08:42.837" v="3477"/>
          <ac:picMkLst>
            <pc:docMk/>
            <pc:sldMk cId="3798738392" sldId="835"/>
            <ac:picMk id="9" creationId="{2FF460EC-81DC-4DD3-9112-7DC9FDFC0611}"/>
          </ac:picMkLst>
        </pc:picChg>
        <pc:picChg chg="add del">
          <ac:chgData name="Mullen (ESO), Paul J" userId="bf3d1d73-b4d7-4bb4-8793-c91dcec30622" providerId="ADAL" clId="{C1CE9263-5462-476A-88DD-62D353123408}" dt="2020-03-24T16:13:28.212" v="3479"/>
          <ac:picMkLst>
            <pc:docMk/>
            <pc:sldMk cId="3798738392" sldId="835"/>
            <ac:picMk id="10" creationId="{21E51DEF-95EF-4104-8D79-37CB15AA5F07}"/>
          </ac:picMkLst>
        </pc:picChg>
        <pc:picChg chg="add">
          <ac:chgData name="Mullen (ESO), Paul J" userId="bf3d1d73-b4d7-4bb4-8793-c91dcec30622" providerId="ADAL" clId="{C1CE9263-5462-476A-88DD-62D353123408}" dt="2020-03-24T16:13:45.880" v="3480"/>
          <ac:picMkLst>
            <pc:docMk/>
            <pc:sldMk cId="3798738392" sldId="835"/>
            <ac:picMk id="11" creationId="{1F75BDE5-8F5E-4759-8301-4DF1017281E5}"/>
          </ac:picMkLst>
        </pc:picChg>
      </pc:sldChg>
      <pc:sldChg chg="addSp modSp add">
        <pc:chgData name="Mullen (ESO), Paul J" userId="bf3d1d73-b4d7-4bb4-8793-c91dcec30622" providerId="ADAL" clId="{C1CE9263-5462-476A-88DD-62D353123408}" dt="2020-04-01T22:33:35.029" v="3579" actId="1076"/>
        <pc:sldMkLst>
          <pc:docMk/>
          <pc:sldMk cId="4148144378" sldId="895"/>
        </pc:sldMkLst>
        <pc:spChg chg="mod">
          <ac:chgData name="Mullen (ESO), Paul J" userId="bf3d1d73-b4d7-4bb4-8793-c91dcec30622" providerId="ADAL" clId="{C1CE9263-5462-476A-88DD-62D353123408}" dt="2020-03-18T21:43:04.114" v="2976" actId="20577"/>
          <ac:spMkLst>
            <pc:docMk/>
            <pc:sldMk cId="4148144378" sldId="895"/>
            <ac:spMk id="6" creationId="{00000000-0000-0000-0000-000000000000}"/>
          </ac:spMkLst>
        </pc:spChg>
        <pc:picChg chg="add mod">
          <ac:chgData name="Mullen (ESO), Paul J" userId="bf3d1d73-b4d7-4bb4-8793-c91dcec30622" providerId="ADAL" clId="{C1CE9263-5462-476A-88DD-62D353123408}" dt="2020-04-01T22:33:35.029" v="3579" actId="1076"/>
          <ac:picMkLst>
            <pc:docMk/>
            <pc:sldMk cId="4148144378" sldId="895"/>
            <ac:picMk id="2" creationId="{E6DACB71-BCC9-45EA-826D-B1F8177B2F84}"/>
          </ac:picMkLst>
        </pc:picChg>
      </pc:sldChg>
      <pc:sldChg chg="modSp add">
        <pc:chgData name="Mullen (ESO), Paul J" userId="bf3d1d73-b4d7-4bb4-8793-c91dcec30622" providerId="ADAL" clId="{C1CE9263-5462-476A-88DD-62D353123408}" dt="2020-03-18T21:43:17.769" v="2980" actId="20577"/>
        <pc:sldMkLst>
          <pc:docMk/>
          <pc:sldMk cId="1156580062" sldId="896"/>
        </pc:sldMkLst>
        <pc:spChg chg="mod">
          <ac:chgData name="Mullen (ESO), Paul J" userId="bf3d1d73-b4d7-4bb4-8793-c91dcec30622" providerId="ADAL" clId="{C1CE9263-5462-476A-88DD-62D353123408}" dt="2020-03-18T21:43:17.769" v="2980" actId="20577"/>
          <ac:spMkLst>
            <pc:docMk/>
            <pc:sldMk cId="1156580062" sldId="896"/>
            <ac:spMk id="6" creationId="{00000000-0000-0000-0000-000000000000}"/>
          </ac:spMkLst>
        </pc:spChg>
      </pc:sldChg>
      <pc:sldChg chg="modSp">
        <pc:chgData name="Mullen (ESO), Paul J" userId="bf3d1d73-b4d7-4bb4-8793-c91dcec30622" providerId="ADAL" clId="{C1CE9263-5462-476A-88DD-62D353123408}" dt="2020-03-19T15:54:28.840" v="3452" actId="113"/>
        <pc:sldMkLst>
          <pc:docMk/>
          <pc:sldMk cId="4106447530" sldId="921"/>
        </pc:sldMkLst>
        <pc:spChg chg="mod">
          <ac:chgData name="Mullen (ESO), Paul J" userId="bf3d1d73-b4d7-4bb4-8793-c91dcec30622" providerId="ADAL" clId="{C1CE9263-5462-476A-88DD-62D353123408}" dt="2020-03-19T15:54:28.840" v="3452" actId="113"/>
          <ac:spMkLst>
            <pc:docMk/>
            <pc:sldMk cId="4106447530" sldId="921"/>
            <ac:spMk id="21" creationId="{708D62AD-89DC-4DA7-AA12-1176EDCA180B}"/>
          </ac:spMkLst>
        </pc:spChg>
        <pc:picChg chg="mod">
          <ac:chgData name="Mullen (ESO), Paul J" userId="bf3d1d73-b4d7-4bb4-8793-c91dcec30622" providerId="ADAL" clId="{C1CE9263-5462-476A-88DD-62D353123408}" dt="2020-03-19T13:05:12.102" v="3396" actId="14100"/>
          <ac:picMkLst>
            <pc:docMk/>
            <pc:sldMk cId="4106447530" sldId="921"/>
            <ac:picMk id="4" creationId="{00000000-0000-0000-0000-000000000000}"/>
          </ac:picMkLst>
        </pc:picChg>
      </pc:sldChg>
      <pc:sldChg chg="modSp">
        <pc:chgData name="Mullen (ESO), Paul J" userId="bf3d1d73-b4d7-4bb4-8793-c91dcec30622" providerId="ADAL" clId="{C1CE9263-5462-476A-88DD-62D353123408}" dt="2020-03-17T13:34:54.391" v="1963" actId="20577"/>
        <pc:sldMkLst>
          <pc:docMk/>
          <pc:sldMk cId="2224930075" sldId="1013"/>
        </pc:sldMkLst>
        <pc:spChg chg="mod">
          <ac:chgData name="Mullen (ESO), Paul J" userId="bf3d1d73-b4d7-4bb4-8793-c91dcec30622" providerId="ADAL" clId="{C1CE9263-5462-476A-88DD-62D353123408}" dt="2020-03-17T13:34:54.391" v="1963" actId="20577"/>
          <ac:spMkLst>
            <pc:docMk/>
            <pc:sldMk cId="2224930075" sldId="1013"/>
            <ac:spMk id="7" creationId="{3CA4D46D-A669-46DA-A93E-1C9EEDD1E0CA}"/>
          </ac:spMkLst>
        </pc:spChg>
      </pc:sldChg>
      <pc:sldChg chg="modSp">
        <pc:chgData name="Mullen (ESO), Paul J" userId="bf3d1d73-b4d7-4bb4-8793-c91dcec30622" providerId="ADAL" clId="{C1CE9263-5462-476A-88DD-62D353123408}" dt="2020-03-19T13:42:36.444" v="3450" actId="255"/>
        <pc:sldMkLst>
          <pc:docMk/>
          <pc:sldMk cId="471141593" sldId="1028"/>
        </pc:sldMkLst>
        <pc:spChg chg="mod">
          <ac:chgData name="Mullen (ESO), Paul J" userId="bf3d1d73-b4d7-4bb4-8793-c91dcec30622" providerId="ADAL" clId="{C1CE9263-5462-476A-88DD-62D353123408}" dt="2020-03-19T13:42:36.444" v="3450" actId="255"/>
          <ac:spMkLst>
            <pc:docMk/>
            <pc:sldMk cId="471141593" sldId="1028"/>
            <ac:spMk id="24" creationId="{E22C5195-0803-488B-AF80-CF59FA737389}"/>
          </ac:spMkLst>
        </pc:spChg>
      </pc:sldChg>
      <pc:sldMasterChg chg="delSldLayout">
        <pc:chgData name="Mullen (ESO), Paul J" userId="bf3d1d73-b4d7-4bb4-8793-c91dcec30622" providerId="ADAL" clId="{C1CE9263-5462-476A-88DD-62D353123408}" dt="2020-03-17T13:56:59.936" v="2451" actId="2696"/>
        <pc:sldMasterMkLst>
          <pc:docMk/>
          <pc:sldMasterMk cId="0" sldId="2147483648"/>
        </pc:sldMasterMkLst>
      </pc:sldMasterChg>
      <pc:sldMasterChg chg="addSldLayout delSldLayout">
        <pc:chgData name="Mullen (ESO), Paul J" userId="bf3d1d73-b4d7-4bb4-8793-c91dcec30622" providerId="ADAL" clId="{C1CE9263-5462-476A-88DD-62D353123408}" dt="2020-03-17T11:53:03.703" v="208" actId="2696"/>
        <pc:sldMasterMkLst>
          <pc:docMk/>
          <pc:sldMasterMk cId="879208018" sldId="2147483811"/>
        </pc:sldMasterMkLst>
      </pc:sldMasterChg>
      <pc:sldMasterChg chg="delSldLayout">
        <pc:chgData name="Mullen (ESO), Paul J" userId="bf3d1d73-b4d7-4bb4-8793-c91dcec30622" providerId="ADAL" clId="{C1CE9263-5462-476A-88DD-62D353123408}" dt="2020-03-17T12:14:40.569" v="605" actId="2696"/>
        <pc:sldMasterMkLst>
          <pc:docMk/>
          <pc:sldMasterMk cId="2452535741" sldId="2147483837"/>
        </pc:sldMasterMkLst>
      </pc:sldMasterChg>
      <pc:sldMasterChg chg="addSldLayout delSldLayout">
        <pc:chgData name="Mullen (ESO), Paul J" userId="bf3d1d73-b4d7-4bb4-8793-c91dcec30622" providerId="ADAL" clId="{C1CE9263-5462-476A-88DD-62D353123408}" dt="2020-03-17T11:52:33.257" v="161" actId="2696"/>
        <pc:sldMasterMkLst>
          <pc:docMk/>
          <pc:sldMasterMk cId="3540535180" sldId="2147483848"/>
        </pc:sldMasterMkLst>
      </pc:sldMasterChg>
    </pc:docChg>
  </pc:docChgLst>
  <pc:docChgLst>
    <pc:chgData name="Brown1 (ESO), Christine" userId="S::christine.brown1@uk.nationalgrid.com::250400e3-2e76-433c-8974-831112221724" providerId="AD" clId="Web-{91697494-A9BA-DC2C-1555-3A3FA7859ED4}"/>
    <pc:docChg chg="delSld modSld">
      <pc:chgData name="Brown1 (ESO), Christine" userId="S::christine.brown1@uk.nationalgrid.com::250400e3-2e76-433c-8974-831112221724" providerId="AD" clId="Web-{91697494-A9BA-DC2C-1555-3A3FA7859ED4}" dt="2020-03-19T11:12:17.369" v="1484"/>
      <pc:docMkLst>
        <pc:docMk/>
      </pc:docMkLst>
    </pc:docChg>
  </pc:docChgLst>
  <pc:docChgLst>
    <pc:chgData name="Walker (ESO), Lurrentia" userId="9f95b1af-488e-4201-b545-8583ac4eaa7a" providerId="ADAL" clId="{CFA8568D-CBC4-438A-83AF-3F8018A9B627}"/>
    <pc:docChg chg="custSel delSld modSld">
      <pc:chgData name="Walker (ESO), Lurrentia" userId="9f95b1af-488e-4201-b545-8583ac4eaa7a" providerId="ADAL" clId="{CFA8568D-CBC4-438A-83AF-3F8018A9B627}" dt="2020-03-19T17:03:22.251" v="566" actId="20577"/>
      <pc:docMkLst>
        <pc:docMk/>
      </pc:docMkLst>
      <pc:sldChg chg="modSp">
        <pc:chgData name="Walker (ESO), Lurrentia" userId="9f95b1af-488e-4201-b545-8583ac4eaa7a" providerId="ADAL" clId="{CFA8568D-CBC4-438A-83AF-3F8018A9B627}" dt="2020-03-19T16:41:46.603" v="21" actId="20577"/>
        <pc:sldMkLst>
          <pc:docMk/>
          <pc:sldMk cId="3431628743" sldId="590"/>
        </pc:sldMkLst>
        <pc:spChg chg="mod">
          <ac:chgData name="Walker (ESO), Lurrentia" userId="9f95b1af-488e-4201-b545-8583ac4eaa7a" providerId="ADAL" clId="{CFA8568D-CBC4-438A-83AF-3F8018A9B627}" dt="2020-03-19T16:41:46.603" v="21" actId="20577"/>
          <ac:spMkLst>
            <pc:docMk/>
            <pc:sldMk cId="3431628743" sldId="590"/>
            <ac:spMk id="5" creationId="{2AE0AD11-7CD9-4048-8629-F792EEC82AB3}"/>
          </ac:spMkLst>
        </pc:spChg>
      </pc:sldChg>
      <pc:sldChg chg="modSp">
        <pc:chgData name="Walker (ESO), Lurrentia" userId="9f95b1af-488e-4201-b545-8583ac4eaa7a" providerId="ADAL" clId="{CFA8568D-CBC4-438A-83AF-3F8018A9B627}" dt="2020-03-19T16:42:11.294" v="32" actId="20577"/>
        <pc:sldMkLst>
          <pc:docMk/>
          <pc:sldMk cId="2927675862" sldId="607"/>
        </pc:sldMkLst>
        <pc:graphicFrameChg chg="mod">
          <ac:chgData name="Walker (ESO), Lurrentia" userId="9f95b1af-488e-4201-b545-8583ac4eaa7a" providerId="ADAL" clId="{CFA8568D-CBC4-438A-83AF-3F8018A9B627}" dt="2020-03-19T16:42:11.294" v="32" actId="20577"/>
          <ac:graphicFrameMkLst>
            <pc:docMk/>
            <pc:sldMk cId="2927675862" sldId="607"/>
            <ac:graphicFrameMk id="3" creationId="{00000000-0000-0000-0000-000000000000}"/>
          </ac:graphicFrameMkLst>
        </pc:graphicFrameChg>
      </pc:sldChg>
    </pc:docChg>
  </pc:docChgLst>
</pc:chgInfo>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77FA990E-324A-41B6-90D8-A26899916D86}"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272BA891-F8A0-4973-9E0C-6101D2F869EA}">
      <dgm:prSet/>
      <dgm:spPr/>
      <dgm:t>
        <a:bodyPr/>
        <a:lstStyle/>
        <a:p>
          <a:r>
            <a:rPr lang="en-GB" b="1" dirty="0"/>
            <a:t>Apologies </a:t>
          </a:r>
          <a:endParaRPr lang="en-US" dirty="0"/>
        </a:p>
      </dgm:t>
    </dgm:pt>
    <dgm:pt modelId="{59989E1A-7387-442B-A034-0F66B4CE8CC7}" type="parTrans" cxnId="{348E97CF-6C2D-43E8-B38E-E1FEBE8F0B42}">
      <dgm:prSet/>
      <dgm:spPr/>
      <dgm:t>
        <a:bodyPr/>
        <a:lstStyle/>
        <a:p>
          <a:endParaRPr lang="en-US"/>
        </a:p>
      </dgm:t>
    </dgm:pt>
    <dgm:pt modelId="{E01A9FA7-A079-4141-99FC-1164E8EC9D5B}" type="sibTrans" cxnId="{348E97CF-6C2D-43E8-B38E-E1FEBE8F0B42}">
      <dgm:prSet/>
      <dgm:spPr/>
      <dgm:t>
        <a:bodyPr/>
        <a:lstStyle/>
        <a:p>
          <a:endParaRPr lang="en-US"/>
        </a:p>
      </dgm:t>
    </dgm:pt>
    <dgm:pt modelId="{B75A1776-10CB-4A97-9858-6D9B2EFFAE99}">
      <dgm:prSet/>
      <dgm:spPr/>
      <dgm:t>
        <a:bodyPr/>
        <a:lstStyle/>
        <a:p>
          <a:r>
            <a:rPr lang="en-GB" b="1" dirty="0"/>
            <a:t>Alternate </a:t>
          </a:r>
          <a:endParaRPr lang="en-US" dirty="0"/>
        </a:p>
      </dgm:t>
    </dgm:pt>
    <dgm:pt modelId="{4FC219B1-977D-43E2-8EC5-9E265F9C07A9}" type="parTrans" cxnId="{9E7C71C7-BCF8-4B88-A797-80DC29C5F7CD}">
      <dgm:prSet/>
      <dgm:spPr/>
      <dgm:t>
        <a:bodyPr/>
        <a:lstStyle/>
        <a:p>
          <a:endParaRPr lang="en-US"/>
        </a:p>
      </dgm:t>
    </dgm:pt>
    <dgm:pt modelId="{C2EA86D5-99F8-41C9-837E-7D09A6CE482B}" type="sibTrans" cxnId="{9E7C71C7-BCF8-4B88-A797-80DC29C5F7CD}">
      <dgm:prSet/>
      <dgm:spPr/>
      <dgm:t>
        <a:bodyPr/>
        <a:lstStyle/>
        <a:p>
          <a:endParaRPr lang="en-US"/>
        </a:p>
      </dgm:t>
    </dgm:pt>
    <dgm:pt modelId="{18F81A90-0F5C-4059-9FCD-DDF20EC2F326}">
      <dgm:prSet/>
      <dgm:spPr/>
      <dgm:t>
        <a:bodyPr/>
        <a:lstStyle/>
        <a:p>
          <a:r>
            <a:rPr lang="en-GB" b="1" dirty="0"/>
            <a:t>Observers</a:t>
          </a:r>
          <a:endParaRPr lang="en-US" dirty="0"/>
        </a:p>
      </dgm:t>
    </dgm:pt>
    <dgm:pt modelId="{83C8A633-62C7-421F-8B34-FCE65B2D7211}" type="parTrans" cxnId="{F6CE2216-1C84-4151-989E-18388F16B1B0}">
      <dgm:prSet/>
      <dgm:spPr/>
      <dgm:t>
        <a:bodyPr/>
        <a:lstStyle/>
        <a:p>
          <a:endParaRPr lang="en-US"/>
        </a:p>
      </dgm:t>
    </dgm:pt>
    <dgm:pt modelId="{1D76EC0B-B7F6-4B4F-A7D8-04FEC03BE2BC}" type="sibTrans" cxnId="{F6CE2216-1C84-4151-989E-18388F16B1B0}">
      <dgm:prSet/>
      <dgm:spPr/>
      <dgm:t>
        <a:bodyPr/>
        <a:lstStyle/>
        <a:p>
          <a:endParaRPr lang="en-US"/>
        </a:p>
      </dgm:t>
    </dgm:pt>
    <dgm:pt modelId="{ABD1F545-8031-4885-9D16-0BC3DD8E071B}">
      <dgm:prSet/>
      <dgm:spPr/>
      <dgm:t>
        <a:bodyPr/>
        <a:lstStyle/>
        <a:p>
          <a:r>
            <a:rPr lang="en-US" dirty="0"/>
            <a:t>None</a:t>
          </a:r>
        </a:p>
      </dgm:t>
    </dgm:pt>
    <dgm:pt modelId="{0D874218-AEC9-43AF-AB0D-053378CA06EE}" type="parTrans" cxnId="{13AF4C5A-1AF0-4230-A95E-292F591F9404}">
      <dgm:prSet/>
      <dgm:spPr/>
      <dgm:t>
        <a:bodyPr/>
        <a:lstStyle/>
        <a:p>
          <a:endParaRPr lang="en-GB"/>
        </a:p>
      </dgm:t>
    </dgm:pt>
    <dgm:pt modelId="{D861E519-F308-4090-B021-1794818BDC91}" type="sibTrans" cxnId="{13AF4C5A-1AF0-4230-A95E-292F591F9404}">
      <dgm:prSet/>
      <dgm:spPr/>
      <dgm:t>
        <a:bodyPr/>
        <a:lstStyle/>
        <a:p>
          <a:endParaRPr lang="en-GB"/>
        </a:p>
      </dgm:t>
    </dgm:pt>
    <dgm:pt modelId="{FBB5EFD1-F663-462D-981D-F23288E2C626}">
      <dgm:prSet/>
      <dgm:spPr/>
      <dgm:t>
        <a:bodyPr/>
        <a:lstStyle/>
        <a:p>
          <a:r>
            <a:rPr lang="en-US" dirty="0"/>
            <a:t>None</a:t>
          </a:r>
        </a:p>
      </dgm:t>
    </dgm:pt>
    <dgm:pt modelId="{6FEF82F0-44FF-4855-A706-0632EA33D555}" type="parTrans" cxnId="{768EFB9C-E09E-4663-AB54-E60A0B024313}">
      <dgm:prSet/>
      <dgm:spPr/>
      <dgm:t>
        <a:bodyPr/>
        <a:lstStyle/>
        <a:p>
          <a:endParaRPr lang="en-GB"/>
        </a:p>
      </dgm:t>
    </dgm:pt>
    <dgm:pt modelId="{B9274A3C-9EB6-42D5-BF66-476877D2A178}" type="sibTrans" cxnId="{768EFB9C-E09E-4663-AB54-E60A0B024313}">
      <dgm:prSet/>
      <dgm:spPr/>
      <dgm:t>
        <a:bodyPr/>
        <a:lstStyle/>
        <a:p>
          <a:endParaRPr lang="en-GB"/>
        </a:p>
      </dgm:t>
    </dgm:pt>
    <dgm:pt modelId="{BF7C821D-0A31-45A2-A276-FBF959DA4DE1}">
      <dgm:prSet/>
      <dgm:spPr/>
      <dgm:t>
        <a:bodyPr/>
        <a:lstStyle/>
        <a:p>
          <a:r>
            <a:rPr lang="en-US" dirty="0"/>
            <a:t>None</a:t>
          </a:r>
        </a:p>
      </dgm:t>
    </dgm:pt>
    <dgm:pt modelId="{5EE950B6-BBE2-4161-AD02-D4C252159637}" type="parTrans" cxnId="{FA7FA2AF-4907-4F1E-9137-293D782B7856}">
      <dgm:prSet/>
      <dgm:spPr/>
      <dgm:t>
        <a:bodyPr/>
        <a:lstStyle/>
        <a:p>
          <a:endParaRPr lang="en-GB"/>
        </a:p>
      </dgm:t>
    </dgm:pt>
    <dgm:pt modelId="{3CFFFD38-0E43-4215-B5F3-483710F48C77}" type="sibTrans" cxnId="{FA7FA2AF-4907-4F1E-9137-293D782B7856}">
      <dgm:prSet/>
      <dgm:spPr/>
      <dgm:t>
        <a:bodyPr/>
        <a:lstStyle/>
        <a:p>
          <a:endParaRPr lang="en-GB"/>
        </a:p>
      </dgm:t>
    </dgm:pt>
    <dgm:pt modelId="{EDED48D6-60F4-4BBE-8139-CDC36171910B}" type="pres">
      <dgm:prSet presAssocID="{77FA990E-324A-41B6-90D8-A26899916D86}" presName="linear" presStyleCnt="0">
        <dgm:presLayoutVars>
          <dgm:animLvl val="lvl"/>
          <dgm:resizeHandles val="exact"/>
        </dgm:presLayoutVars>
      </dgm:prSet>
      <dgm:spPr/>
    </dgm:pt>
    <dgm:pt modelId="{BFDC8A61-F6FA-4769-A940-A674548674F4}" type="pres">
      <dgm:prSet presAssocID="{272BA891-F8A0-4973-9E0C-6101D2F869EA}" presName="parentText" presStyleLbl="node1" presStyleIdx="0" presStyleCnt="3">
        <dgm:presLayoutVars>
          <dgm:chMax val="0"/>
          <dgm:bulletEnabled val="1"/>
        </dgm:presLayoutVars>
      </dgm:prSet>
      <dgm:spPr/>
    </dgm:pt>
    <dgm:pt modelId="{1DB8BE82-851B-4BE1-9580-246CCB859D70}" type="pres">
      <dgm:prSet presAssocID="{272BA891-F8A0-4973-9E0C-6101D2F869EA}" presName="childText" presStyleLbl="revTx" presStyleIdx="0" presStyleCnt="3">
        <dgm:presLayoutVars>
          <dgm:bulletEnabled val="1"/>
        </dgm:presLayoutVars>
      </dgm:prSet>
      <dgm:spPr/>
    </dgm:pt>
    <dgm:pt modelId="{5179100C-C700-4B47-88B0-44FBA6E9F685}" type="pres">
      <dgm:prSet presAssocID="{B75A1776-10CB-4A97-9858-6D9B2EFFAE99}" presName="parentText" presStyleLbl="node1" presStyleIdx="1" presStyleCnt="3">
        <dgm:presLayoutVars>
          <dgm:chMax val="0"/>
          <dgm:bulletEnabled val="1"/>
        </dgm:presLayoutVars>
      </dgm:prSet>
      <dgm:spPr/>
    </dgm:pt>
    <dgm:pt modelId="{54594416-8C73-42E1-9A38-913CD9F2EC99}" type="pres">
      <dgm:prSet presAssocID="{B75A1776-10CB-4A97-9858-6D9B2EFFAE99}" presName="childText" presStyleLbl="revTx" presStyleIdx="1" presStyleCnt="3">
        <dgm:presLayoutVars>
          <dgm:bulletEnabled val="1"/>
        </dgm:presLayoutVars>
      </dgm:prSet>
      <dgm:spPr/>
    </dgm:pt>
    <dgm:pt modelId="{DED91F1A-D299-4D23-B649-D2849275CBDD}" type="pres">
      <dgm:prSet presAssocID="{18F81A90-0F5C-4059-9FCD-DDF20EC2F326}" presName="parentText" presStyleLbl="node1" presStyleIdx="2" presStyleCnt="3">
        <dgm:presLayoutVars>
          <dgm:chMax val="0"/>
          <dgm:bulletEnabled val="1"/>
        </dgm:presLayoutVars>
      </dgm:prSet>
      <dgm:spPr/>
    </dgm:pt>
    <dgm:pt modelId="{981DCFB4-11EC-441B-AEC3-76FF20FDFD96}" type="pres">
      <dgm:prSet presAssocID="{18F81A90-0F5C-4059-9FCD-DDF20EC2F326}" presName="childText" presStyleLbl="revTx" presStyleIdx="2" presStyleCnt="3">
        <dgm:presLayoutVars>
          <dgm:bulletEnabled val="1"/>
        </dgm:presLayoutVars>
      </dgm:prSet>
      <dgm:spPr/>
    </dgm:pt>
  </dgm:ptLst>
  <dgm:cxnLst>
    <dgm:cxn modelId="{F6CE2216-1C84-4151-989E-18388F16B1B0}" srcId="{77FA990E-324A-41B6-90D8-A26899916D86}" destId="{18F81A90-0F5C-4059-9FCD-DDF20EC2F326}" srcOrd="2" destOrd="0" parTransId="{83C8A633-62C7-421F-8B34-FCE65B2D7211}" sibTransId="{1D76EC0B-B7F6-4B4F-A7D8-04FEC03BE2BC}"/>
    <dgm:cxn modelId="{43E2DC37-A0D6-4604-BCDB-2AAB985EECD0}" type="presOf" srcId="{FBB5EFD1-F663-462D-981D-F23288E2C626}" destId="{54594416-8C73-42E1-9A38-913CD9F2EC99}" srcOrd="0" destOrd="0" presId="urn:microsoft.com/office/officeart/2005/8/layout/vList2"/>
    <dgm:cxn modelId="{C419854C-029A-4FA3-B30E-A95C6B528B33}" type="presOf" srcId="{BF7C821D-0A31-45A2-A276-FBF959DA4DE1}" destId="{981DCFB4-11EC-441B-AEC3-76FF20FDFD96}" srcOrd="0" destOrd="0" presId="urn:microsoft.com/office/officeart/2005/8/layout/vList2"/>
    <dgm:cxn modelId="{AD6C586E-3D96-467B-8194-BC77EE14CA55}" type="presOf" srcId="{77FA990E-324A-41B6-90D8-A26899916D86}" destId="{EDED48D6-60F4-4BBE-8139-CDC36171910B}" srcOrd="0" destOrd="0" presId="urn:microsoft.com/office/officeart/2005/8/layout/vList2"/>
    <dgm:cxn modelId="{FD02EE59-1D4A-4153-B7F4-73452738D4C1}" type="presOf" srcId="{18F81A90-0F5C-4059-9FCD-DDF20EC2F326}" destId="{DED91F1A-D299-4D23-B649-D2849275CBDD}" srcOrd="0" destOrd="0" presId="urn:microsoft.com/office/officeart/2005/8/layout/vList2"/>
    <dgm:cxn modelId="{13AF4C5A-1AF0-4230-A95E-292F591F9404}" srcId="{272BA891-F8A0-4973-9E0C-6101D2F869EA}" destId="{ABD1F545-8031-4885-9D16-0BC3DD8E071B}" srcOrd="0" destOrd="0" parTransId="{0D874218-AEC9-43AF-AB0D-053378CA06EE}" sibTransId="{D861E519-F308-4090-B021-1794818BDC91}"/>
    <dgm:cxn modelId="{A718417F-47E3-4F62-9218-DEC927D1E6A9}" type="presOf" srcId="{ABD1F545-8031-4885-9D16-0BC3DD8E071B}" destId="{1DB8BE82-851B-4BE1-9580-246CCB859D70}" srcOrd="0" destOrd="0" presId="urn:microsoft.com/office/officeart/2005/8/layout/vList2"/>
    <dgm:cxn modelId="{768EFB9C-E09E-4663-AB54-E60A0B024313}" srcId="{B75A1776-10CB-4A97-9858-6D9B2EFFAE99}" destId="{FBB5EFD1-F663-462D-981D-F23288E2C626}" srcOrd="0" destOrd="0" parTransId="{6FEF82F0-44FF-4855-A706-0632EA33D555}" sibTransId="{B9274A3C-9EB6-42D5-BF66-476877D2A178}"/>
    <dgm:cxn modelId="{984CB89F-3555-4FEE-A55B-C26AAB319755}" type="presOf" srcId="{B75A1776-10CB-4A97-9858-6D9B2EFFAE99}" destId="{5179100C-C700-4B47-88B0-44FBA6E9F685}" srcOrd="0" destOrd="0" presId="urn:microsoft.com/office/officeart/2005/8/layout/vList2"/>
    <dgm:cxn modelId="{FA7FA2AF-4907-4F1E-9137-293D782B7856}" srcId="{18F81A90-0F5C-4059-9FCD-DDF20EC2F326}" destId="{BF7C821D-0A31-45A2-A276-FBF959DA4DE1}" srcOrd="0" destOrd="0" parTransId="{5EE950B6-BBE2-4161-AD02-D4C252159637}" sibTransId="{3CFFFD38-0E43-4215-B5F3-483710F48C77}"/>
    <dgm:cxn modelId="{4A753CBC-7E6D-460D-9DB4-9ED414943F49}" type="presOf" srcId="{272BA891-F8A0-4973-9E0C-6101D2F869EA}" destId="{BFDC8A61-F6FA-4769-A940-A674548674F4}" srcOrd="0" destOrd="0" presId="urn:microsoft.com/office/officeart/2005/8/layout/vList2"/>
    <dgm:cxn modelId="{9E7C71C7-BCF8-4B88-A797-80DC29C5F7CD}" srcId="{77FA990E-324A-41B6-90D8-A26899916D86}" destId="{B75A1776-10CB-4A97-9858-6D9B2EFFAE99}" srcOrd="1" destOrd="0" parTransId="{4FC219B1-977D-43E2-8EC5-9E265F9C07A9}" sibTransId="{C2EA86D5-99F8-41C9-837E-7D09A6CE482B}"/>
    <dgm:cxn modelId="{348E97CF-6C2D-43E8-B38E-E1FEBE8F0B42}" srcId="{77FA990E-324A-41B6-90D8-A26899916D86}" destId="{272BA891-F8A0-4973-9E0C-6101D2F869EA}" srcOrd="0" destOrd="0" parTransId="{59989E1A-7387-442B-A034-0F66B4CE8CC7}" sibTransId="{E01A9FA7-A079-4141-99FC-1164E8EC9D5B}"/>
    <dgm:cxn modelId="{84187A7D-4B8A-4081-A677-845CC06E14B3}" type="presParOf" srcId="{EDED48D6-60F4-4BBE-8139-CDC36171910B}" destId="{BFDC8A61-F6FA-4769-A940-A674548674F4}" srcOrd="0" destOrd="0" presId="urn:microsoft.com/office/officeart/2005/8/layout/vList2"/>
    <dgm:cxn modelId="{E0D660A6-5C01-4F8B-99C2-395A609D6A7B}" type="presParOf" srcId="{EDED48D6-60F4-4BBE-8139-CDC36171910B}" destId="{1DB8BE82-851B-4BE1-9580-246CCB859D70}" srcOrd="1" destOrd="0" presId="urn:microsoft.com/office/officeart/2005/8/layout/vList2"/>
    <dgm:cxn modelId="{08BC222C-4705-4172-82EA-4F6680D49F07}" type="presParOf" srcId="{EDED48D6-60F4-4BBE-8139-CDC36171910B}" destId="{5179100C-C700-4B47-88B0-44FBA6E9F685}" srcOrd="2" destOrd="0" presId="urn:microsoft.com/office/officeart/2005/8/layout/vList2"/>
    <dgm:cxn modelId="{F6E8A53D-52AB-494E-8B4B-79538BBAF9D4}" type="presParOf" srcId="{EDED48D6-60F4-4BBE-8139-CDC36171910B}" destId="{54594416-8C73-42E1-9A38-913CD9F2EC99}" srcOrd="3" destOrd="0" presId="urn:microsoft.com/office/officeart/2005/8/layout/vList2"/>
    <dgm:cxn modelId="{F564E536-20EC-449A-97F7-44D30D789282}" type="presParOf" srcId="{EDED48D6-60F4-4BBE-8139-CDC36171910B}" destId="{DED91F1A-D299-4D23-B649-D2849275CBDD}" srcOrd="4" destOrd="0" presId="urn:microsoft.com/office/officeart/2005/8/layout/vList2"/>
    <dgm:cxn modelId="{6D80EC33-716F-47E5-99A5-574B950BA340}" type="presParOf" srcId="{EDED48D6-60F4-4BBE-8139-CDC36171910B}" destId="{981DCFB4-11EC-441B-AEC3-76FF20FDFD96}" srcOrd="5"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34C28E82-9923-4596-A4F7-B85E93CDBD44}" type="doc">
      <dgm:prSet loTypeId="urn:microsoft.com/office/officeart/2005/8/layout/list1" loCatId="list" qsTypeId="urn:microsoft.com/office/officeart/2005/8/quickstyle/simple1" qsCatId="simple" csTypeId="urn:microsoft.com/office/officeart/2005/8/colors/accent1_2" csCatId="accent1" phldr="1"/>
      <dgm:spPr/>
      <dgm:t>
        <a:bodyPr/>
        <a:lstStyle/>
        <a:p>
          <a:endParaRPr lang="en-US"/>
        </a:p>
      </dgm:t>
    </dgm:pt>
    <dgm:pt modelId="{5EB497D0-301A-44FF-8882-1947E7784903}">
      <dgm:prSet phldrT="[Text]"/>
      <dgm:spPr/>
      <dgm:t>
        <a:bodyPr/>
        <a:lstStyle/>
        <a:p>
          <a:r>
            <a:rPr lang="en-GB" dirty="0"/>
            <a:t>3 CUSC Modification Proposals received from 1 February to 16 April inclusive</a:t>
          </a:r>
          <a:endParaRPr lang="en-US" dirty="0"/>
        </a:p>
      </dgm:t>
    </dgm:pt>
    <dgm:pt modelId="{B91B9705-AFA3-46C5-B101-097B22D21D0A}" type="parTrans" cxnId="{10637653-EB9E-4D75-B286-0D45FFFA5496}">
      <dgm:prSet/>
      <dgm:spPr/>
      <dgm:t>
        <a:bodyPr/>
        <a:lstStyle/>
        <a:p>
          <a:endParaRPr lang="en-US"/>
        </a:p>
      </dgm:t>
    </dgm:pt>
    <dgm:pt modelId="{BC2EEA10-68E0-4AE0-B3F0-5DEFFD84DFDE}" type="sibTrans" cxnId="{10637653-EB9E-4D75-B286-0D45FFFA5496}">
      <dgm:prSet/>
      <dgm:spPr/>
      <dgm:t>
        <a:bodyPr/>
        <a:lstStyle/>
        <a:p>
          <a:endParaRPr lang="en-US"/>
        </a:p>
      </dgm:t>
    </dgm:pt>
    <dgm:pt modelId="{4FAC9689-AAFB-44E9-99F5-2847CC4E6D1D}">
      <dgm:prSet phldrT="[Text]"/>
      <dgm:spPr/>
      <dgm:t>
        <a:bodyPr/>
        <a:lstStyle/>
        <a:p>
          <a:r>
            <a:rPr lang="en-GB" dirty="0"/>
            <a:t>General areas of feedback (across all CUSC and Grid Code Modifications) </a:t>
          </a:r>
          <a:endParaRPr lang="en-US" dirty="0"/>
        </a:p>
      </dgm:t>
    </dgm:pt>
    <dgm:pt modelId="{AB9D5A0A-3C37-428F-853A-7D79A889CC74}" type="parTrans" cxnId="{11667F2F-B50D-4214-B9BD-33766AE196D6}">
      <dgm:prSet/>
      <dgm:spPr/>
      <dgm:t>
        <a:bodyPr/>
        <a:lstStyle/>
        <a:p>
          <a:endParaRPr lang="en-US"/>
        </a:p>
      </dgm:t>
    </dgm:pt>
    <dgm:pt modelId="{56684D76-76CB-46FE-9E91-0ABC70D56B94}" type="sibTrans" cxnId="{11667F2F-B50D-4214-B9BD-33766AE196D6}">
      <dgm:prSet/>
      <dgm:spPr/>
      <dgm:t>
        <a:bodyPr/>
        <a:lstStyle/>
        <a:p>
          <a:endParaRPr lang="en-US"/>
        </a:p>
      </dgm:t>
    </dgm:pt>
    <dgm:pt modelId="{A6878747-5B0A-46FB-9CCA-87C1F0FCD586}">
      <dgm:prSet phldrT="[Text]"/>
      <dgm:spPr/>
      <dgm:t>
        <a:bodyPr/>
        <a:lstStyle/>
        <a:p>
          <a:r>
            <a:rPr lang="en-GB" dirty="0"/>
            <a:t>Feedback we will act on to further improve our service:</a:t>
          </a:r>
          <a:endParaRPr lang="en-US" dirty="0"/>
        </a:p>
      </dgm:t>
    </dgm:pt>
    <dgm:pt modelId="{2FBC3918-22E5-4BCC-9DCE-E2C8D475970E}" type="parTrans" cxnId="{9187BE96-AFCE-4F88-BE65-1048B383859A}">
      <dgm:prSet/>
      <dgm:spPr/>
      <dgm:t>
        <a:bodyPr/>
        <a:lstStyle/>
        <a:p>
          <a:endParaRPr lang="en-US"/>
        </a:p>
      </dgm:t>
    </dgm:pt>
    <dgm:pt modelId="{B0916777-972A-4BB7-96BD-40F6FD13D67B}" type="sibTrans" cxnId="{9187BE96-AFCE-4F88-BE65-1048B383859A}">
      <dgm:prSet/>
      <dgm:spPr/>
      <dgm:t>
        <a:bodyPr/>
        <a:lstStyle/>
        <a:p>
          <a:endParaRPr lang="en-US"/>
        </a:p>
      </dgm:t>
    </dgm:pt>
    <dgm:pt modelId="{951DC9A2-1429-4777-A4CD-80FD5C0672EB}">
      <dgm:prSet phldrT="[Text]"/>
      <dgm:spPr/>
      <dgm:t>
        <a:bodyPr/>
        <a:lstStyle/>
        <a:p>
          <a:r>
            <a:rPr lang="en-GB" dirty="0"/>
            <a:t>Any thoughts from Panel so far?</a:t>
          </a:r>
          <a:endParaRPr lang="en-US" dirty="0"/>
        </a:p>
      </dgm:t>
    </dgm:pt>
    <dgm:pt modelId="{57E4A9D3-12B9-4812-8C82-5A2C173D1B2A}" type="parTrans" cxnId="{D18BE4C8-199E-425E-812E-E237ACFFA40D}">
      <dgm:prSet/>
      <dgm:spPr/>
      <dgm:t>
        <a:bodyPr/>
        <a:lstStyle/>
        <a:p>
          <a:endParaRPr lang="en-US"/>
        </a:p>
      </dgm:t>
    </dgm:pt>
    <dgm:pt modelId="{C14F3F5D-18BC-4796-B548-E3615E744DAE}" type="sibTrans" cxnId="{D18BE4C8-199E-425E-812E-E237ACFFA40D}">
      <dgm:prSet/>
      <dgm:spPr/>
      <dgm:t>
        <a:bodyPr/>
        <a:lstStyle/>
        <a:p>
          <a:endParaRPr lang="en-US"/>
        </a:p>
      </dgm:t>
    </dgm:pt>
    <dgm:pt modelId="{273F0AE8-DF42-4F19-8ADD-169CCB18F6AD}">
      <dgm:prSet phldrT="[Text]"/>
      <dgm:spPr/>
      <dgm:t>
        <a:bodyPr/>
        <a:lstStyle/>
        <a:p>
          <a:pPr algn="just"/>
          <a:r>
            <a:rPr lang="en-US" dirty="0"/>
            <a:t>Added further checks to challenge where implementation and consumer benefit not clear;</a:t>
          </a:r>
        </a:p>
      </dgm:t>
    </dgm:pt>
    <dgm:pt modelId="{29FA6308-8656-47CC-AB7D-78CF3E6FB752}" type="parTrans" cxnId="{2E84C0E3-C0B2-465A-A246-8650FD633A9C}">
      <dgm:prSet/>
      <dgm:spPr/>
      <dgm:t>
        <a:bodyPr/>
        <a:lstStyle/>
        <a:p>
          <a:endParaRPr lang="en-US"/>
        </a:p>
      </dgm:t>
    </dgm:pt>
    <dgm:pt modelId="{FEE834D3-A4BE-4D92-8BD1-3FA65D8787F4}" type="sibTrans" cxnId="{2E84C0E3-C0B2-465A-A246-8650FD633A9C}">
      <dgm:prSet/>
      <dgm:spPr/>
      <dgm:t>
        <a:bodyPr/>
        <a:lstStyle/>
        <a:p>
          <a:endParaRPr lang="en-US"/>
        </a:p>
      </dgm:t>
    </dgm:pt>
    <dgm:pt modelId="{B5C395E5-D90E-4057-820F-318F6D83C18A}">
      <dgm:prSet phldrT="[Text]"/>
      <dgm:spPr/>
      <dgm:t>
        <a:bodyPr/>
        <a:lstStyle/>
        <a:p>
          <a:pPr algn="just"/>
          <a:r>
            <a:rPr lang="en-GB" baseline="0" dirty="0"/>
            <a:t>Proposed simplification of the language;</a:t>
          </a:r>
          <a:endParaRPr lang="en-US" dirty="0"/>
        </a:p>
      </dgm:t>
    </dgm:pt>
    <dgm:pt modelId="{9157F091-C91C-4F61-BA68-DE08FA428E82}" type="parTrans" cxnId="{268D282E-6B3A-459C-AED0-4E5797CD271C}">
      <dgm:prSet/>
      <dgm:spPr/>
      <dgm:t>
        <a:bodyPr/>
        <a:lstStyle/>
        <a:p>
          <a:endParaRPr lang="en-US"/>
        </a:p>
      </dgm:t>
    </dgm:pt>
    <dgm:pt modelId="{D703B2FB-957D-43B7-AEDC-15EB7ED5E4D0}" type="sibTrans" cxnId="{268D282E-6B3A-459C-AED0-4E5797CD271C}">
      <dgm:prSet/>
      <dgm:spPr/>
      <dgm:t>
        <a:bodyPr/>
        <a:lstStyle/>
        <a:p>
          <a:endParaRPr lang="en-US"/>
        </a:p>
      </dgm:t>
    </dgm:pt>
    <dgm:pt modelId="{B2A056CA-8C6A-49D4-8A29-F00058BF0202}">
      <dgm:prSet phldrT="[Text]"/>
      <dgm:spPr/>
      <dgm:t>
        <a:bodyPr/>
        <a:lstStyle/>
        <a:p>
          <a:pPr algn="just"/>
          <a:r>
            <a:rPr lang="en-GB" dirty="0"/>
            <a:t>All 3 have had all critical friend checks undertaken on; </a:t>
          </a:r>
          <a:endParaRPr lang="en-US" dirty="0"/>
        </a:p>
      </dgm:t>
    </dgm:pt>
    <dgm:pt modelId="{5F72366C-D5BF-4155-B62F-1A56540B5B15}" type="parTrans" cxnId="{B7902818-1C0B-4455-83B1-5B136539812E}">
      <dgm:prSet/>
      <dgm:spPr/>
      <dgm:t>
        <a:bodyPr/>
        <a:lstStyle/>
        <a:p>
          <a:endParaRPr lang="en-US"/>
        </a:p>
      </dgm:t>
    </dgm:pt>
    <dgm:pt modelId="{E38E443C-86A9-4799-8E6F-66D3C4DAB9DC}" type="sibTrans" cxnId="{B7902818-1C0B-4455-83B1-5B136539812E}">
      <dgm:prSet/>
      <dgm:spPr/>
      <dgm:t>
        <a:bodyPr/>
        <a:lstStyle/>
        <a:p>
          <a:endParaRPr lang="en-US"/>
        </a:p>
      </dgm:t>
    </dgm:pt>
    <dgm:pt modelId="{CF21E4CF-D4C5-4050-AC79-1A81EA28CDD6}">
      <dgm:prSet phldrT="[Text]"/>
      <dgm:spPr/>
      <dgm:t>
        <a:bodyPr/>
        <a:lstStyle/>
        <a:p>
          <a:r>
            <a:rPr lang="en-GB" dirty="0"/>
            <a:t>Are you seeing better quality Modification Proposals?</a:t>
          </a:r>
          <a:endParaRPr lang="en-US" dirty="0"/>
        </a:p>
      </dgm:t>
    </dgm:pt>
    <dgm:pt modelId="{39A157D8-4C64-472B-AC52-616A12538821}" type="parTrans" cxnId="{FC9ABB96-0EDE-4D60-8699-870E68E6D298}">
      <dgm:prSet/>
      <dgm:spPr/>
      <dgm:t>
        <a:bodyPr/>
        <a:lstStyle/>
        <a:p>
          <a:endParaRPr lang="en-US"/>
        </a:p>
      </dgm:t>
    </dgm:pt>
    <dgm:pt modelId="{AA797438-663A-4300-9E29-7087CF69960B}" type="sibTrans" cxnId="{FC9ABB96-0EDE-4D60-8699-870E68E6D298}">
      <dgm:prSet/>
      <dgm:spPr/>
      <dgm:t>
        <a:bodyPr/>
        <a:lstStyle/>
        <a:p>
          <a:endParaRPr lang="en-US"/>
        </a:p>
      </dgm:t>
    </dgm:pt>
    <dgm:pt modelId="{80E2B543-05DA-4864-B61D-9BB0EAEECE9A}">
      <dgm:prSet phldrT="[Text]"/>
      <dgm:spPr/>
      <dgm:t>
        <a:bodyPr/>
        <a:lstStyle/>
        <a:p>
          <a:pPr algn="just"/>
          <a:r>
            <a:rPr lang="en-GB" dirty="0"/>
            <a:t>For 1 of these, required communications were sent to Independent Chair, Panel and industry within agreed timescales (i.e. on the next working day after Modification Proposal Submission Date) – note that the other 2 (CMP339 and CMP340) were raised as Urgent after the Modification Proposal Submission Date); and </a:t>
          </a:r>
          <a:endParaRPr lang="en-US" dirty="0"/>
        </a:p>
      </dgm:t>
    </dgm:pt>
    <dgm:pt modelId="{D26D277E-12EA-4353-96B3-70420207D783}" type="parTrans" cxnId="{4ECCAF46-7C18-4B3A-8582-354F297284CD}">
      <dgm:prSet/>
      <dgm:spPr/>
      <dgm:t>
        <a:bodyPr/>
        <a:lstStyle/>
        <a:p>
          <a:endParaRPr lang="en-US"/>
        </a:p>
      </dgm:t>
    </dgm:pt>
    <dgm:pt modelId="{67C60710-4735-483B-BCBD-424DBC339081}" type="sibTrans" cxnId="{4ECCAF46-7C18-4B3A-8582-354F297284CD}">
      <dgm:prSet/>
      <dgm:spPr/>
      <dgm:t>
        <a:bodyPr/>
        <a:lstStyle/>
        <a:p>
          <a:endParaRPr lang="en-US"/>
        </a:p>
      </dgm:t>
    </dgm:pt>
    <dgm:pt modelId="{4BF9C360-6DF2-4515-888F-DC9B5D824E00}">
      <dgm:prSet phldrT="[Text]"/>
      <dgm:spPr/>
      <dgm:t>
        <a:bodyPr/>
        <a:lstStyle/>
        <a:p>
          <a:pPr algn="just"/>
          <a:r>
            <a:rPr lang="en-GB" dirty="0"/>
            <a:t>Continue to seek definition of acronyms and not assume the reader has a prior understanding of the proposed change; </a:t>
          </a:r>
          <a:endParaRPr lang="en-US" dirty="0"/>
        </a:p>
      </dgm:t>
    </dgm:pt>
    <dgm:pt modelId="{949CC531-03B5-48B0-829E-85E9F15B3362}" type="parTrans" cxnId="{3662366D-4A8B-4156-A4AB-82A3D3583E08}">
      <dgm:prSet/>
      <dgm:spPr/>
      <dgm:t>
        <a:bodyPr/>
        <a:lstStyle/>
        <a:p>
          <a:endParaRPr lang="en-US"/>
        </a:p>
      </dgm:t>
    </dgm:pt>
    <dgm:pt modelId="{CB58AA81-E164-4D89-907A-17B067FED964}" type="sibTrans" cxnId="{3662366D-4A8B-4156-A4AB-82A3D3583E08}">
      <dgm:prSet/>
      <dgm:spPr/>
      <dgm:t>
        <a:bodyPr/>
        <a:lstStyle/>
        <a:p>
          <a:endParaRPr lang="en-US"/>
        </a:p>
      </dgm:t>
    </dgm:pt>
    <dgm:pt modelId="{2ABF3171-A979-4B65-81F9-9713D4597C9F}">
      <dgm:prSet phldrT="[Text]"/>
      <dgm:spPr/>
      <dgm:t>
        <a:bodyPr/>
        <a:lstStyle/>
        <a:p>
          <a:pPr algn="just"/>
          <a:r>
            <a:rPr lang="en-GB" dirty="0"/>
            <a:t>Continue to have discussions with Proposers ahead of Modification Proposal Submission Date so clear on expectations, level of detail and process.</a:t>
          </a:r>
          <a:endParaRPr lang="en-US" dirty="0"/>
        </a:p>
      </dgm:t>
    </dgm:pt>
    <dgm:pt modelId="{ABD10AE6-AA37-4D6E-8220-69059F6C4BF6}" type="parTrans" cxnId="{A89A9FA9-885F-4A8C-B0D3-DB9B77F69D40}">
      <dgm:prSet/>
      <dgm:spPr/>
      <dgm:t>
        <a:bodyPr/>
        <a:lstStyle/>
        <a:p>
          <a:endParaRPr lang="en-US"/>
        </a:p>
      </dgm:t>
    </dgm:pt>
    <dgm:pt modelId="{49CC1D7E-5589-4118-B23C-12DB53687294}" type="sibTrans" cxnId="{A89A9FA9-885F-4A8C-B0D3-DB9B77F69D40}">
      <dgm:prSet/>
      <dgm:spPr/>
      <dgm:t>
        <a:bodyPr/>
        <a:lstStyle/>
        <a:p>
          <a:endParaRPr lang="en-US"/>
        </a:p>
      </dgm:t>
    </dgm:pt>
    <dgm:pt modelId="{6B278EFE-3089-47CD-8D6F-E8358F02D497}">
      <dgm:prSet phldrT="[Text]"/>
      <dgm:spPr/>
      <dgm:t>
        <a:bodyPr/>
        <a:lstStyle/>
        <a:p>
          <a:r>
            <a:rPr lang="en-GB" dirty="0"/>
            <a:t>Any further feedback?</a:t>
          </a:r>
          <a:endParaRPr lang="en-US" dirty="0"/>
        </a:p>
      </dgm:t>
    </dgm:pt>
    <dgm:pt modelId="{42EA9548-72ED-46D5-B545-CB1383F2BC16}" type="parTrans" cxnId="{10CE60B0-80E9-4249-B1CB-AA2C5C8235CD}">
      <dgm:prSet/>
      <dgm:spPr/>
      <dgm:t>
        <a:bodyPr/>
        <a:lstStyle/>
        <a:p>
          <a:endParaRPr lang="en-US"/>
        </a:p>
      </dgm:t>
    </dgm:pt>
    <dgm:pt modelId="{1A3A1AB1-716C-47C7-AC08-084880C34963}" type="sibTrans" cxnId="{10CE60B0-80E9-4249-B1CB-AA2C5C8235CD}">
      <dgm:prSet/>
      <dgm:spPr/>
      <dgm:t>
        <a:bodyPr/>
        <a:lstStyle/>
        <a:p>
          <a:endParaRPr lang="en-US"/>
        </a:p>
      </dgm:t>
    </dgm:pt>
    <dgm:pt modelId="{41001E27-7E75-4BDF-A3F4-733D231DBF74}">
      <dgm:prSet phldrT="[Text]"/>
      <dgm:spPr/>
      <dgm:t>
        <a:bodyPr/>
        <a:lstStyle/>
        <a:p>
          <a:pPr algn="just"/>
          <a:r>
            <a:rPr lang="en-GB" dirty="0"/>
            <a:t>Note there have been 5 Grid Code Modification Proposals raised in the same period.</a:t>
          </a:r>
          <a:endParaRPr lang="en-US" dirty="0"/>
        </a:p>
      </dgm:t>
    </dgm:pt>
    <dgm:pt modelId="{5C6EF65B-8B00-470E-8D93-F7DC5B258D3B}" type="parTrans" cxnId="{8D55ABB6-B332-4336-A8EF-B860AB963E9D}">
      <dgm:prSet/>
      <dgm:spPr/>
      <dgm:t>
        <a:bodyPr/>
        <a:lstStyle/>
        <a:p>
          <a:endParaRPr lang="en-US"/>
        </a:p>
      </dgm:t>
    </dgm:pt>
    <dgm:pt modelId="{1D5F6A6C-A5CC-475D-9180-B4940AB5CA75}" type="sibTrans" cxnId="{8D55ABB6-B332-4336-A8EF-B860AB963E9D}">
      <dgm:prSet/>
      <dgm:spPr/>
      <dgm:t>
        <a:bodyPr/>
        <a:lstStyle/>
        <a:p>
          <a:endParaRPr lang="en-US"/>
        </a:p>
      </dgm:t>
    </dgm:pt>
    <dgm:pt modelId="{6C9A3FC5-C0EB-4246-972C-C47DB084C539}">
      <dgm:prSet phldrT="[Text]"/>
      <dgm:spPr/>
      <dgm:t>
        <a:bodyPr/>
        <a:lstStyle/>
        <a:p>
          <a:pPr algn="just"/>
          <a:r>
            <a:rPr lang="en-US" dirty="0"/>
            <a:t>Making sure we check that the justification for urgency is clear and linked to Ofgem’s Urgency Criteria; </a:t>
          </a:r>
        </a:p>
      </dgm:t>
    </dgm:pt>
    <dgm:pt modelId="{04F470E6-46DC-4D78-8A6E-3783A6125807}" type="parTrans" cxnId="{A298A5C7-0457-41D7-B89A-0E2916C8F347}">
      <dgm:prSet/>
      <dgm:spPr/>
      <dgm:t>
        <a:bodyPr/>
        <a:lstStyle/>
        <a:p>
          <a:endParaRPr lang="en-GB"/>
        </a:p>
      </dgm:t>
    </dgm:pt>
    <dgm:pt modelId="{34B6ABCA-FAB9-4B43-A721-3F08ECC5E88A}" type="sibTrans" cxnId="{A298A5C7-0457-41D7-B89A-0E2916C8F347}">
      <dgm:prSet/>
      <dgm:spPr/>
      <dgm:t>
        <a:bodyPr/>
        <a:lstStyle/>
        <a:p>
          <a:endParaRPr lang="en-GB"/>
        </a:p>
      </dgm:t>
    </dgm:pt>
    <dgm:pt modelId="{07B507E5-5E66-410F-82EB-33C9635EABAE}">
      <dgm:prSet phldrT="[Text]"/>
      <dgm:spPr/>
      <dgm:t>
        <a:bodyPr/>
        <a:lstStyle/>
        <a:p>
          <a:pPr algn="just"/>
          <a:r>
            <a:rPr lang="en-GB" dirty="0"/>
            <a:t>Internal practical workshops held which have help embed the process within the team and further enrich it; and</a:t>
          </a:r>
          <a:endParaRPr lang="en-US" dirty="0"/>
        </a:p>
      </dgm:t>
    </dgm:pt>
    <dgm:pt modelId="{91E187DA-ED00-4E8A-9D89-59CF4B2227A8}" type="parTrans" cxnId="{975C5908-C6EC-4285-B624-B02625893C05}">
      <dgm:prSet/>
      <dgm:spPr/>
    </dgm:pt>
    <dgm:pt modelId="{4A311E1D-8C40-4215-AD9A-044F46C225DB}" type="sibTrans" cxnId="{975C5908-C6EC-4285-B624-B02625893C05}">
      <dgm:prSet/>
      <dgm:spPr/>
    </dgm:pt>
    <dgm:pt modelId="{703B4089-1208-4E91-A78D-045103128F2D}">
      <dgm:prSet phldrT="[Text]"/>
      <dgm:spPr/>
      <dgm:t>
        <a:bodyPr/>
        <a:lstStyle/>
        <a:p>
          <a:pPr algn="just"/>
          <a:r>
            <a:rPr lang="en-GB" dirty="0"/>
            <a:t>Continue to propose changes to the title so clear what the Modification is seeking to achieve; and</a:t>
          </a:r>
          <a:endParaRPr lang="en-US" dirty="0"/>
        </a:p>
      </dgm:t>
    </dgm:pt>
    <dgm:pt modelId="{271A2448-0281-40E4-A4EB-71B2EAC49B70}" type="parTrans" cxnId="{619D341D-285D-4A2E-87C7-EA545CDEE26E}">
      <dgm:prSet/>
      <dgm:spPr/>
    </dgm:pt>
    <dgm:pt modelId="{8F153E15-0195-40E8-9A08-3144B5E643B4}" type="sibTrans" cxnId="{619D341D-285D-4A2E-87C7-EA545CDEE26E}">
      <dgm:prSet/>
      <dgm:spPr/>
    </dgm:pt>
    <dgm:pt modelId="{52DA105C-EF5D-4BC3-9662-2974F8FA5E48}">
      <dgm:prSet phldrT="[Text]"/>
      <dgm:spPr/>
      <dgm:t>
        <a:bodyPr/>
        <a:lstStyle/>
        <a:p>
          <a:pPr algn="just"/>
          <a:r>
            <a:rPr lang="en-GB" dirty="0"/>
            <a:t>Implementation timescales need to be clearer to allow informed decision on prioritisation.</a:t>
          </a:r>
          <a:endParaRPr lang="en-US" dirty="0"/>
        </a:p>
      </dgm:t>
    </dgm:pt>
    <dgm:pt modelId="{A2766A30-0493-49AE-99A1-50F009B5A673}" type="parTrans" cxnId="{E394E586-6C5C-4FFB-9193-34F9473F6AD6}">
      <dgm:prSet/>
      <dgm:spPr/>
    </dgm:pt>
    <dgm:pt modelId="{38A23C3C-751F-4DF8-AB8A-3F8C8454D567}" type="sibTrans" cxnId="{E394E586-6C5C-4FFB-9193-34F9473F6AD6}">
      <dgm:prSet/>
      <dgm:spPr/>
    </dgm:pt>
    <dgm:pt modelId="{1680A399-277A-4C59-85BE-AA1936A2B579}" type="pres">
      <dgm:prSet presAssocID="{34C28E82-9923-4596-A4F7-B85E93CDBD44}" presName="linear" presStyleCnt="0">
        <dgm:presLayoutVars>
          <dgm:dir/>
          <dgm:animLvl val="lvl"/>
          <dgm:resizeHandles val="exact"/>
        </dgm:presLayoutVars>
      </dgm:prSet>
      <dgm:spPr/>
    </dgm:pt>
    <dgm:pt modelId="{8A743FDA-B359-4080-8A51-2CA8D75C3E0F}" type="pres">
      <dgm:prSet presAssocID="{5EB497D0-301A-44FF-8882-1947E7784903}" presName="parentLin" presStyleCnt="0"/>
      <dgm:spPr/>
    </dgm:pt>
    <dgm:pt modelId="{845CFBBF-585B-48EB-A405-5FC1E4D9AED2}" type="pres">
      <dgm:prSet presAssocID="{5EB497D0-301A-44FF-8882-1947E7784903}" presName="parentLeftMargin" presStyleLbl="node1" presStyleIdx="0" presStyleCnt="4"/>
      <dgm:spPr/>
    </dgm:pt>
    <dgm:pt modelId="{40A411EB-61C8-4B76-BD8C-DA4F79C6C4D4}" type="pres">
      <dgm:prSet presAssocID="{5EB497D0-301A-44FF-8882-1947E7784903}" presName="parentText" presStyleLbl="node1" presStyleIdx="0" presStyleCnt="4" custScaleY="150289">
        <dgm:presLayoutVars>
          <dgm:chMax val="0"/>
          <dgm:bulletEnabled val="1"/>
        </dgm:presLayoutVars>
      </dgm:prSet>
      <dgm:spPr/>
    </dgm:pt>
    <dgm:pt modelId="{A151B25B-84D3-4406-B1D5-B966BEEC70EE}" type="pres">
      <dgm:prSet presAssocID="{5EB497D0-301A-44FF-8882-1947E7784903}" presName="negativeSpace" presStyleCnt="0"/>
      <dgm:spPr/>
    </dgm:pt>
    <dgm:pt modelId="{D4F42F3C-10D0-41EC-909E-81B34A83EA80}" type="pres">
      <dgm:prSet presAssocID="{5EB497D0-301A-44FF-8882-1947E7784903}" presName="childText" presStyleLbl="conFgAcc1" presStyleIdx="0" presStyleCnt="4">
        <dgm:presLayoutVars>
          <dgm:bulletEnabled val="1"/>
        </dgm:presLayoutVars>
      </dgm:prSet>
      <dgm:spPr/>
    </dgm:pt>
    <dgm:pt modelId="{6BBF1BFC-8617-4419-B8B0-E4348949E962}" type="pres">
      <dgm:prSet presAssocID="{BC2EEA10-68E0-4AE0-B3F0-5DEFFD84DFDE}" presName="spaceBetweenRectangles" presStyleCnt="0"/>
      <dgm:spPr/>
    </dgm:pt>
    <dgm:pt modelId="{43F3DB71-75F7-4391-AC0E-F3FA0F172DF9}" type="pres">
      <dgm:prSet presAssocID="{4FAC9689-AAFB-44E9-99F5-2847CC4E6D1D}" presName="parentLin" presStyleCnt="0"/>
      <dgm:spPr/>
    </dgm:pt>
    <dgm:pt modelId="{40BE3484-36A0-4F1C-B0BC-27FD2B8C21C2}" type="pres">
      <dgm:prSet presAssocID="{4FAC9689-AAFB-44E9-99F5-2847CC4E6D1D}" presName="parentLeftMargin" presStyleLbl="node1" presStyleIdx="0" presStyleCnt="4"/>
      <dgm:spPr/>
    </dgm:pt>
    <dgm:pt modelId="{FDFE3B95-AADB-4DC2-886F-8BC8C486655F}" type="pres">
      <dgm:prSet presAssocID="{4FAC9689-AAFB-44E9-99F5-2847CC4E6D1D}" presName="parentText" presStyleLbl="node1" presStyleIdx="1" presStyleCnt="4">
        <dgm:presLayoutVars>
          <dgm:chMax val="0"/>
          <dgm:bulletEnabled val="1"/>
        </dgm:presLayoutVars>
      </dgm:prSet>
      <dgm:spPr/>
    </dgm:pt>
    <dgm:pt modelId="{6103CBC0-8BBF-429F-A67A-E4A2AE5F3702}" type="pres">
      <dgm:prSet presAssocID="{4FAC9689-AAFB-44E9-99F5-2847CC4E6D1D}" presName="negativeSpace" presStyleCnt="0"/>
      <dgm:spPr/>
    </dgm:pt>
    <dgm:pt modelId="{DE380A5A-B04E-4A2C-A508-AAE871FD18DE}" type="pres">
      <dgm:prSet presAssocID="{4FAC9689-AAFB-44E9-99F5-2847CC4E6D1D}" presName="childText" presStyleLbl="conFgAcc1" presStyleIdx="1" presStyleCnt="4" custLinFactNeighborX="0" custLinFactNeighborY="-60083">
        <dgm:presLayoutVars>
          <dgm:bulletEnabled val="1"/>
        </dgm:presLayoutVars>
      </dgm:prSet>
      <dgm:spPr/>
    </dgm:pt>
    <dgm:pt modelId="{CC4282A6-FC87-47F7-AC4A-B181E05E0CE1}" type="pres">
      <dgm:prSet presAssocID="{56684D76-76CB-46FE-9E91-0ABC70D56B94}" presName="spaceBetweenRectangles" presStyleCnt="0"/>
      <dgm:spPr/>
    </dgm:pt>
    <dgm:pt modelId="{BB397EFE-9D9B-4781-9AA1-1CE5C1DF18C7}" type="pres">
      <dgm:prSet presAssocID="{A6878747-5B0A-46FB-9CCA-87C1F0FCD586}" presName="parentLin" presStyleCnt="0"/>
      <dgm:spPr/>
    </dgm:pt>
    <dgm:pt modelId="{41289C35-1A2F-4FC7-BA1B-D40BFA9FA5EC}" type="pres">
      <dgm:prSet presAssocID="{A6878747-5B0A-46FB-9CCA-87C1F0FCD586}" presName="parentLeftMargin" presStyleLbl="node1" presStyleIdx="1" presStyleCnt="4"/>
      <dgm:spPr/>
    </dgm:pt>
    <dgm:pt modelId="{4BC82297-FBA2-4758-8A7D-294F83E87F72}" type="pres">
      <dgm:prSet presAssocID="{A6878747-5B0A-46FB-9CCA-87C1F0FCD586}" presName="parentText" presStyleLbl="node1" presStyleIdx="2" presStyleCnt="4">
        <dgm:presLayoutVars>
          <dgm:chMax val="0"/>
          <dgm:bulletEnabled val="1"/>
        </dgm:presLayoutVars>
      </dgm:prSet>
      <dgm:spPr/>
    </dgm:pt>
    <dgm:pt modelId="{69E1F585-72D3-4B6F-A29A-80764C6EAF96}" type="pres">
      <dgm:prSet presAssocID="{A6878747-5B0A-46FB-9CCA-87C1F0FCD586}" presName="negativeSpace" presStyleCnt="0"/>
      <dgm:spPr/>
    </dgm:pt>
    <dgm:pt modelId="{A3108DE4-046E-478B-A58E-1C1235B54FF3}" type="pres">
      <dgm:prSet presAssocID="{A6878747-5B0A-46FB-9CCA-87C1F0FCD586}" presName="childText" presStyleLbl="conFgAcc1" presStyleIdx="2" presStyleCnt="4">
        <dgm:presLayoutVars>
          <dgm:bulletEnabled val="1"/>
        </dgm:presLayoutVars>
      </dgm:prSet>
      <dgm:spPr/>
    </dgm:pt>
    <dgm:pt modelId="{950441AB-9725-430F-8F6B-DA83F0FF2BED}" type="pres">
      <dgm:prSet presAssocID="{B0916777-972A-4BB7-96BD-40F6FD13D67B}" presName="spaceBetweenRectangles" presStyleCnt="0"/>
      <dgm:spPr/>
    </dgm:pt>
    <dgm:pt modelId="{AF3355CE-F33A-4DA8-B139-DB8192811BA1}" type="pres">
      <dgm:prSet presAssocID="{951DC9A2-1429-4777-A4CD-80FD5C0672EB}" presName="parentLin" presStyleCnt="0"/>
      <dgm:spPr/>
    </dgm:pt>
    <dgm:pt modelId="{7D2816E8-DB94-4C96-ABA6-5F8841CC4656}" type="pres">
      <dgm:prSet presAssocID="{951DC9A2-1429-4777-A4CD-80FD5C0672EB}" presName="parentLeftMargin" presStyleLbl="node1" presStyleIdx="2" presStyleCnt="4"/>
      <dgm:spPr/>
    </dgm:pt>
    <dgm:pt modelId="{5748A470-F144-4362-BE20-3C0CDD6D0031}" type="pres">
      <dgm:prSet presAssocID="{951DC9A2-1429-4777-A4CD-80FD5C0672EB}" presName="parentText" presStyleLbl="node1" presStyleIdx="3" presStyleCnt="4">
        <dgm:presLayoutVars>
          <dgm:chMax val="0"/>
          <dgm:bulletEnabled val="1"/>
        </dgm:presLayoutVars>
      </dgm:prSet>
      <dgm:spPr/>
    </dgm:pt>
    <dgm:pt modelId="{1D733D1F-6BF7-487E-A0DD-079970CDC771}" type="pres">
      <dgm:prSet presAssocID="{951DC9A2-1429-4777-A4CD-80FD5C0672EB}" presName="negativeSpace" presStyleCnt="0"/>
      <dgm:spPr/>
    </dgm:pt>
    <dgm:pt modelId="{0BE9689E-9E62-4D25-B3BF-E4CCAC30192F}" type="pres">
      <dgm:prSet presAssocID="{951DC9A2-1429-4777-A4CD-80FD5C0672EB}" presName="childText" presStyleLbl="conFgAcc1" presStyleIdx="3" presStyleCnt="4">
        <dgm:presLayoutVars>
          <dgm:bulletEnabled val="1"/>
        </dgm:presLayoutVars>
      </dgm:prSet>
      <dgm:spPr/>
    </dgm:pt>
  </dgm:ptLst>
  <dgm:cxnLst>
    <dgm:cxn modelId="{FB180900-2F6E-4CB7-A60F-72C360590694}" type="presOf" srcId="{A6878747-5B0A-46FB-9CCA-87C1F0FCD586}" destId="{4BC82297-FBA2-4758-8A7D-294F83E87F72}" srcOrd="1" destOrd="0" presId="urn:microsoft.com/office/officeart/2005/8/layout/list1"/>
    <dgm:cxn modelId="{5035BD06-08DA-4D42-BA17-8E8F1A79E070}" type="presOf" srcId="{CF21E4CF-D4C5-4050-AC79-1A81EA28CDD6}" destId="{0BE9689E-9E62-4D25-B3BF-E4CCAC30192F}" srcOrd="0" destOrd="0" presId="urn:microsoft.com/office/officeart/2005/8/layout/list1"/>
    <dgm:cxn modelId="{975C5908-C6EC-4285-B624-B02625893C05}" srcId="{A6878747-5B0A-46FB-9CCA-87C1F0FCD586}" destId="{07B507E5-5E66-410F-82EB-33C9635EABAE}" srcOrd="2" destOrd="0" parTransId="{91E187DA-ED00-4E8A-9D89-59CF4B2227A8}" sibTransId="{4A311E1D-8C40-4215-AD9A-044F46C225DB}"/>
    <dgm:cxn modelId="{B7902818-1C0B-4455-83B1-5B136539812E}" srcId="{5EB497D0-301A-44FF-8882-1947E7784903}" destId="{B2A056CA-8C6A-49D4-8A29-F00058BF0202}" srcOrd="0" destOrd="0" parTransId="{5F72366C-D5BF-4155-B62F-1A56540B5B15}" sibTransId="{E38E443C-86A9-4799-8E6F-66D3C4DAB9DC}"/>
    <dgm:cxn modelId="{619D341D-285D-4A2E-87C7-EA545CDEE26E}" srcId="{4FAC9689-AAFB-44E9-99F5-2847CC4E6D1D}" destId="{703B4089-1208-4E91-A78D-045103128F2D}" srcOrd="2" destOrd="0" parTransId="{271A2448-0281-40E4-A4EB-71B2EAC49B70}" sibTransId="{8F153E15-0195-40E8-9A08-3144B5E643B4}"/>
    <dgm:cxn modelId="{81145B1D-6BF1-4ED1-8947-20789C4E5CFC}" type="presOf" srcId="{951DC9A2-1429-4777-A4CD-80FD5C0672EB}" destId="{7D2816E8-DB94-4C96-ABA6-5F8841CC4656}" srcOrd="0" destOrd="0" presId="urn:microsoft.com/office/officeart/2005/8/layout/list1"/>
    <dgm:cxn modelId="{268D282E-6B3A-459C-AED0-4E5797CD271C}" srcId="{4FAC9689-AAFB-44E9-99F5-2847CC4E6D1D}" destId="{B5C395E5-D90E-4057-820F-318F6D83C18A}" srcOrd="0" destOrd="0" parTransId="{9157F091-C91C-4F61-BA68-DE08FA428E82}" sibTransId="{D703B2FB-957D-43B7-AEDC-15EB7ED5E4D0}"/>
    <dgm:cxn modelId="{11667F2F-B50D-4214-B9BD-33766AE196D6}" srcId="{34C28E82-9923-4596-A4F7-B85E93CDBD44}" destId="{4FAC9689-AAFB-44E9-99F5-2847CC4E6D1D}" srcOrd="1" destOrd="0" parTransId="{AB9D5A0A-3C37-428F-853A-7D79A889CC74}" sibTransId="{56684D76-76CB-46FE-9E91-0ABC70D56B94}"/>
    <dgm:cxn modelId="{4ECCAF46-7C18-4B3A-8582-354F297284CD}" srcId="{5EB497D0-301A-44FF-8882-1947E7784903}" destId="{80E2B543-05DA-4864-B61D-9BB0EAEECE9A}" srcOrd="1" destOrd="0" parTransId="{D26D277E-12EA-4353-96B3-70420207D783}" sibTransId="{67C60710-4735-483B-BCBD-424DBC339081}"/>
    <dgm:cxn modelId="{23A07F68-9300-4828-993F-89F22DDC3205}" type="presOf" srcId="{4FAC9689-AAFB-44E9-99F5-2847CC4E6D1D}" destId="{FDFE3B95-AADB-4DC2-886F-8BC8C486655F}" srcOrd="1" destOrd="0" presId="urn:microsoft.com/office/officeart/2005/8/layout/list1"/>
    <dgm:cxn modelId="{272CBA4A-3E2B-4496-81BA-0A5EE0B07738}" type="presOf" srcId="{80E2B543-05DA-4864-B61D-9BB0EAEECE9A}" destId="{D4F42F3C-10D0-41EC-909E-81B34A83EA80}" srcOrd="0" destOrd="1" presId="urn:microsoft.com/office/officeart/2005/8/layout/list1"/>
    <dgm:cxn modelId="{89CAC94B-5C68-49FA-AE44-169259ABD07D}" type="presOf" srcId="{4FAC9689-AAFB-44E9-99F5-2847CC4E6D1D}" destId="{40BE3484-36A0-4F1C-B0BC-27FD2B8C21C2}" srcOrd="0" destOrd="0" presId="urn:microsoft.com/office/officeart/2005/8/layout/list1"/>
    <dgm:cxn modelId="{3662366D-4A8B-4156-A4AB-82A3D3583E08}" srcId="{4FAC9689-AAFB-44E9-99F5-2847CC4E6D1D}" destId="{4BF9C360-6DF2-4515-888F-DC9B5D824E00}" srcOrd="1" destOrd="0" parTransId="{949CC531-03B5-48B0-829E-85E9F15B3362}" sibTransId="{CB58AA81-E164-4D89-907A-17B067FED964}"/>
    <dgm:cxn modelId="{10637653-EB9E-4D75-B286-0D45FFFA5496}" srcId="{34C28E82-9923-4596-A4F7-B85E93CDBD44}" destId="{5EB497D0-301A-44FF-8882-1947E7784903}" srcOrd="0" destOrd="0" parTransId="{B91B9705-AFA3-46C5-B101-097B22D21D0A}" sibTransId="{BC2EEA10-68E0-4AE0-B3F0-5DEFFD84DFDE}"/>
    <dgm:cxn modelId="{1A6C3354-BD63-47B8-9B79-3B1742A39468}" type="presOf" srcId="{2ABF3171-A979-4B65-81F9-9713D4597C9F}" destId="{A3108DE4-046E-478B-A58E-1C1235B54FF3}" srcOrd="0" destOrd="3" presId="urn:microsoft.com/office/officeart/2005/8/layout/list1"/>
    <dgm:cxn modelId="{53A11E7A-96DC-4044-A2BC-D4F32847CC68}" type="presOf" srcId="{52DA105C-EF5D-4BC3-9662-2974F8FA5E48}" destId="{DE380A5A-B04E-4A2C-A508-AAE871FD18DE}" srcOrd="0" destOrd="3" presId="urn:microsoft.com/office/officeart/2005/8/layout/list1"/>
    <dgm:cxn modelId="{FBE07C7B-B61C-45AB-ABFD-85CF4A1A6BAF}" type="presOf" srcId="{B5C395E5-D90E-4057-820F-318F6D83C18A}" destId="{DE380A5A-B04E-4A2C-A508-AAE871FD18DE}" srcOrd="0" destOrd="0" presId="urn:microsoft.com/office/officeart/2005/8/layout/list1"/>
    <dgm:cxn modelId="{E394E586-6C5C-4FFB-9193-34F9473F6AD6}" srcId="{4FAC9689-AAFB-44E9-99F5-2847CC4E6D1D}" destId="{52DA105C-EF5D-4BC3-9662-2974F8FA5E48}" srcOrd="3" destOrd="0" parTransId="{A2766A30-0493-49AE-99A1-50F009B5A673}" sibTransId="{38A23C3C-751F-4DF8-AB8A-3F8C8454D567}"/>
    <dgm:cxn modelId="{B93F4E8F-76C8-4447-B0A8-AAC78EA2E58E}" type="presOf" srcId="{4BF9C360-6DF2-4515-888F-DC9B5D824E00}" destId="{DE380A5A-B04E-4A2C-A508-AAE871FD18DE}" srcOrd="0" destOrd="1" presId="urn:microsoft.com/office/officeart/2005/8/layout/list1"/>
    <dgm:cxn modelId="{DF37ED92-C5E5-49A6-BC61-ECB3A8F44D6E}" type="presOf" srcId="{A6878747-5B0A-46FB-9CCA-87C1F0FCD586}" destId="{41289C35-1A2F-4FC7-BA1B-D40BFA9FA5EC}" srcOrd="0" destOrd="0" presId="urn:microsoft.com/office/officeart/2005/8/layout/list1"/>
    <dgm:cxn modelId="{FC9ABB96-0EDE-4D60-8699-870E68E6D298}" srcId="{951DC9A2-1429-4777-A4CD-80FD5C0672EB}" destId="{CF21E4CF-D4C5-4050-AC79-1A81EA28CDD6}" srcOrd="0" destOrd="0" parTransId="{39A157D8-4C64-472B-AC52-616A12538821}" sibTransId="{AA797438-663A-4300-9E29-7087CF69960B}"/>
    <dgm:cxn modelId="{9187BE96-AFCE-4F88-BE65-1048B383859A}" srcId="{34C28E82-9923-4596-A4F7-B85E93CDBD44}" destId="{A6878747-5B0A-46FB-9CCA-87C1F0FCD586}" srcOrd="2" destOrd="0" parTransId="{2FBC3918-22E5-4BCC-9DCE-E2C8D475970E}" sibTransId="{B0916777-972A-4BB7-96BD-40F6FD13D67B}"/>
    <dgm:cxn modelId="{57927C9D-8A45-4075-96CA-73B9AC5AB8F1}" type="presOf" srcId="{703B4089-1208-4E91-A78D-045103128F2D}" destId="{DE380A5A-B04E-4A2C-A508-AAE871FD18DE}" srcOrd="0" destOrd="2" presId="urn:microsoft.com/office/officeart/2005/8/layout/list1"/>
    <dgm:cxn modelId="{8564A49E-4A29-4BBD-87A8-84CC28DAD294}" type="presOf" srcId="{6C9A3FC5-C0EB-4246-972C-C47DB084C539}" destId="{A3108DE4-046E-478B-A58E-1C1235B54FF3}" srcOrd="0" destOrd="1" presId="urn:microsoft.com/office/officeart/2005/8/layout/list1"/>
    <dgm:cxn modelId="{55F533A1-3220-4326-A9FA-15E5359BDF9A}" type="presOf" srcId="{41001E27-7E75-4BDF-A3F4-733D231DBF74}" destId="{D4F42F3C-10D0-41EC-909E-81B34A83EA80}" srcOrd="0" destOrd="2" presId="urn:microsoft.com/office/officeart/2005/8/layout/list1"/>
    <dgm:cxn modelId="{A8EB7CA5-047F-45C2-BBBD-492503FDBEEF}" type="presOf" srcId="{07B507E5-5E66-410F-82EB-33C9635EABAE}" destId="{A3108DE4-046E-478B-A58E-1C1235B54FF3}" srcOrd="0" destOrd="2" presId="urn:microsoft.com/office/officeart/2005/8/layout/list1"/>
    <dgm:cxn modelId="{D3C4C9A6-EC82-4DA8-AF41-1BFEEDAD5E48}" type="presOf" srcId="{5EB497D0-301A-44FF-8882-1947E7784903}" destId="{845CFBBF-585B-48EB-A405-5FC1E4D9AED2}" srcOrd="0" destOrd="0" presId="urn:microsoft.com/office/officeart/2005/8/layout/list1"/>
    <dgm:cxn modelId="{A89A9FA9-885F-4A8C-B0D3-DB9B77F69D40}" srcId="{A6878747-5B0A-46FB-9CCA-87C1F0FCD586}" destId="{2ABF3171-A979-4B65-81F9-9713D4597C9F}" srcOrd="3" destOrd="0" parTransId="{ABD10AE6-AA37-4D6E-8220-69059F6C4BF6}" sibTransId="{49CC1D7E-5589-4118-B23C-12DB53687294}"/>
    <dgm:cxn modelId="{D40CCDAA-DAC8-4C88-A578-F1ABA44CBB23}" type="presOf" srcId="{6B278EFE-3089-47CD-8D6F-E8358F02D497}" destId="{0BE9689E-9E62-4D25-B3BF-E4CCAC30192F}" srcOrd="0" destOrd="1" presId="urn:microsoft.com/office/officeart/2005/8/layout/list1"/>
    <dgm:cxn modelId="{10CE60B0-80E9-4249-B1CB-AA2C5C8235CD}" srcId="{951DC9A2-1429-4777-A4CD-80FD5C0672EB}" destId="{6B278EFE-3089-47CD-8D6F-E8358F02D497}" srcOrd="1" destOrd="0" parTransId="{42EA9548-72ED-46D5-B545-CB1383F2BC16}" sibTransId="{1A3A1AB1-716C-47C7-AC08-084880C34963}"/>
    <dgm:cxn modelId="{8D55ABB6-B332-4336-A8EF-B860AB963E9D}" srcId="{5EB497D0-301A-44FF-8882-1947E7784903}" destId="{41001E27-7E75-4BDF-A3F4-733D231DBF74}" srcOrd="2" destOrd="0" parTransId="{5C6EF65B-8B00-470E-8D93-F7DC5B258D3B}" sibTransId="{1D5F6A6C-A5CC-475D-9180-B4940AB5CA75}"/>
    <dgm:cxn modelId="{1F884AB8-5192-448E-987A-F8D8BEBC0C18}" type="presOf" srcId="{273F0AE8-DF42-4F19-8ADD-169CCB18F6AD}" destId="{A3108DE4-046E-478B-A58E-1C1235B54FF3}" srcOrd="0" destOrd="0" presId="urn:microsoft.com/office/officeart/2005/8/layout/list1"/>
    <dgm:cxn modelId="{04DCDBBA-5F09-40AF-BB02-21565BEF64E7}" type="presOf" srcId="{34C28E82-9923-4596-A4F7-B85E93CDBD44}" destId="{1680A399-277A-4C59-85BE-AA1936A2B579}" srcOrd="0" destOrd="0" presId="urn:microsoft.com/office/officeart/2005/8/layout/list1"/>
    <dgm:cxn modelId="{0A49EFBA-694F-4A28-86A9-FBEEFD9152A9}" type="presOf" srcId="{5EB497D0-301A-44FF-8882-1947E7784903}" destId="{40A411EB-61C8-4B76-BD8C-DA4F79C6C4D4}" srcOrd="1" destOrd="0" presId="urn:microsoft.com/office/officeart/2005/8/layout/list1"/>
    <dgm:cxn modelId="{A298A5C7-0457-41D7-B89A-0E2916C8F347}" srcId="{A6878747-5B0A-46FB-9CCA-87C1F0FCD586}" destId="{6C9A3FC5-C0EB-4246-972C-C47DB084C539}" srcOrd="1" destOrd="0" parTransId="{04F470E6-46DC-4D78-8A6E-3783A6125807}" sibTransId="{34B6ABCA-FAB9-4B43-A721-3F08ECC5E88A}"/>
    <dgm:cxn modelId="{D18BE4C8-199E-425E-812E-E237ACFFA40D}" srcId="{34C28E82-9923-4596-A4F7-B85E93CDBD44}" destId="{951DC9A2-1429-4777-A4CD-80FD5C0672EB}" srcOrd="3" destOrd="0" parTransId="{57E4A9D3-12B9-4812-8C82-5A2C173D1B2A}" sibTransId="{C14F3F5D-18BC-4796-B548-E3615E744DAE}"/>
    <dgm:cxn modelId="{059F31E2-4FB2-48FD-93EB-3B9ABDF48566}" type="presOf" srcId="{B2A056CA-8C6A-49D4-8A29-F00058BF0202}" destId="{D4F42F3C-10D0-41EC-909E-81B34A83EA80}" srcOrd="0" destOrd="0" presId="urn:microsoft.com/office/officeart/2005/8/layout/list1"/>
    <dgm:cxn modelId="{2E84C0E3-C0B2-465A-A246-8650FD633A9C}" srcId="{A6878747-5B0A-46FB-9CCA-87C1F0FCD586}" destId="{273F0AE8-DF42-4F19-8ADD-169CCB18F6AD}" srcOrd="0" destOrd="0" parTransId="{29FA6308-8656-47CC-AB7D-78CF3E6FB752}" sibTransId="{FEE834D3-A4BE-4D92-8BD1-3FA65D8787F4}"/>
    <dgm:cxn modelId="{A1B37CEA-4EFF-4C32-B259-C3311C5F1F19}" type="presOf" srcId="{951DC9A2-1429-4777-A4CD-80FD5C0672EB}" destId="{5748A470-F144-4362-BE20-3C0CDD6D0031}" srcOrd="1" destOrd="0" presId="urn:microsoft.com/office/officeart/2005/8/layout/list1"/>
    <dgm:cxn modelId="{7F1B23F3-0617-4B3B-9ECA-F225BD98692C}" type="presParOf" srcId="{1680A399-277A-4C59-85BE-AA1936A2B579}" destId="{8A743FDA-B359-4080-8A51-2CA8D75C3E0F}" srcOrd="0" destOrd="0" presId="urn:microsoft.com/office/officeart/2005/8/layout/list1"/>
    <dgm:cxn modelId="{1F8439B2-F777-468B-ACB1-DF50035EAD67}" type="presParOf" srcId="{8A743FDA-B359-4080-8A51-2CA8D75C3E0F}" destId="{845CFBBF-585B-48EB-A405-5FC1E4D9AED2}" srcOrd="0" destOrd="0" presId="urn:microsoft.com/office/officeart/2005/8/layout/list1"/>
    <dgm:cxn modelId="{3817C480-8C2C-4D1B-AACF-145F83CDA854}" type="presParOf" srcId="{8A743FDA-B359-4080-8A51-2CA8D75C3E0F}" destId="{40A411EB-61C8-4B76-BD8C-DA4F79C6C4D4}" srcOrd="1" destOrd="0" presId="urn:microsoft.com/office/officeart/2005/8/layout/list1"/>
    <dgm:cxn modelId="{6733B04B-932D-40A0-ACB9-0CEA39FEDE13}" type="presParOf" srcId="{1680A399-277A-4C59-85BE-AA1936A2B579}" destId="{A151B25B-84D3-4406-B1D5-B966BEEC70EE}" srcOrd="1" destOrd="0" presId="urn:microsoft.com/office/officeart/2005/8/layout/list1"/>
    <dgm:cxn modelId="{0D9E80A8-ABD1-4688-8FFD-5AE541184339}" type="presParOf" srcId="{1680A399-277A-4C59-85BE-AA1936A2B579}" destId="{D4F42F3C-10D0-41EC-909E-81B34A83EA80}" srcOrd="2" destOrd="0" presId="urn:microsoft.com/office/officeart/2005/8/layout/list1"/>
    <dgm:cxn modelId="{3EE3362B-F35C-4FCA-B63D-D458CCEE447E}" type="presParOf" srcId="{1680A399-277A-4C59-85BE-AA1936A2B579}" destId="{6BBF1BFC-8617-4419-B8B0-E4348949E962}" srcOrd="3" destOrd="0" presId="urn:microsoft.com/office/officeart/2005/8/layout/list1"/>
    <dgm:cxn modelId="{65A82334-D91C-4B78-A6A6-2CC3C8830BDA}" type="presParOf" srcId="{1680A399-277A-4C59-85BE-AA1936A2B579}" destId="{43F3DB71-75F7-4391-AC0E-F3FA0F172DF9}" srcOrd="4" destOrd="0" presId="urn:microsoft.com/office/officeart/2005/8/layout/list1"/>
    <dgm:cxn modelId="{9EE07A75-424F-4F90-A9D6-D16945C222ED}" type="presParOf" srcId="{43F3DB71-75F7-4391-AC0E-F3FA0F172DF9}" destId="{40BE3484-36A0-4F1C-B0BC-27FD2B8C21C2}" srcOrd="0" destOrd="0" presId="urn:microsoft.com/office/officeart/2005/8/layout/list1"/>
    <dgm:cxn modelId="{52668330-7991-4504-9052-1F0D20965B76}" type="presParOf" srcId="{43F3DB71-75F7-4391-AC0E-F3FA0F172DF9}" destId="{FDFE3B95-AADB-4DC2-886F-8BC8C486655F}" srcOrd="1" destOrd="0" presId="urn:microsoft.com/office/officeart/2005/8/layout/list1"/>
    <dgm:cxn modelId="{95BFD75C-59A9-48E0-97C5-92973A8C457A}" type="presParOf" srcId="{1680A399-277A-4C59-85BE-AA1936A2B579}" destId="{6103CBC0-8BBF-429F-A67A-E4A2AE5F3702}" srcOrd="5" destOrd="0" presId="urn:microsoft.com/office/officeart/2005/8/layout/list1"/>
    <dgm:cxn modelId="{B05FB1D0-6ED6-40AC-A38F-307FA739AF7B}" type="presParOf" srcId="{1680A399-277A-4C59-85BE-AA1936A2B579}" destId="{DE380A5A-B04E-4A2C-A508-AAE871FD18DE}" srcOrd="6" destOrd="0" presId="urn:microsoft.com/office/officeart/2005/8/layout/list1"/>
    <dgm:cxn modelId="{334C909F-EA3C-4EB3-A346-70B159B691A4}" type="presParOf" srcId="{1680A399-277A-4C59-85BE-AA1936A2B579}" destId="{CC4282A6-FC87-47F7-AC4A-B181E05E0CE1}" srcOrd="7" destOrd="0" presId="urn:microsoft.com/office/officeart/2005/8/layout/list1"/>
    <dgm:cxn modelId="{0D9C3E6C-F32C-48DB-A73D-732321F636FB}" type="presParOf" srcId="{1680A399-277A-4C59-85BE-AA1936A2B579}" destId="{BB397EFE-9D9B-4781-9AA1-1CE5C1DF18C7}" srcOrd="8" destOrd="0" presId="urn:microsoft.com/office/officeart/2005/8/layout/list1"/>
    <dgm:cxn modelId="{80BC4C77-8BAE-4B6D-9926-44F689A4A1FE}" type="presParOf" srcId="{BB397EFE-9D9B-4781-9AA1-1CE5C1DF18C7}" destId="{41289C35-1A2F-4FC7-BA1B-D40BFA9FA5EC}" srcOrd="0" destOrd="0" presId="urn:microsoft.com/office/officeart/2005/8/layout/list1"/>
    <dgm:cxn modelId="{1E1057A2-F57E-4FFA-A4AB-4549BDA8F448}" type="presParOf" srcId="{BB397EFE-9D9B-4781-9AA1-1CE5C1DF18C7}" destId="{4BC82297-FBA2-4758-8A7D-294F83E87F72}" srcOrd="1" destOrd="0" presId="urn:microsoft.com/office/officeart/2005/8/layout/list1"/>
    <dgm:cxn modelId="{DC794074-3C43-43ED-9B45-E197224D067D}" type="presParOf" srcId="{1680A399-277A-4C59-85BE-AA1936A2B579}" destId="{69E1F585-72D3-4B6F-A29A-80764C6EAF96}" srcOrd="9" destOrd="0" presId="urn:microsoft.com/office/officeart/2005/8/layout/list1"/>
    <dgm:cxn modelId="{C592D8A2-FA01-43F6-B9F0-908832279AF3}" type="presParOf" srcId="{1680A399-277A-4C59-85BE-AA1936A2B579}" destId="{A3108DE4-046E-478B-A58E-1C1235B54FF3}" srcOrd="10" destOrd="0" presId="urn:microsoft.com/office/officeart/2005/8/layout/list1"/>
    <dgm:cxn modelId="{4EB6819E-3AC2-4A86-92CA-734B25766A63}" type="presParOf" srcId="{1680A399-277A-4C59-85BE-AA1936A2B579}" destId="{950441AB-9725-430F-8F6B-DA83F0FF2BED}" srcOrd="11" destOrd="0" presId="urn:microsoft.com/office/officeart/2005/8/layout/list1"/>
    <dgm:cxn modelId="{B1861D63-E5F2-41BF-A6B2-6F2BAB08524C}" type="presParOf" srcId="{1680A399-277A-4C59-85BE-AA1936A2B579}" destId="{AF3355CE-F33A-4DA8-B139-DB8192811BA1}" srcOrd="12" destOrd="0" presId="urn:microsoft.com/office/officeart/2005/8/layout/list1"/>
    <dgm:cxn modelId="{21D82B5B-8731-47DB-AE58-5988CA29863A}" type="presParOf" srcId="{AF3355CE-F33A-4DA8-B139-DB8192811BA1}" destId="{7D2816E8-DB94-4C96-ABA6-5F8841CC4656}" srcOrd="0" destOrd="0" presId="urn:microsoft.com/office/officeart/2005/8/layout/list1"/>
    <dgm:cxn modelId="{6EDAF8DD-C3C8-4974-AD4A-61A0E5F17897}" type="presParOf" srcId="{AF3355CE-F33A-4DA8-B139-DB8192811BA1}" destId="{5748A470-F144-4362-BE20-3C0CDD6D0031}" srcOrd="1" destOrd="0" presId="urn:microsoft.com/office/officeart/2005/8/layout/list1"/>
    <dgm:cxn modelId="{70F9CC9F-1A83-4734-83FA-0E4A5EF8AB09}" type="presParOf" srcId="{1680A399-277A-4C59-85BE-AA1936A2B579}" destId="{1D733D1F-6BF7-487E-A0DD-079970CDC771}" srcOrd="13" destOrd="0" presId="urn:microsoft.com/office/officeart/2005/8/layout/list1"/>
    <dgm:cxn modelId="{1ADCF0AC-48C5-4F26-9A7B-47E06E0DA414}" type="presParOf" srcId="{1680A399-277A-4C59-85BE-AA1936A2B579}" destId="{0BE9689E-9E62-4D25-B3BF-E4CCAC30192F}" srcOrd="14" destOrd="0" presId="urn:microsoft.com/office/officeart/2005/8/layout/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FDC8A61-F6FA-4769-A940-A674548674F4}">
      <dsp:nvSpPr>
        <dsp:cNvPr id="0" name=""/>
        <dsp:cNvSpPr/>
      </dsp:nvSpPr>
      <dsp:spPr>
        <a:xfrm>
          <a:off x="0" y="39531"/>
          <a:ext cx="8388910" cy="79560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9540" tIns="129540" rIns="129540" bIns="129540" numCol="1" spcCol="1270" anchor="ctr" anchorCtr="0">
          <a:noAutofit/>
        </a:bodyPr>
        <a:lstStyle/>
        <a:p>
          <a:pPr marL="0" lvl="0" indent="0" algn="l" defTabSz="1511300">
            <a:lnSpc>
              <a:spcPct val="90000"/>
            </a:lnSpc>
            <a:spcBef>
              <a:spcPct val="0"/>
            </a:spcBef>
            <a:spcAft>
              <a:spcPct val="35000"/>
            </a:spcAft>
            <a:buNone/>
          </a:pPr>
          <a:r>
            <a:rPr lang="en-GB" sz="3400" b="1" kern="1200" dirty="0"/>
            <a:t>Apologies </a:t>
          </a:r>
          <a:endParaRPr lang="en-US" sz="3400" kern="1200" dirty="0"/>
        </a:p>
      </dsp:txBody>
      <dsp:txXfrm>
        <a:off x="38838" y="78369"/>
        <a:ext cx="8311234" cy="717924"/>
      </dsp:txXfrm>
    </dsp:sp>
    <dsp:sp modelId="{1DB8BE82-851B-4BE1-9580-246CCB859D70}">
      <dsp:nvSpPr>
        <dsp:cNvPr id="0" name=""/>
        <dsp:cNvSpPr/>
      </dsp:nvSpPr>
      <dsp:spPr>
        <a:xfrm>
          <a:off x="0" y="835131"/>
          <a:ext cx="8388910" cy="56304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66348" tIns="43180" rIns="241808" bIns="43180" numCol="1" spcCol="1270" anchor="t" anchorCtr="0">
          <a:noAutofit/>
        </a:bodyPr>
        <a:lstStyle/>
        <a:p>
          <a:pPr marL="228600" lvl="1" indent="-228600" algn="l" defTabSz="1200150">
            <a:lnSpc>
              <a:spcPct val="90000"/>
            </a:lnSpc>
            <a:spcBef>
              <a:spcPct val="0"/>
            </a:spcBef>
            <a:spcAft>
              <a:spcPct val="20000"/>
            </a:spcAft>
            <a:buChar char="•"/>
          </a:pPr>
          <a:r>
            <a:rPr lang="en-US" sz="2700" kern="1200" dirty="0"/>
            <a:t>None</a:t>
          </a:r>
        </a:p>
      </dsp:txBody>
      <dsp:txXfrm>
        <a:off x="0" y="835131"/>
        <a:ext cx="8388910" cy="563040"/>
      </dsp:txXfrm>
    </dsp:sp>
    <dsp:sp modelId="{5179100C-C700-4B47-88B0-44FBA6E9F685}">
      <dsp:nvSpPr>
        <dsp:cNvPr id="0" name=""/>
        <dsp:cNvSpPr/>
      </dsp:nvSpPr>
      <dsp:spPr>
        <a:xfrm>
          <a:off x="0" y="1398171"/>
          <a:ext cx="8388910" cy="79560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9540" tIns="129540" rIns="129540" bIns="129540" numCol="1" spcCol="1270" anchor="ctr" anchorCtr="0">
          <a:noAutofit/>
        </a:bodyPr>
        <a:lstStyle/>
        <a:p>
          <a:pPr marL="0" lvl="0" indent="0" algn="l" defTabSz="1511300">
            <a:lnSpc>
              <a:spcPct val="90000"/>
            </a:lnSpc>
            <a:spcBef>
              <a:spcPct val="0"/>
            </a:spcBef>
            <a:spcAft>
              <a:spcPct val="35000"/>
            </a:spcAft>
            <a:buNone/>
          </a:pPr>
          <a:r>
            <a:rPr lang="en-GB" sz="3400" b="1" kern="1200" dirty="0"/>
            <a:t>Alternate </a:t>
          </a:r>
          <a:endParaRPr lang="en-US" sz="3400" kern="1200" dirty="0"/>
        </a:p>
      </dsp:txBody>
      <dsp:txXfrm>
        <a:off x="38838" y="1437009"/>
        <a:ext cx="8311234" cy="717924"/>
      </dsp:txXfrm>
    </dsp:sp>
    <dsp:sp modelId="{54594416-8C73-42E1-9A38-913CD9F2EC99}">
      <dsp:nvSpPr>
        <dsp:cNvPr id="0" name=""/>
        <dsp:cNvSpPr/>
      </dsp:nvSpPr>
      <dsp:spPr>
        <a:xfrm>
          <a:off x="0" y="2193771"/>
          <a:ext cx="8388910" cy="56304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66348" tIns="43180" rIns="241808" bIns="43180" numCol="1" spcCol="1270" anchor="t" anchorCtr="0">
          <a:noAutofit/>
        </a:bodyPr>
        <a:lstStyle/>
        <a:p>
          <a:pPr marL="228600" lvl="1" indent="-228600" algn="l" defTabSz="1200150">
            <a:lnSpc>
              <a:spcPct val="90000"/>
            </a:lnSpc>
            <a:spcBef>
              <a:spcPct val="0"/>
            </a:spcBef>
            <a:spcAft>
              <a:spcPct val="20000"/>
            </a:spcAft>
            <a:buChar char="•"/>
          </a:pPr>
          <a:r>
            <a:rPr lang="en-US" sz="2700" kern="1200" dirty="0"/>
            <a:t>None</a:t>
          </a:r>
        </a:p>
      </dsp:txBody>
      <dsp:txXfrm>
        <a:off x="0" y="2193771"/>
        <a:ext cx="8388910" cy="563040"/>
      </dsp:txXfrm>
    </dsp:sp>
    <dsp:sp modelId="{DED91F1A-D299-4D23-B649-D2849275CBDD}">
      <dsp:nvSpPr>
        <dsp:cNvPr id="0" name=""/>
        <dsp:cNvSpPr/>
      </dsp:nvSpPr>
      <dsp:spPr>
        <a:xfrm>
          <a:off x="0" y="2756811"/>
          <a:ext cx="8388910" cy="79560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9540" tIns="129540" rIns="129540" bIns="129540" numCol="1" spcCol="1270" anchor="ctr" anchorCtr="0">
          <a:noAutofit/>
        </a:bodyPr>
        <a:lstStyle/>
        <a:p>
          <a:pPr marL="0" lvl="0" indent="0" algn="l" defTabSz="1511300">
            <a:lnSpc>
              <a:spcPct val="90000"/>
            </a:lnSpc>
            <a:spcBef>
              <a:spcPct val="0"/>
            </a:spcBef>
            <a:spcAft>
              <a:spcPct val="35000"/>
            </a:spcAft>
            <a:buNone/>
          </a:pPr>
          <a:r>
            <a:rPr lang="en-GB" sz="3400" b="1" kern="1200" dirty="0"/>
            <a:t>Observers</a:t>
          </a:r>
          <a:endParaRPr lang="en-US" sz="3400" kern="1200" dirty="0"/>
        </a:p>
      </dsp:txBody>
      <dsp:txXfrm>
        <a:off x="38838" y="2795649"/>
        <a:ext cx="8311234" cy="717924"/>
      </dsp:txXfrm>
    </dsp:sp>
    <dsp:sp modelId="{981DCFB4-11EC-441B-AEC3-76FF20FDFD96}">
      <dsp:nvSpPr>
        <dsp:cNvPr id="0" name=""/>
        <dsp:cNvSpPr/>
      </dsp:nvSpPr>
      <dsp:spPr>
        <a:xfrm>
          <a:off x="0" y="3552412"/>
          <a:ext cx="8388910" cy="56304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66348" tIns="43180" rIns="241808" bIns="43180" numCol="1" spcCol="1270" anchor="t" anchorCtr="0">
          <a:noAutofit/>
        </a:bodyPr>
        <a:lstStyle/>
        <a:p>
          <a:pPr marL="228600" lvl="1" indent="-228600" algn="l" defTabSz="1200150">
            <a:lnSpc>
              <a:spcPct val="90000"/>
            </a:lnSpc>
            <a:spcBef>
              <a:spcPct val="0"/>
            </a:spcBef>
            <a:spcAft>
              <a:spcPct val="20000"/>
            </a:spcAft>
            <a:buChar char="•"/>
          </a:pPr>
          <a:r>
            <a:rPr lang="en-US" sz="2700" kern="1200" dirty="0"/>
            <a:t>None</a:t>
          </a:r>
        </a:p>
      </dsp:txBody>
      <dsp:txXfrm>
        <a:off x="0" y="3552412"/>
        <a:ext cx="8388910" cy="563040"/>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4F42F3C-10D0-41EC-909E-81B34A83EA80}">
      <dsp:nvSpPr>
        <dsp:cNvPr id="0" name=""/>
        <dsp:cNvSpPr/>
      </dsp:nvSpPr>
      <dsp:spPr>
        <a:xfrm>
          <a:off x="0" y="307192"/>
          <a:ext cx="8568029" cy="893025"/>
        </a:xfrm>
        <a:prstGeom prst="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64974" tIns="187452" rIns="664974" bIns="64008" numCol="1" spcCol="1270" anchor="t" anchorCtr="0">
          <a:noAutofit/>
        </a:bodyPr>
        <a:lstStyle/>
        <a:p>
          <a:pPr marL="57150" lvl="1" indent="-57150" algn="just" defTabSz="400050">
            <a:lnSpc>
              <a:spcPct val="90000"/>
            </a:lnSpc>
            <a:spcBef>
              <a:spcPct val="0"/>
            </a:spcBef>
            <a:spcAft>
              <a:spcPct val="15000"/>
            </a:spcAft>
            <a:buChar char="•"/>
          </a:pPr>
          <a:r>
            <a:rPr lang="en-GB" sz="900" kern="1200" dirty="0"/>
            <a:t>All 3 have had all critical friend checks undertaken on; </a:t>
          </a:r>
          <a:endParaRPr lang="en-US" sz="900" kern="1200" dirty="0"/>
        </a:p>
        <a:p>
          <a:pPr marL="57150" lvl="1" indent="-57150" algn="just" defTabSz="400050">
            <a:lnSpc>
              <a:spcPct val="90000"/>
            </a:lnSpc>
            <a:spcBef>
              <a:spcPct val="0"/>
            </a:spcBef>
            <a:spcAft>
              <a:spcPct val="15000"/>
            </a:spcAft>
            <a:buChar char="•"/>
          </a:pPr>
          <a:r>
            <a:rPr lang="en-GB" sz="900" kern="1200" dirty="0"/>
            <a:t>For 1 of these, required communications were sent to Independent Chair, Panel and industry within agreed timescales (i.e. on the next working day after Modification Proposal Submission Date) – note that the other 2 (CMP339 and CMP340) were raised as Urgent after the Modification Proposal Submission Date); and </a:t>
          </a:r>
          <a:endParaRPr lang="en-US" sz="900" kern="1200" dirty="0"/>
        </a:p>
        <a:p>
          <a:pPr marL="57150" lvl="1" indent="-57150" algn="just" defTabSz="400050">
            <a:lnSpc>
              <a:spcPct val="90000"/>
            </a:lnSpc>
            <a:spcBef>
              <a:spcPct val="0"/>
            </a:spcBef>
            <a:spcAft>
              <a:spcPct val="15000"/>
            </a:spcAft>
            <a:buChar char="•"/>
          </a:pPr>
          <a:r>
            <a:rPr lang="en-GB" sz="900" kern="1200" dirty="0"/>
            <a:t>Note there have been 5 Grid Code Modification Proposals raised in the same period.</a:t>
          </a:r>
          <a:endParaRPr lang="en-US" sz="900" kern="1200" dirty="0"/>
        </a:p>
      </dsp:txBody>
      <dsp:txXfrm>
        <a:off x="0" y="307192"/>
        <a:ext cx="8568029" cy="893025"/>
      </dsp:txXfrm>
    </dsp:sp>
    <dsp:sp modelId="{40A411EB-61C8-4B76-BD8C-DA4F79C6C4D4}">
      <dsp:nvSpPr>
        <dsp:cNvPr id="0" name=""/>
        <dsp:cNvSpPr/>
      </dsp:nvSpPr>
      <dsp:spPr>
        <a:xfrm>
          <a:off x="428401" y="40744"/>
          <a:ext cx="5997620" cy="399287"/>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6696" tIns="0" rIns="226696" bIns="0" numCol="1" spcCol="1270" anchor="ctr" anchorCtr="0">
          <a:noAutofit/>
        </a:bodyPr>
        <a:lstStyle/>
        <a:p>
          <a:pPr marL="0" lvl="0" indent="0" algn="l" defTabSz="400050">
            <a:lnSpc>
              <a:spcPct val="90000"/>
            </a:lnSpc>
            <a:spcBef>
              <a:spcPct val="0"/>
            </a:spcBef>
            <a:spcAft>
              <a:spcPct val="35000"/>
            </a:spcAft>
            <a:buNone/>
          </a:pPr>
          <a:r>
            <a:rPr lang="en-GB" sz="900" kern="1200" dirty="0"/>
            <a:t>3 CUSC Modification Proposals received from 1 February to 16 April inclusive</a:t>
          </a:r>
          <a:endParaRPr lang="en-US" sz="900" kern="1200" dirty="0"/>
        </a:p>
      </dsp:txBody>
      <dsp:txXfrm>
        <a:off x="447893" y="60236"/>
        <a:ext cx="5958636" cy="360303"/>
      </dsp:txXfrm>
    </dsp:sp>
    <dsp:sp modelId="{DE380A5A-B04E-4A2C-A508-AAE871FD18DE}">
      <dsp:nvSpPr>
        <dsp:cNvPr id="0" name=""/>
        <dsp:cNvSpPr/>
      </dsp:nvSpPr>
      <dsp:spPr>
        <a:xfrm>
          <a:off x="0" y="1352457"/>
          <a:ext cx="8568029" cy="793800"/>
        </a:xfrm>
        <a:prstGeom prst="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64974" tIns="187452" rIns="664974" bIns="64008" numCol="1" spcCol="1270" anchor="t" anchorCtr="0">
          <a:noAutofit/>
        </a:bodyPr>
        <a:lstStyle/>
        <a:p>
          <a:pPr marL="57150" lvl="1" indent="-57150" algn="just" defTabSz="400050">
            <a:lnSpc>
              <a:spcPct val="90000"/>
            </a:lnSpc>
            <a:spcBef>
              <a:spcPct val="0"/>
            </a:spcBef>
            <a:spcAft>
              <a:spcPct val="15000"/>
            </a:spcAft>
            <a:buChar char="•"/>
          </a:pPr>
          <a:r>
            <a:rPr lang="en-GB" sz="900" kern="1200" baseline="0" dirty="0"/>
            <a:t>Proposed simplification of the language;</a:t>
          </a:r>
          <a:endParaRPr lang="en-US" sz="900" kern="1200" dirty="0"/>
        </a:p>
        <a:p>
          <a:pPr marL="57150" lvl="1" indent="-57150" algn="just" defTabSz="400050">
            <a:lnSpc>
              <a:spcPct val="90000"/>
            </a:lnSpc>
            <a:spcBef>
              <a:spcPct val="0"/>
            </a:spcBef>
            <a:spcAft>
              <a:spcPct val="15000"/>
            </a:spcAft>
            <a:buChar char="•"/>
          </a:pPr>
          <a:r>
            <a:rPr lang="en-GB" sz="900" kern="1200" dirty="0"/>
            <a:t>Continue to seek definition of acronyms and not assume the reader has a prior understanding of the proposed change; </a:t>
          </a:r>
          <a:endParaRPr lang="en-US" sz="900" kern="1200" dirty="0"/>
        </a:p>
        <a:p>
          <a:pPr marL="57150" lvl="1" indent="-57150" algn="just" defTabSz="400050">
            <a:lnSpc>
              <a:spcPct val="90000"/>
            </a:lnSpc>
            <a:spcBef>
              <a:spcPct val="0"/>
            </a:spcBef>
            <a:spcAft>
              <a:spcPct val="15000"/>
            </a:spcAft>
            <a:buChar char="•"/>
          </a:pPr>
          <a:r>
            <a:rPr lang="en-GB" sz="900" kern="1200" dirty="0"/>
            <a:t>Continue to propose changes to the title so clear what the Modification is seeking to achieve; and</a:t>
          </a:r>
          <a:endParaRPr lang="en-US" sz="900" kern="1200" dirty="0"/>
        </a:p>
        <a:p>
          <a:pPr marL="57150" lvl="1" indent="-57150" algn="just" defTabSz="400050">
            <a:lnSpc>
              <a:spcPct val="90000"/>
            </a:lnSpc>
            <a:spcBef>
              <a:spcPct val="0"/>
            </a:spcBef>
            <a:spcAft>
              <a:spcPct val="15000"/>
            </a:spcAft>
            <a:buChar char="•"/>
          </a:pPr>
          <a:r>
            <a:rPr lang="en-GB" sz="900" kern="1200" dirty="0"/>
            <a:t>Implementation timescales need to be clearer to allow informed decision on prioritisation.</a:t>
          </a:r>
          <a:endParaRPr lang="en-US" sz="900" kern="1200" dirty="0"/>
        </a:p>
      </dsp:txBody>
      <dsp:txXfrm>
        <a:off x="0" y="1352457"/>
        <a:ext cx="8568029" cy="793800"/>
      </dsp:txXfrm>
    </dsp:sp>
    <dsp:sp modelId="{FDFE3B95-AADB-4DC2-886F-8BC8C486655F}">
      <dsp:nvSpPr>
        <dsp:cNvPr id="0" name=""/>
        <dsp:cNvSpPr/>
      </dsp:nvSpPr>
      <dsp:spPr>
        <a:xfrm>
          <a:off x="428401" y="1248817"/>
          <a:ext cx="5997620" cy="26568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6696" tIns="0" rIns="226696" bIns="0" numCol="1" spcCol="1270" anchor="ctr" anchorCtr="0">
          <a:noAutofit/>
        </a:bodyPr>
        <a:lstStyle/>
        <a:p>
          <a:pPr marL="0" lvl="0" indent="0" algn="l" defTabSz="400050">
            <a:lnSpc>
              <a:spcPct val="90000"/>
            </a:lnSpc>
            <a:spcBef>
              <a:spcPct val="0"/>
            </a:spcBef>
            <a:spcAft>
              <a:spcPct val="35000"/>
            </a:spcAft>
            <a:buNone/>
          </a:pPr>
          <a:r>
            <a:rPr lang="en-GB" sz="900" kern="1200" dirty="0"/>
            <a:t>General areas of feedback (across all CUSC and Grid Code Modifications) </a:t>
          </a:r>
          <a:endParaRPr lang="en-US" sz="900" kern="1200" dirty="0"/>
        </a:p>
      </dsp:txBody>
      <dsp:txXfrm>
        <a:off x="441370" y="1261786"/>
        <a:ext cx="5971682" cy="239742"/>
      </dsp:txXfrm>
    </dsp:sp>
    <dsp:sp modelId="{A3108DE4-046E-478B-A58E-1C1235B54FF3}">
      <dsp:nvSpPr>
        <dsp:cNvPr id="0" name=""/>
        <dsp:cNvSpPr/>
      </dsp:nvSpPr>
      <dsp:spPr>
        <a:xfrm>
          <a:off x="0" y="2356897"/>
          <a:ext cx="8568029" cy="907200"/>
        </a:xfrm>
        <a:prstGeom prst="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64974" tIns="187452" rIns="664974" bIns="64008" numCol="1" spcCol="1270" anchor="t" anchorCtr="0">
          <a:noAutofit/>
        </a:bodyPr>
        <a:lstStyle/>
        <a:p>
          <a:pPr marL="57150" lvl="1" indent="-57150" algn="just" defTabSz="400050">
            <a:lnSpc>
              <a:spcPct val="90000"/>
            </a:lnSpc>
            <a:spcBef>
              <a:spcPct val="0"/>
            </a:spcBef>
            <a:spcAft>
              <a:spcPct val="15000"/>
            </a:spcAft>
            <a:buChar char="•"/>
          </a:pPr>
          <a:r>
            <a:rPr lang="en-US" sz="900" kern="1200" dirty="0"/>
            <a:t>Added further checks to challenge where implementation and consumer benefit not clear;</a:t>
          </a:r>
        </a:p>
        <a:p>
          <a:pPr marL="57150" lvl="1" indent="-57150" algn="just" defTabSz="400050">
            <a:lnSpc>
              <a:spcPct val="90000"/>
            </a:lnSpc>
            <a:spcBef>
              <a:spcPct val="0"/>
            </a:spcBef>
            <a:spcAft>
              <a:spcPct val="15000"/>
            </a:spcAft>
            <a:buChar char="•"/>
          </a:pPr>
          <a:r>
            <a:rPr lang="en-US" sz="900" kern="1200" dirty="0"/>
            <a:t>Making sure we check that the justification for urgency is clear and linked to Ofgem’s Urgency Criteria; </a:t>
          </a:r>
        </a:p>
        <a:p>
          <a:pPr marL="57150" lvl="1" indent="-57150" algn="just" defTabSz="400050">
            <a:lnSpc>
              <a:spcPct val="90000"/>
            </a:lnSpc>
            <a:spcBef>
              <a:spcPct val="0"/>
            </a:spcBef>
            <a:spcAft>
              <a:spcPct val="15000"/>
            </a:spcAft>
            <a:buChar char="•"/>
          </a:pPr>
          <a:r>
            <a:rPr lang="en-GB" sz="900" kern="1200" dirty="0"/>
            <a:t>Internal practical workshops held which have help embed the process within the team and further enrich it; and</a:t>
          </a:r>
          <a:endParaRPr lang="en-US" sz="900" kern="1200" dirty="0"/>
        </a:p>
        <a:p>
          <a:pPr marL="57150" lvl="1" indent="-57150" algn="just" defTabSz="400050">
            <a:lnSpc>
              <a:spcPct val="90000"/>
            </a:lnSpc>
            <a:spcBef>
              <a:spcPct val="0"/>
            </a:spcBef>
            <a:spcAft>
              <a:spcPct val="15000"/>
            </a:spcAft>
            <a:buChar char="•"/>
          </a:pPr>
          <a:r>
            <a:rPr lang="en-GB" sz="900" kern="1200" dirty="0"/>
            <a:t>Continue to have discussions with Proposers ahead of Modification Proposal Submission Date so clear on expectations, level of detail and process.</a:t>
          </a:r>
          <a:endParaRPr lang="en-US" sz="900" kern="1200" dirty="0"/>
        </a:p>
      </dsp:txBody>
      <dsp:txXfrm>
        <a:off x="0" y="2356897"/>
        <a:ext cx="8568029" cy="907200"/>
      </dsp:txXfrm>
    </dsp:sp>
    <dsp:sp modelId="{4BC82297-FBA2-4758-8A7D-294F83E87F72}">
      <dsp:nvSpPr>
        <dsp:cNvPr id="0" name=""/>
        <dsp:cNvSpPr/>
      </dsp:nvSpPr>
      <dsp:spPr>
        <a:xfrm>
          <a:off x="428401" y="2224057"/>
          <a:ext cx="5997620" cy="26568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6696" tIns="0" rIns="226696" bIns="0" numCol="1" spcCol="1270" anchor="ctr" anchorCtr="0">
          <a:noAutofit/>
        </a:bodyPr>
        <a:lstStyle/>
        <a:p>
          <a:pPr marL="0" lvl="0" indent="0" algn="l" defTabSz="400050">
            <a:lnSpc>
              <a:spcPct val="90000"/>
            </a:lnSpc>
            <a:spcBef>
              <a:spcPct val="0"/>
            </a:spcBef>
            <a:spcAft>
              <a:spcPct val="35000"/>
            </a:spcAft>
            <a:buNone/>
          </a:pPr>
          <a:r>
            <a:rPr lang="en-GB" sz="900" kern="1200" dirty="0"/>
            <a:t>Feedback we will act on to further improve our service:</a:t>
          </a:r>
          <a:endParaRPr lang="en-US" sz="900" kern="1200" dirty="0"/>
        </a:p>
      </dsp:txBody>
      <dsp:txXfrm>
        <a:off x="441370" y="2237026"/>
        <a:ext cx="5971682" cy="239742"/>
      </dsp:txXfrm>
    </dsp:sp>
    <dsp:sp modelId="{0BE9689E-9E62-4D25-B3BF-E4CCAC30192F}">
      <dsp:nvSpPr>
        <dsp:cNvPr id="0" name=""/>
        <dsp:cNvSpPr/>
      </dsp:nvSpPr>
      <dsp:spPr>
        <a:xfrm>
          <a:off x="0" y="3445537"/>
          <a:ext cx="8568029" cy="510300"/>
        </a:xfrm>
        <a:prstGeom prst="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64974" tIns="187452" rIns="664974" bIns="64008" numCol="1" spcCol="1270" anchor="t" anchorCtr="0">
          <a:noAutofit/>
        </a:bodyPr>
        <a:lstStyle/>
        <a:p>
          <a:pPr marL="57150" lvl="1" indent="-57150" algn="l" defTabSz="400050">
            <a:lnSpc>
              <a:spcPct val="90000"/>
            </a:lnSpc>
            <a:spcBef>
              <a:spcPct val="0"/>
            </a:spcBef>
            <a:spcAft>
              <a:spcPct val="15000"/>
            </a:spcAft>
            <a:buChar char="•"/>
          </a:pPr>
          <a:r>
            <a:rPr lang="en-GB" sz="900" kern="1200" dirty="0"/>
            <a:t>Are you seeing better quality Modification Proposals?</a:t>
          </a:r>
          <a:endParaRPr lang="en-US" sz="900" kern="1200" dirty="0"/>
        </a:p>
        <a:p>
          <a:pPr marL="57150" lvl="1" indent="-57150" algn="l" defTabSz="400050">
            <a:lnSpc>
              <a:spcPct val="90000"/>
            </a:lnSpc>
            <a:spcBef>
              <a:spcPct val="0"/>
            </a:spcBef>
            <a:spcAft>
              <a:spcPct val="15000"/>
            </a:spcAft>
            <a:buChar char="•"/>
          </a:pPr>
          <a:r>
            <a:rPr lang="en-GB" sz="900" kern="1200" dirty="0"/>
            <a:t>Any further feedback?</a:t>
          </a:r>
          <a:endParaRPr lang="en-US" sz="900" kern="1200" dirty="0"/>
        </a:p>
      </dsp:txBody>
      <dsp:txXfrm>
        <a:off x="0" y="3445537"/>
        <a:ext cx="8568029" cy="510300"/>
      </dsp:txXfrm>
    </dsp:sp>
    <dsp:sp modelId="{5748A470-F144-4362-BE20-3C0CDD6D0031}">
      <dsp:nvSpPr>
        <dsp:cNvPr id="0" name=""/>
        <dsp:cNvSpPr/>
      </dsp:nvSpPr>
      <dsp:spPr>
        <a:xfrm>
          <a:off x="428401" y="3312697"/>
          <a:ext cx="5997620" cy="26568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6696" tIns="0" rIns="226696" bIns="0" numCol="1" spcCol="1270" anchor="ctr" anchorCtr="0">
          <a:noAutofit/>
        </a:bodyPr>
        <a:lstStyle/>
        <a:p>
          <a:pPr marL="0" lvl="0" indent="0" algn="l" defTabSz="400050">
            <a:lnSpc>
              <a:spcPct val="90000"/>
            </a:lnSpc>
            <a:spcBef>
              <a:spcPct val="0"/>
            </a:spcBef>
            <a:spcAft>
              <a:spcPct val="35000"/>
            </a:spcAft>
            <a:buNone/>
          </a:pPr>
          <a:r>
            <a:rPr lang="en-GB" sz="900" kern="1200" dirty="0"/>
            <a:t>Any thoughts from Panel so far?</a:t>
          </a:r>
          <a:endParaRPr lang="en-US" sz="900" kern="1200" dirty="0"/>
        </a:p>
      </dsp:txBody>
      <dsp:txXfrm>
        <a:off x="441370" y="3325666"/>
        <a:ext cx="5971682" cy="239742"/>
      </dsp:txXfrm>
    </dsp:sp>
  </dsp:spTree>
</dsp:drawing>
</file>

<file path=ppt/diagrams/layout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1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FCF5BD0B-CE23-4504-AD86-27670219A14C}"/>
              </a:ext>
            </a:extLst>
          </p:cNvPr>
          <p:cNvSpPr>
            <a:spLocks noGrp="1"/>
          </p:cNvSpPr>
          <p:nvPr>
            <p:ph type="hdr" sz="quarter"/>
          </p:nvPr>
        </p:nvSpPr>
        <p:spPr>
          <a:xfrm>
            <a:off x="1" y="1"/>
            <a:ext cx="4302440" cy="340647"/>
          </a:xfrm>
          <a:prstGeom prst="rect">
            <a:avLst/>
          </a:prstGeom>
        </p:spPr>
        <p:txBody>
          <a:bodyPr vert="horz" lIns="48682" tIns="24341" rIns="48682" bIns="24341" rtlCol="0"/>
          <a:lstStyle>
            <a:lvl1pPr algn="l">
              <a:defRPr sz="600"/>
            </a:lvl1pPr>
          </a:lstStyle>
          <a:p>
            <a:endParaRPr lang="en-GB" dirty="0">
              <a:latin typeface="Arial" panose="020B0604020202020204" pitchFamily="34" charset="0"/>
            </a:endParaRPr>
          </a:p>
        </p:txBody>
      </p:sp>
      <p:sp>
        <p:nvSpPr>
          <p:cNvPr id="3" name="Date Placeholder 2">
            <a:extLst>
              <a:ext uri="{FF2B5EF4-FFF2-40B4-BE49-F238E27FC236}">
                <a16:creationId xmlns:a16="http://schemas.microsoft.com/office/drawing/2014/main" id="{9D816361-CFC7-499E-8AD6-868EDDCF584D}"/>
              </a:ext>
            </a:extLst>
          </p:cNvPr>
          <p:cNvSpPr>
            <a:spLocks noGrp="1"/>
          </p:cNvSpPr>
          <p:nvPr>
            <p:ph type="dt" sz="quarter" idx="1"/>
          </p:nvPr>
        </p:nvSpPr>
        <p:spPr>
          <a:xfrm>
            <a:off x="5623434" y="1"/>
            <a:ext cx="4302440" cy="340647"/>
          </a:xfrm>
          <a:prstGeom prst="rect">
            <a:avLst/>
          </a:prstGeom>
        </p:spPr>
        <p:txBody>
          <a:bodyPr vert="horz" lIns="48682" tIns="24341" rIns="48682" bIns="24341" rtlCol="0"/>
          <a:lstStyle>
            <a:lvl1pPr algn="r">
              <a:defRPr sz="600"/>
            </a:lvl1pPr>
          </a:lstStyle>
          <a:p>
            <a:fld id="{644B8A76-388C-44EE-8A88-6345FFEEA97C}" type="datetimeFigureOut">
              <a:rPr lang="en-GB" smtClean="0">
                <a:latin typeface="Arial" panose="020B0604020202020204" pitchFamily="34" charset="0"/>
              </a:rPr>
              <a:t>16/04/2020</a:t>
            </a:fld>
            <a:endParaRPr lang="en-GB" dirty="0">
              <a:latin typeface="Arial" panose="020B0604020202020204" pitchFamily="34" charset="0"/>
            </a:endParaRPr>
          </a:p>
        </p:txBody>
      </p:sp>
      <p:sp>
        <p:nvSpPr>
          <p:cNvPr id="4" name="Footer Placeholder 3">
            <a:extLst>
              <a:ext uri="{FF2B5EF4-FFF2-40B4-BE49-F238E27FC236}">
                <a16:creationId xmlns:a16="http://schemas.microsoft.com/office/drawing/2014/main" id="{CB5458E5-B056-4896-8798-EA7B2CBFECBD}"/>
              </a:ext>
            </a:extLst>
          </p:cNvPr>
          <p:cNvSpPr>
            <a:spLocks noGrp="1"/>
          </p:cNvSpPr>
          <p:nvPr>
            <p:ph type="ftr" sz="quarter" idx="2"/>
          </p:nvPr>
        </p:nvSpPr>
        <p:spPr>
          <a:xfrm>
            <a:off x="1" y="6457029"/>
            <a:ext cx="4302440" cy="340647"/>
          </a:xfrm>
          <a:prstGeom prst="rect">
            <a:avLst/>
          </a:prstGeom>
        </p:spPr>
        <p:txBody>
          <a:bodyPr vert="horz" lIns="48682" tIns="24341" rIns="48682" bIns="24341" rtlCol="0" anchor="b"/>
          <a:lstStyle>
            <a:lvl1pPr algn="l">
              <a:defRPr sz="600"/>
            </a:lvl1pPr>
          </a:lstStyle>
          <a:p>
            <a:endParaRPr lang="en-GB" dirty="0">
              <a:latin typeface="Arial" panose="020B0604020202020204" pitchFamily="34" charset="0"/>
            </a:endParaRPr>
          </a:p>
        </p:txBody>
      </p:sp>
      <p:sp>
        <p:nvSpPr>
          <p:cNvPr id="5" name="Slide Number Placeholder 4">
            <a:extLst>
              <a:ext uri="{FF2B5EF4-FFF2-40B4-BE49-F238E27FC236}">
                <a16:creationId xmlns:a16="http://schemas.microsoft.com/office/drawing/2014/main" id="{3ACF51E8-9864-46A3-BDE9-4A9BC99EADAE}"/>
              </a:ext>
            </a:extLst>
          </p:cNvPr>
          <p:cNvSpPr>
            <a:spLocks noGrp="1"/>
          </p:cNvSpPr>
          <p:nvPr>
            <p:ph type="sldNum" sz="quarter" idx="3"/>
          </p:nvPr>
        </p:nvSpPr>
        <p:spPr>
          <a:xfrm>
            <a:off x="5623434" y="6457029"/>
            <a:ext cx="4302440" cy="340647"/>
          </a:xfrm>
          <a:prstGeom prst="rect">
            <a:avLst/>
          </a:prstGeom>
        </p:spPr>
        <p:txBody>
          <a:bodyPr vert="horz" lIns="48682" tIns="24341" rIns="48682" bIns="24341" rtlCol="0" anchor="b"/>
          <a:lstStyle>
            <a:lvl1pPr algn="r">
              <a:defRPr sz="600"/>
            </a:lvl1pPr>
          </a:lstStyle>
          <a:p>
            <a:fld id="{E4029EE8-D4B8-4F31-9C84-A4A6914CD34D}" type="slidenum">
              <a:rPr lang="en-GB" smtClean="0">
                <a:latin typeface="Arial" panose="020B0604020202020204" pitchFamily="34" charset="0"/>
              </a:rPr>
              <a:t>‹#›</a:t>
            </a:fld>
            <a:endParaRPr lang="en-GB" dirty="0">
              <a:latin typeface="Arial" panose="020B0604020202020204" pitchFamily="34" charset="0"/>
            </a:endParaRPr>
          </a:p>
        </p:txBody>
      </p:sp>
    </p:spTree>
    <p:extLst>
      <p:ext uri="{BB962C8B-B14F-4D97-AF65-F5344CB8AC3E}">
        <p14:creationId xmlns:p14="http://schemas.microsoft.com/office/powerpoint/2010/main" val="389083302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1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1"/>
            <a:ext cx="4302440" cy="340647"/>
          </a:xfrm>
          <a:prstGeom prst="rect">
            <a:avLst/>
          </a:prstGeom>
        </p:spPr>
        <p:txBody>
          <a:bodyPr vert="horz" lIns="48682" tIns="24341" rIns="48682" bIns="24341" rtlCol="0"/>
          <a:lstStyle>
            <a:lvl1pPr algn="l">
              <a:defRPr sz="600">
                <a:latin typeface="Arial" panose="020B0604020202020204" pitchFamily="34" charset="0"/>
              </a:defRPr>
            </a:lvl1pPr>
          </a:lstStyle>
          <a:p>
            <a:endParaRPr lang="en-US" dirty="0"/>
          </a:p>
        </p:txBody>
      </p:sp>
      <p:sp>
        <p:nvSpPr>
          <p:cNvPr id="3" name="Date Placeholder 2"/>
          <p:cNvSpPr>
            <a:spLocks noGrp="1"/>
          </p:cNvSpPr>
          <p:nvPr>
            <p:ph type="dt" idx="1"/>
          </p:nvPr>
        </p:nvSpPr>
        <p:spPr>
          <a:xfrm>
            <a:off x="5623434" y="1"/>
            <a:ext cx="4302440" cy="340647"/>
          </a:xfrm>
          <a:prstGeom prst="rect">
            <a:avLst/>
          </a:prstGeom>
        </p:spPr>
        <p:txBody>
          <a:bodyPr vert="horz" lIns="48682" tIns="24341" rIns="48682" bIns="24341" rtlCol="0"/>
          <a:lstStyle>
            <a:lvl1pPr algn="r">
              <a:defRPr sz="600">
                <a:latin typeface="Arial" panose="020B0604020202020204" pitchFamily="34" charset="0"/>
              </a:defRPr>
            </a:lvl1pPr>
          </a:lstStyle>
          <a:p>
            <a:fld id="{ADF40999-8D4B-AD45-950B-C5435E4F1340}" type="datetimeFigureOut">
              <a:rPr lang="en-US" smtClean="0"/>
              <a:pPr/>
              <a:t>4/16/2020</a:t>
            </a:fld>
            <a:endParaRPr lang="en-US" dirty="0"/>
          </a:p>
        </p:txBody>
      </p:sp>
      <p:sp>
        <p:nvSpPr>
          <p:cNvPr id="4" name="Slide Image Placeholder 3"/>
          <p:cNvSpPr>
            <a:spLocks noGrp="1" noRot="1" noChangeAspect="1"/>
          </p:cNvSpPr>
          <p:nvPr>
            <p:ph type="sldImg" idx="2"/>
          </p:nvPr>
        </p:nvSpPr>
        <p:spPr>
          <a:xfrm>
            <a:off x="2925763" y="850900"/>
            <a:ext cx="4076700" cy="2293938"/>
          </a:xfrm>
          <a:prstGeom prst="rect">
            <a:avLst/>
          </a:prstGeom>
          <a:noFill/>
          <a:ln w="12700">
            <a:solidFill>
              <a:prstClr val="black"/>
            </a:solidFill>
          </a:ln>
        </p:spPr>
        <p:txBody>
          <a:bodyPr vert="horz" lIns="48682" tIns="24341" rIns="48682" bIns="24341" rtlCol="0" anchor="ctr"/>
          <a:lstStyle/>
          <a:p>
            <a:endParaRPr lang="en-US" dirty="0"/>
          </a:p>
        </p:txBody>
      </p:sp>
      <p:sp>
        <p:nvSpPr>
          <p:cNvPr id="5" name="Notes Placeholder 4"/>
          <p:cNvSpPr>
            <a:spLocks noGrp="1"/>
          </p:cNvSpPr>
          <p:nvPr>
            <p:ph type="body" sz="quarter" idx="3"/>
          </p:nvPr>
        </p:nvSpPr>
        <p:spPr>
          <a:xfrm>
            <a:off x="992510" y="3270976"/>
            <a:ext cx="7943207" cy="2677467"/>
          </a:xfrm>
          <a:prstGeom prst="rect">
            <a:avLst/>
          </a:prstGeom>
        </p:spPr>
        <p:txBody>
          <a:bodyPr vert="horz" lIns="48682" tIns="24341" rIns="48682" bIns="24341" rtlCol="0"/>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4"/>
          </p:nvPr>
        </p:nvSpPr>
        <p:spPr>
          <a:xfrm>
            <a:off x="1" y="6457029"/>
            <a:ext cx="4302440" cy="340647"/>
          </a:xfrm>
          <a:prstGeom prst="rect">
            <a:avLst/>
          </a:prstGeom>
        </p:spPr>
        <p:txBody>
          <a:bodyPr vert="horz" lIns="48682" tIns="24341" rIns="48682" bIns="24341" rtlCol="0" anchor="b"/>
          <a:lstStyle>
            <a:lvl1pPr algn="l">
              <a:defRPr sz="600">
                <a:latin typeface="Arial" panose="020B0604020202020204" pitchFamily="34" charset="0"/>
              </a:defRPr>
            </a:lvl1pPr>
          </a:lstStyle>
          <a:p>
            <a:endParaRPr lang="en-US" dirty="0"/>
          </a:p>
        </p:txBody>
      </p:sp>
      <p:sp>
        <p:nvSpPr>
          <p:cNvPr id="7" name="Slide Number Placeholder 6"/>
          <p:cNvSpPr>
            <a:spLocks noGrp="1"/>
          </p:cNvSpPr>
          <p:nvPr>
            <p:ph type="sldNum" sz="quarter" idx="5"/>
          </p:nvPr>
        </p:nvSpPr>
        <p:spPr>
          <a:xfrm>
            <a:off x="5623434" y="6457029"/>
            <a:ext cx="4302440" cy="340647"/>
          </a:xfrm>
          <a:prstGeom prst="rect">
            <a:avLst/>
          </a:prstGeom>
        </p:spPr>
        <p:txBody>
          <a:bodyPr vert="horz" lIns="48682" tIns="24341" rIns="48682" bIns="24341" rtlCol="0" anchor="b"/>
          <a:lstStyle>
            <a:lvl1pPr algn="r">
              <a:defRPr sz="600">
                <a:latin typeface="Arial" panose="020B0604020202020204" pitchFamily="34" charset="0"/>
              </a:defRPr>
            </a:lvl1pPr>
          </a:lstStyle>
          <a:p>
            <a:fld id="{570E980F-71C9-CA4F-9586-F9C2D8BE6DD3}" type="slidenum">
              <a:rPr lang="en-US" smtClean="0"/>
              <a:pPr/>
              <a:t>‹#›</a:t>
            </a:fld>
            <a:endParaRPr lang="en-US" dirty="0"/>
          </a:p>
        </p:txBody>
      </p:sp>
    </p:spTree>
    <p:extLst>
      <p:ext uri="{BB962C8B-B14F-4D97-AF65-F5344CB8AC3E}">
        <p14:creationId xmlns:p14="http://schemas.microsoft.com/office/powerpoint/2010/main" val="518547892"/>
      </p:ext>
    </p:extLst>
  </p:cSld>
  <p:clrMap bg1="lt1" tx1="dk1" bg2="lt2" tx2="dk2" accent1="accent1" accent2="accent2" accent3="accent3" accent4="accent4" accent5="accent5" accent6="accent6" hlink="hlink" folHlink="folHlink"/>
  <p:notesStyle>
    <a:lvl1pPr marL="0" algn="l" defTabSz="415869" rtl="0" eaLnBrk="1" latinLnBrk="0" hangingPunct="1">
      <a:defRPr sz="546" kern="1200">
        <a:solidFill>
          <a:schemeClr val="tx1"/>
        </a:solidFill>
        <a:latin typeface="Arial" panose="020B0604020202020204" pitchFamily="34" charset="0"/>
        <a:ea typeface="+mn-ea"/>
        <a:cs typeface="+mn-cs"/>
      </a:defRPr>
    </a:lvl1pPr>
    <a:lvl2pPr marL="207935" algn="l" defTabSz="415869" rtl="0" eaLnBrk="1" latinLnBrk="0" hangingPunct="1">
      <a:defRPr sz="546" kern="1200">
        <a:solidFill>
          <a:schemeClr val="tx1"/>
        </a:solidFill>
        <a:latin typeface="Arial" panose="020B0604020202020204" pitchFamily="34" charset="0"/>
        <a:ea typeface="+mn-ea"/>
        <a:cs typeface="+mn-cs"/>
      </a:defRPr>
    </a:lvl2pPr>
    <a:lvl3pPr marL="415869" algn="l" defTabSz="415869" rtl="0" eaLnBrk="1" latinLnBrk="0" hangingPunct="1">
      <a:defRPr sz="546" kern="1200">
        <a:solidFill>
          <a:schemeClr val="tx1"/>
        </a:solidFill>
        <a:latin typeface="Arial" panose="020B0604020202020204" pitchFamily="34" charset="0"/>
        <a:ea typeface="+mn-ea"/>
        <a:cs typeface="+mn-cs"/>
      </a:defRPr>
    </a:lvl3pPr>
    <a:lvl4pPr marL="623804" algn="l" defTabSz="415869" rtl="0" eaLnBrk="1" latinLnBrk="0" hangingPunct="1">
      <a:defRPr sz="546" kern="1200">
        <a:solidFill>
          <a:schemeClr val="tx1"/>
        </a:solidFill>
        <a:latin typeface="Arial" panose="020B0604020202020204" pitchFamily="34" charset="0"/>
        <a:ea typeface="+mn-ea"/>
        <a:cs typeface="+mn-cs"/>
      </a:defRPr>
    </a:lvl4pPr>
    <a:lvl5pPr marL="831738" algn="l" defTabSz="415869" rtl="0" eaLnBrk="1" latinLnBrk="0" hangingPunct="1">
      <a:defRPr sz="546" kern="1200">
        <a:solidFill>
          <a:schemeClr val="tx1"/>
        </a:solidFill>
        <a:latin typeface="Arial" panose="020B0604020202020204" pitchFamily="34" charset="0"/>
        <a:ea typeface="+mn-ea"/>
        <a:cs typeface="+mn-cs"/>
      </a:defRPr>
    </a:lvl5pPr>
    <a:lvl6pPr marL="1039673" algn="l" defTabSz="415869" rtl="0" eaLnBrk="1" latinLnBrk="0" hangingPunct="1">
      <a:defRPr sz="546" kern="1200">
        <a:solidFill>
          <a:schemeClr val="tx1"/>
        </a:solidFill>
        <a:latin typeface="+mn-lt"/>
        <a:ea typeface="+mn-ea"/>
        <a:cs typeface="+mn-cs"/>
      </a:defRPr>
    </a:lvl6pPr>
    <a:lvl7pPr marL="1247607" algn="l" defTabSz="415869" rtl="0" eaLnBrk="1" latinLnBrk="0" hangingPunct="1">
      <a:defRPr sz="546" kern="1200">
        <a:solidFill>
          <a:schemeClr val="tx1"/>
        </a:solidFill>
        <a:latin typeface="+mn-lt"/>
        <a:ea typeface="+mn-ea"/>
        <a:cs typeface="+mn-cs"/>
      </a:defRPr>
    </a:lvl7pPr>
    <a:lvl8pPr marL="1455542" algn="l" defTabSz="415869" rtl="0" eaLnBrk="1" latinLnBrk="0" hangingPunct="1">
      <a:defRPr sz="546" kern="1200">
        <a:solidFill>
          <a:schemeClr val="tx1"/>
        </a:solidFill>
        <a:latin typeface="+mn-lt"/>
        <a:ea typeface="+mn-ea"/>
        <a:cs typeface="+mn-cs"/>
      </a:defRPr>
    </a:lvl8pPr>
    <a:lvl9pPr marL="1663476" algn="l" defTabSz="415869" rtl="0" eaLnBrk="1" latinLnBrk="0" hangingPunct="1">
      <a:defRPr sz="546"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70E980F-71C9-CA4F-9586-F9C2D8BE6DD3}" type="slidenum">
              <a:rPr lang="en-US" smtClean="0"/>
              <a:pPr/>
              <a:t>9</a:t>
            </a:fld>
            <a:endParaRPr lang="en-US" dirty="0"/>
          </a:p>
        </p:txBody>
      </p:sp>
    </p:spTree>
    <p:extLst>
      <p:ext uri="{BB962C8B-B14F-4D97-AF65-F5344CB8AC3E}">
        <p14:creationId xmlns:p14="http://schemas.microsoft.com/office/powerpoint/2010/main" val="418482824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70E980F-71C9-CA4F-9586-F9C2D8BE6DD3}" type="slidenum">
              <a:rPr lang="en-US" smtClean="0"/>
              <a:pPr/>
              <a:t>10</a:t>
            </a:fld>
            <a:endParaRPr lang="en-US"/>
          </a:p>
        </p:txBody>
      </p:sp>
    </p:spTree>
    <p:extLst>
      <p:ext uri="{BB962C8B-B14F-4D97-AF65-F5344CB8AC3E}">
        <p14:creationId xmlns:p14="http://schemas.microsoft.com/office/powerpoint/2010/main" val="221802836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70E980F-71C9-CA4F-9586-F9C2D8BE6DD3}" type="slidenum">
              <a:rPr lang="en-US" smtClean="0"/>
              <a:pPr/>
              <a:t>11</a:t>
            </a:fld>
            <a:endParaRPr lang="en-US"/>
          </a:p>
        </p:txBody>
      </p:sp>
    </p:spTree>
    <p:extLst>
      <p:ext uri="{BB962C8B-B14F-4D97-AF65-F5344CB8AC3E}">
        <p14:creationId xmlns:p14="http://schemas.microsoft.com/office/powerpoint/2010/main" val="175049259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70E980F-71C9-CA4F-9586-F9C2D8BE6DD3}" type="slidenum">
              <a:rPr lang="en-US" smtClean="0"/>
              <a:pPr/>
              <a:t>12</a:t>
            </a:fld>
            <a:endParaRPr lang="en-US"/>
          </a:p>
        </p:txBody>
      </p:sp>
    </p:spTree>
    <p:extLst>
      <p:ext uri="{BB962C8B-B14F-4D97-AF65-F5344CB8AC3E}">
        <p14:creationId xmlns:p14="http://schemas.microsoft.com/office/powerpoint/2010/main" val="396337551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70E980F-71C9-CA4F-9586-F9C2D8BE6DD3}" type="slidenum">
              <a:rPr lang="en-US" smtClean="0"/>
              <a:pPr/>
              <a:t>13</a:t>
            </a:fld>
            <a:endParaRPr lang="en-US"/>
          </a:p>
        </p:txBody>
      </p:sp>
    </p:spTree>
    <p:extLst>
      <p:ext uri="{BB962C8B-B14F-4D97-AF65-F5344CB8AC3E}">
        <p14:creationId xmlns:p14="http://schemas.microsoft.com/office/powerpoint/2010/main" val="257067028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70E980F-71C9-CA4F-9586-F9C2D8BE6DD3}" type="slidenum">
              <a:rPr lang="en-US" smtClean="0"/>
              <a:pPr/>
              <a:t>18</a:t>
            </a:fld>
            <a:endParaRPr lang="en-US" dirty="0"/>
          </a:p>
        </p:txBody>
      </p:sp>
    </p:spTree>
    <p:extLst>
      <p:ext uri="{BB962C8B-B14F-4D97-AF65-F5344CB8AC3E}">
        <p14:creationId xmlns:p14="http://schemas.microsoft.com/office/powerpoint/2010/main" val="1735306840"/>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hyperlink" Target="https://nationalgrid.onbrandcloud.com/login/" TargetMode="Externa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2.xml"/><Relationship Id="rId5" Type="http://schemas.openxmlformats.org/officeDocument/2006/relationships/image" Target="../media/image6.wmf"/><Relationship Id="rId4" Type="http://schemas.openxmlformats.org/officeDocument/2006/relationships/image" Target="../media/image9.png"/></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Master" Target="../slideMasters/slideMaster2.xml"/><Relationship Id="rId6" Type="http://schemas.openxmlformats.org/officeDocument/2006/relationships/image" Target="../media/image6.wmf"/><Relationship Id="rId5" Type="http://schemas.openxmlformats.org/officeDocument/2006/relationships/image" Target="../media/image13.png"/><Relationship Id="rId4" Type="http://schemas.openxmlformats.org/officeDocument/2006/relationships/image" Target="../media/image12.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hyperlink" Target="https://nationalgrid.onbrandcloud.com/login/" TargetMode="External"/><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Master" Target="../slideMasters/slideMaster2.xml"/><Relationship Id="rId6" Type="http://schemas.openxmlformats.org/officeDocument/2006/relationships/image" Target="../media/image6.wmf"/><Relationship Id="rId5" Type="http://schemas.openxmlformats.org/officeDocument/2006/relationships/image" Target="../media/image13.png"/><Relationship Id="rId4" Type="http://schemas.openxmlformats.org/officeDocument/2006/relationships/image" Target="../media/image14.png"/></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Master" Target="../slideMasters/slideMaster2.xml"/><Relationship Id="rId6" Type="http://schemas.openxmlformats.org/officeDocument/2006/relationships/image" Target="../media/image6.wmf"/><Relationship Id="rId5" Type="http://schemas.openxmlformats.org/officeDocument/2006/relationships/image" Target="../media/image13.png"/><Relationship Id="rId4" Type="http://schemas.openxmlformats.org/officeDocument/2006/relationships/image" Target="../media/image15.png"/></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17.png"/><Relationship Id="rId7" Type="http://schemas.openxmlformats.org/officeDocument/2006/relationships/image" Target="../media/image21.png"/><Relationship Id="rId2" Type="http://schemas.openxmlformats.org/officeDocument/2006/relationships/image" Target="../media/image16.png"/><Relationship Id="rId1" Type="http://schemas.openxmlformats.org/officeDocument/2006/relationships/slideMaster" Target="../slideMasters/slideMaster2.xml"/><Relationship Id="rId6" Type="http://schemas.openxmlformats.org/officeDocument/2006/relationships/image" Target="../media/image20.png"/><Relationship Id="rId5" Type="http://schemas.openxmlformats.org/officeDocument/2006/relationships/image" Target="../media/image19.png"/><Relationship Id="rId4" Type="http://schemas.openxmlformats.org/officeDocument/2006/relationships/image" Target="../media/image18.png"/></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3.xml"/><Relationship Id="rId5" Type="http://schemas.openxmlformats.org/officeDocument/2006/relationships/image" Target="../media/image6.wmf"/><Relationship Id="rId4" Type="http://schemas.openxmlformats.org/officeDocument/2006/relationships/image" Target="../media/image9.png"/></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Master" Target="../slideMasters/slideMaster3.xml"/><Relationship Id="rId6" Type="http://schemas.openxmlformats.org/officeDocument/2006/relationships/image" Target="../media/image6.wmf"/><Relationship Id="rId5" Type="http://schemas.openxmlformats.org/officeDocument/2006/relationships/image" Target="../media/image13.png"/><Relationship Id="rId4" Type="http://schemas.openxmlformats.org/officeDocument/2006/relationships/image" Target="../media/image12.png"/></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Master" Target="../slideMasters/slideMaster3.xml"/><Relationship Id="rId6" Type="http://schemas.openxmlformats.org/officeDocument/2006/relationships/image" Target="../media/image6.wmf"/><Relationship Id="rId5" Type="http://schemas.openxmlformats.org/officeDocument/2006/relationships/image" Target="../media/image13.png"/><Relationship Id="rId4" Type="http://schemas.openxmlformats.org/officeDocument/2006/relationships/image" Target="../media/image14.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hyperlink" Target="https://nationalgrid.onbrandcloud.com/login/" TargetMode="External"/><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Master" Target="../slideMasters/slideMaster3.xml"/><Relationship Id="rId6" Type="http://schemas.openxmlformats.org/officeDocument/2006/relationships/image" Target="../media/image6.wmf"/><Relationship Id="rId5" Type="http://schemas.openxmlformats.org/officeDocument/2006/relationships/image" Target="../media/image13.png"/><Relationship Id="rId4" Type="http://schemas.openxmlformats.org/officeDocument/2006/relationships/image" Target="../media/image15.png"/></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17.png"/><Relationship Id="rId7" Type="http://schemas.openxmlformats.org/officeDocument/2006/relationships/image" Target="../media/image21.png"/><Relationship Id="rId2" Type="http://schemas.openxmlformats.org/officeDocument/2006/relationships/image" Target="../media/image16.png"/><Relationship Id="rId1" Type="http://schemas.openxmlformats.org/officeDocument/2006/relationships/slideMaster" Target="../slideMasters/slideMaster3.xml"/><Relationship Id="rId6" Type="http://schemas.openxmlformats.org/officeDocument/2006/relationships/image" Target="../media/image20.png"/><Relationship Id="rId5" Type="http://schemas.openxmlformats.org/officeDocument/2006/relationships/image" Target="../media/image19.png"/><Relationship Id="rId4" Type="http://schemas.openxmlformats.org/officeDocument/2006/relationships/image" Target="../media/image18.png"/></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Master" Target="../slideMasters/slideMaster6.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Master" Target="../slideMasters/slideMaster6.xml"/></Relationships>
</file>

<file path=ppt/slideLayouts/_rels/slideLayout43.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Master" Target="../slideMasters/slideMaster6.xml"/></Relationships>
</file>

<file path=ppt/slideLayouts/_rels/slideLayout44.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Master" Target="../slideMasters/slideMaster7.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Master" Target="../slideMasters/slideMaster7.xml"/></Relationships>
</file>

<file path=ppt/slideLayouts/_rels/slideLayout46.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Master" Target="../slideMasters/slideMaster7.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52.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Master" Target="../slideMasters/slideMaster8.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58.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Master" Target="../slideMasters/slideMaster9.xml"/></Relationships>
</file>

<file path=ppt/slideLayouts/_rels/slideLayout59.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Master" Target="../slideMasters/slideMaster9.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72.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hyperlink" Target="https://nationalgrid.onbrandcloud.com/login/" TargetMode="External"/><Relationship Id="rId1" Type="http://schemas.openxmlformats.org/officeDocument/2006/relationships/slideMaster" Target="../slideMasters/slideMaster14.xml"/></Relationships>
</file>

<file path=ppt/slideLayouts/_rels/slideLayout73.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hyperlink" Target="https://nationalgrid.onbrandcloud.com/login/" TargetMode="External"/><Relationship Id="rId1" Type="http://schemas.openxmlformats.org/officeDocument/2006/relationships/slideMaster" Target="../slideMasters/slideMaster14.xml"/></Relationships>
</file>

<file path=ppt/slideLayouts/_rels/slideLayout74.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hyperlink" Target="https://nationalgrid.onbrandcloud.com/login/" TargetMode="External"/><Relationship Id="rId1" Type="http://schemas.openxmlformats.org/officeDocument/2006/relationships/slideMaster" Target="../slideMasters/slideMaster14.xml"/></Relationships>
</file>

<file path=ppt/slideLayouts/_rels/slideLayout75.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4.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7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4.xml"/></Relationships>
</file>

<file path=ppt/slideLayouts/_rels/slideLayout7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4.xml"/></Relationships>
</file>

<file path=ppt/slideLayouts/_rels/slideLayout7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4.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4.xml"/></Relationships>
</file>

<file path=ppt/slideLayouts/_rels/slideLayout8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4.xml"/></Relationships>
</file>

<file path=ppt/slideLayouts/_rels/slideLayout8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4.xml"/></Relationships>
</file>

<file path=ppt/slideLayouts/_rels/slideLayout8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4.xml"/></Relationships>
</file>

<file path=ppt/slideLayouts/_rels/slideLayout8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4.xml"/></Relationships>
</file>

<file path=ppt/slideLayouts/_rels/slideLayout8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4.xml"/></Relationships>
</file>

<file path=ppt/slideLayouts/_rels/slideLayout8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4.xml"/></Relationships>
</file>

<file path=ppt/slideLayouts/_rels/slideLayout8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4.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Cover 1">
    <p:spTree>
      <p:nvGrpSpPr>
        <p:cNvPr id="1" name=""/>
        <p:cNvGrpSpPr/>
        <p:nvPr/>
      </p:nvGrpSpPr>
      <p:grpSpPr>
        <a:xfrm>
          <a:off x="0" y="0"/>
          <a:ext cx="0" cy="0"/>
          <a:chOff x="0" y="0"/>
          <a:chExt cx="0" cy="0"/>
        </a:xfrm>
      </p:grpSpPr>
      <p:sp>
        <p:nvSpPr>
          <p:cNvPr id="12" name="Picture Placeholder 11">
            <a:extLst>
              <a:ext uri="{FF2B5EF4-FFF2-40B4-BE49-F238E27FC236}">
                <a16:creationId xmlns:a16="http://schemas.microsoft.com/office/drawing/2014/main" id="{BBCE18BB-8A9A-4230-868D-0996713794E9}"/>
              </a:ext>
            </a:extLst>
          </p:cNvPr>
          <p:cNvSpPr>
            <a:spLocks noGrp="1"/>
          </p:cNvSpPr>
          <p:nvPr>
            <p:ph type="pic" sz="quarter" idx="14" hasCustomPrompt="1"/>
          </p:nvPr>
        </p:nvSpPr>
        <p:spPr>
          <a:xfrm>
            <a:off x="0" y="0"/>
            <a:ext cx="9144000" cy="5143500"/>
          </a:xfrm>
          <a:custGeom>
            <a:avLst/>
            <a:gdLst>
              <a:gd name="connsiteX0" fmla="*/ 0 w 9144000"/>
              <a:gd name="connsiteY0" fmla="*/ 0 h 5143500"/>
              <a:gd name="connsiteX1" fmla="*/ 9144000 w 9144000"/>
              <a:gd name="connsiteY1" fmla="*/ 0 h 5143500"/>
              <a:gd name="connsiteX2" fmla="*/ 9144000 w 9144000"/>
              <a:gd name="connsiteY2" fmla="*/ 4345781 h 5143500"/>
              <a:gd name="connsiteX3" fmla="*/ 9143998 w 9144000"/>
              <a:gd name="connsiteY3" fmla="*/ 4345781 h 5143500"/>
              <a:gd name="connsiteX4" fmla="*/ 9143998 w 9144000"/>
              <a:gd name="connsiteY4" fmla="*/ 4344285 h 5143500"/>
              <a:gd name="connsiteX5" fmla="*/ 9095210 w 9144000"/>
              <a:gd name="connsiteY5" fmla="*/ 4326932 h 5143500"/>
              <a:gd name="connsiteX6" fmla="*/ 9047139 w 9144000"/>
              <a:gd name="connsiteY6" fmla="*/ 4310686 h 5143500"/>
              <a:gd name="connsiteX7" fmla="*/ 8999773 w 9144000"/>
              <a:gd name="connsiteY7" fmla="*/ 4295530 h 5143500"/>
              <a:gd name="connsiteX8" fmla="*/ 8953098 w 9144000"/>
              <a:gd name="connsiteY8" fmla="*/ 4281446 h 5143500"/>
              <a:gd name="connsiteX9" fmla="*/ 8907100 w 9144000"/>
              <a:gd name="connsiteY9" fmla="*/ 4268415 h 5143500"/>
              <a:gd name="connsiteX10" fmla="*/ 8861767 w 9144000"/>
              <a:gd name="connsiteY10" fmla="*/ 4256419 h 5143500"/>
              <a:gd name="connsiteX11" fmla="*/ 8817087 w 9144000"/>
              <a:gd name="connsiteY11" fmla="*/ 4245439 h 5143500"/>
              <a:gd name="connsiteX12" fmla="*/ 8773046 w 9144000"/>
              <a:gd name="connsiteY12" fmla="*/ 4235458 h 5143500"/>
              <a:gd name="connsiteX13" fmla="*/ 8729631 w 9144000"/>
              <a:gd name="connsiteY13" fmla="*/ 4226457 h 5143500"/>
              <a:gd name="connsiteX14" fmla="*/ 8686828 w 9144000"/>
              <a:gd name="connsiteY14" fmla="*/ 4218418 h 5143500"/>
              <a:gd name="connsiteX15" fmla="*/ 8644625 w 9144000"/>
              <a:gd name="connsiteY15" fmla="*/ 4211323 h 5143500"/>
              <a:gd name="connsiteX16" fmla="*/ 8603009 w 9144000"/>
              <a:gd name="connsiteY16" fmla="*/ 4205153 h 5143500"/>
              <a:gd name="connsiteX17" fmla="*/ 8582418 w 9144000"/>
              <a:gd name="connsiteY17" fmla="*/ 4202409 h 5143500"/>
              <a:gd name="connsiteX18" fmla="*/ 8561967 w 9144000"/>
              <a:gd name="connsiteY18" fmla="*/ 4199890 h 5143500"/>
              <a:gd name="connsiteX19" fmla="*/ 8541658 w 9144000"/>
              <a:gd name="connsiteY19" fmla="*/ 4197593 h 5143500"/>
              <a:gd name="connsiteX20" fmla="*/ 8521486 w 9144000"/>
              <a:gd name="connsiteY20" fmla="*/ 4195515 h 5143500"/>
              <a:gd name="connsiteX21" fmla="*/ 8501452 w 9144000"/>
              <a:gd name="connsiteY21" fmla="*/ 4193655 h 5143500"/>
              <a:gd name="connsiteX22" fmla="*/ 8481553 w 9144000"/>
              <a:gd name="connsiteY22" fmla="*/ 4192012 h 5143500"/>
              <a:gd name="connsiteX23" fmla="*/ 8461787 w 9144000"/>
              <a:gd name="connsiteY23" fmla="*/ 4190580 h 5143500"/>
              <a:gd name="connsiteX24" fmla="*/ 8442153 w 9144000"/>
              <a:gd name="connsiteY24" fmla="*/ 4189360 h 5143500"/>
              <a:gd name="connsiteX25" fmla="*/ 8422651 w 9144000"/>
              <a:gd name="connsiteY25" fmla="*/ 4188347 h 5143500"/>
              <a:gd name="connsiteX26" fmla="*/ 8403276 w 9144000"/>
              <a:gd name="connsiteY26" fmla="*/ 4187542 h 5143500"/>
              <a:gd name="connsiteX27" fmla="*/ 8384030 w 9144000"/>
              <a:gd name="connsiteY27" fmla="*/ 4186940 h 5143500"/>
              <a:gd name="connsiteX28" fmla="*/ 8364908 w 9144000"/>
              <a:gd name="connsiteY28" fmla="*/ 4186539 h 5143500"/>
              <a:gd name="connsiteX29" fmla="*/ 8345911 w 9144000"/>
              <a:gd name="connsiteY29" fmla="*/ 4186339 h 5143500"/>
              <a:gd name="connsiteX30" fmla="*/ 8327035 w 9144000"/>
              <a:gd name="connsiteY30" fmla="*/ 4186335 h 5143500"/>
              <a:gd name="connsiteX31" fmla="*/ 8308281 w 9144000"/>
              <a:gd name="connsiteY31" fmla="*/ 4186526 h 5143500"/>
              <a:gd name="connsiteX32" fmla="*/ 8289645 w 9144000"/>
              <a:gd name="connsiteY32" fmla="*/ 4186909 h 5143500"/>
              <a:gd name="connsiteX33" fmla="*/ 8271127 w 9144000"/>
              <a:gd name="connsiteY33" fmla="*/ 4187483 h 5143500"/>
              <a:gd name="connsiteX34" fmla="*/ 8252724 w 9144000"/>
              <a:gd name="connsiteY34" fmla="*/ 4188245 h 5143500"/>
              <a:gd name="connsiteX35" fmla="*/ 8234436 w 9144000"/>
              <a:gd name="connsiteY35" fmla="*/ 4189192 h 5143500"/>
              <a:gd name="connsiteX36" fmla="*/ 8216260 w 9144000"/>
              <a:gd name="connsiteY36" fmla="*/ 4190323 h 5143500"/>
              <a:gd name="connsiteX37" fmla="*/ 8198195 w 9144000"/>
              <a:gd name="connsiteY37" fmla="*/ 4191634 h 5143500"/>
              <a:gd name="connsiteX38" fmla="*/ 8180239 w 9144000"/>
              <a:gd name="connsiteY38" fmla="*/ 4193124 h 5143500"/>
              <a:gd name="connsiteX39" fmla="*/ 8162391 w 9144000"/>
              <a:gd name="connsiteY39" fmla="*/ 4194791 h 5143500"/>
              <a:gd name="connsiteX40" fmla="*/ 8144649 w 9144000"/>
              <a:gd name="connsiteY40" fmla="*/ 4196632 h 5143500"/>
              <a:gd name="connsiteX41" fmla="*/ 8127011 w 9144000"/>
              <a:gd name="connsiteY41" fmla="*/ 4198645 h 5143500"/>
              <a:gd name="connsiteX42" fmla="*/ 8109476 w 9144000"/>
              <a:gd name="connsiteY42" fmla="*/ 4200828 h 5143500"/>
              <a:gd name="connsiteX43" fmla="*/ 8092042 w 9144000"/>
              <a:gd name="connsiteY43" fmla="*/ 4203178 h 5143500"/>
              <a:gd name="connsiteX44" fmla="*/ 8074708 w 9144000"/>
              <a:gd name="connsiteY44" fmla="*/ 4205694 h 5143500"/>
              <a:gd name="connsiteX45" fmla="*/ 8057472 w 9144000"/>
              <a:gd name="connsiteY45" fmla="*/ 4208371 h 5143500"/>
              <a:gd name="connsiteX46" fmla="*/ 8040331 w 9144000"/>
              <a:gd name="connsiteY46" fmla="*/ 4211210 h 5143500"/>
              <a:gd name="connsiteX47" fmla="*/ 8006332 w 9144000"/>
              <a:gd name="connsiteY47" fmla="*/ 4217359 h 5143500"/>
              <a:gd name="connsiteX48" fmla="*/ 7972699 w 9144000"/>
              <a:gd name="connsiteY48" fmla="*/ 4224123 h 5143500"/>
              <a:gd name="connsiteX49" fmla="*/ 7922906 w 9144000"/>
              <a:gd name="connsiteY49" fmla="*/ 4235381 h 5143500"/>
              <a:gd name="connsiteX50" fmla="*/ 7890129 w 9144000"/>
              <a:gd name="connsiteY50" fmla="*/ 4243601 h 5143500"/>
              <a:gd name="connsiteX51" fmla="*/ 7857671 w 9144000"/>
              <a:gd name="connsiteY51" fmla="*/ 4252372 h 5143500"/>
              <a:gd name="connsiteX52" fmla="*/ 7825521 w 9144000"/>
              <a:gd name="connsiteY52" fmla="*/ 4261676 h 5143500"/>
              <a:gd name="connsiteX53" fmla="*/ 7793663 w 9144000"/>
              <a:gd name="connsiteY53" fmla="*/ 4271493 h 5143500"/>
              <a:gd name="connsiteX54" fmla="*/ 7762087 w 9144000"/>
              <a:gd name="connsiteY54" fmla="*/ 4281806 h 5143500"/>
              <a:gd name="connsiteX55" fmla="*/ 7730778 w 9144000"/>
              <a:gd name="connsiteY55" fmla="*/ 4292598 h 5143500"/>
              <a:gd name="connsiteX56" fmla="*/ 7699724 w 9144000"/>
              <a:gd name="connsiteY56" fmla="*/ 4303848 h 5143500"/>
              <a:gd name="connsiteX57" fmla="*/ 7668911 w 9144000"/>
              <a:gd name="connsiteY57" fmla="*/ 4315539 h 5143500"/>
              <a:gd name="connsiteX58" fmla="*/ 7638326 w 9144000"/>
              <a:gd name="connsiteY58" fmla="*/ 4327653 h 5143500"/>
              <a:gd name="connsiteX59" fmla="*/ 7607958 w 9144000"/>
              <a:gd name="connsiteY59" fmla="*/ 4340171 h 5143500"/>
              <a:gd name="connsiteX60" fmla="*/ 7577791 w 9144000"/>
              <a:gd name="connsiteY60" fmla="*/ 4353075 h 5143500"/>
              <a:gd name="connsiteX61" fmla="*/ 7547814 w 9144000"/>
              <a:gd name="connsiteY61" fmla="*/ 4366348 h 5143500"/>
              <a:gd name="connsiteX62" fmla="*/ 7518014 w 9144000"/>
              <a:gd name="connsiteY62" fmla="*/ 4379970 h 5143500"/>
              <a:gd name="connsiteX63" fmla="*/ 7473615 w 9144000"/>
              <a:gd name="connsiteY63" fmla="*/ 4401018 h 5143500"/>
              <a:gd name="connsiteX64" fmla="*/ 7429540 w 9144000"/>
              <a:gd name="connsiteY64" fmla="*/ 4422750 h 5143500"/>
              <a:gd name="connsiteX65" fmla="*/ 7385744 w 9144000"/>
              <a:gd name="connsiteY65" fmla="*/ 4445105 h 5143500"/>
              <a:gd name="connsiteX66" fmla="*/ 7342185 w 9144000"/>
              <a:gd name="connsiteY66" fmla="*/ 4468020 h 5143500"/>
              <a:gd name="connsiteX67" fmla="*/ 7284394 w 9144000"/>
              <a:gd name="connsiteY67" fmla="*/ 4499338 h 5143500"/>
              <a:gd name="connsiteX68" fmla="*/ 7198121 w 9144000"/>
              <a:gd name="connsiteY68" fmla="*/ 4547659 h 5143500"/>
              <a:gd name="connsiteX69" fmla="*/ 6982454 w 9144000"/>
              <a:gd name="connsiteY69" fmla="*/ 4672511 h 5143500"/>
              <a:gd name="connsiteX70" fmla="*/ 6821831 w 9144000"/>
              <a:gd name="connsiteY70" fmla="*/ 4764264 h 5143500"/>
              <a:gd name="connsiteX71" fmla="*/ 6747456 w 9144000"/>
              <a:gd name="connsiteY71" fmla="*/ 4805079 h 5143500"/>
              <a:gd name="connsiteX72" fmla="*/ 6687147 w 9144000"/>
              <a:gd name="connsiteY72" fmla="*/ 4837057 h 5143500"/>
              <a:gd name="connsiteX73" fmla="*/ 6641376 w 9144000"/>
              <a:gd name="connsiteY73" fmla="*/ 4860551 h 5143500"/>
              <a:gd name="connsiteX74" fmla="*/ 6595092 w 9144000"/>
              <a:gd name="connsiteY74" fmla="*/ 4883557 h 5143500"/>
              <a:gd name="connsiteX75" fmla="*/ 6548252 w 9144000"/>
              <a:gd name="connsiteY75" fmla="*/ 4906012 h 5143500"/>
              <a:gd name="connsiteX76" fmla="*/ 6500812 w 9144000"/>
              <a:gd name="connsiteY76" fmla="*/ 4927857 h 5143500"/>
              <a:gd name="connsiteX77" fmla="*/ 6468830 w 9144000"/>
              <a:gd name="connsiteY77" fmla="*/ 4942049 h 5143500"/>
              <a:gd name="connsiteX78" fmla="*/ 6436549 w 9144000"/>
              <a:gd name="connsiteY78" fmla="*/ 4955925 h 5143500"/>
              <a:gd name="connsiteX79" fmla="*/ 6403956 w 9144000"/>
              <a:gd name="connsiteY79" fmla="*/ 4969464 h 5143500"/>
              <a:gd name="connsiteX80" fmla="*/ 6371038 w 9144000"/>
              <a:gd name="connsiteY80" fmla="*/ 4982650 h 5143500"/>
              <a:gd name="connsiteX81" fmla="*/ 6337781 w 9144000"/>
              <a:gd name="connsiteY81" fmla="*/ 4995463 h 5143500"/>
              <a:gd name="connsiteX82" fmla="*/ 6304173 w 9144000"/>
              <a:gd name="connsiteY82" fmla="*/ 5007886 h 5143500"/>
              <a:gd name="connsiteX83" fmla="*/ 6270200 w 9144000"/>
              <a:gd name="connsiteY83" fmla="*/ 5019900 h 5143500"/>
              <a:gd name="connsiteX84" fmla="*/ 6235850 w 9144000"/>
              <a:gd name="connsiteY84" fmla="*/ 5031487 h 5143500"/>
              <a:gd name="connsiteX85" fmla="*/ 6201110 w 9144000"/>
              <a:gd name="connsiteY85" fmla="*/ 5042628 h 5143500"/>
              <a:gd name="connsiteX86" fmla="*/ 6165966 w 9144000"/>
              <a:gd name="connsiteY86" fmla="*/ 5053306 h 5143500"/>
              <a:gd name="connsiteX87" fmla="*/ 6130405 w 9144000"/>
              <a:gd name="connsiteY87" fmla="*/ 5063502 h 5143500"/>
              <a:gd name="connsiteX88" fmla="*/ 6094415 w 9144000"/>
              <a:gd name="connsiteY88" fmla="*/ 5073197 h 5143500"/>
              <a:gd name="connsiteX89" fmla="*/ 6057982 w 9144000"/>
              <a:gd name="connsiteY89" fmla="*/ 5082374 h 5143500"/>
              <a:gd name="connsiteX90" fmla="*/ 6021094 w 9144000"/>
              <a:gd name="connsiteY90" fmla="*/ 5091015 h 5143500"/>
              <a:gd name="connsiteX91" fmla="*/ 5983737 w 9144000"/>
              <a:gd name="connsiteY91" fmla="*/ 5099100 h 5143500"/>
              <a:gd name="connsiteX92" fmla="*/ 5945899 w 9144000"/>
              <a:gd name="connsiteY92" fmla="*/ 5106612 h 5143500"/>
              <a:gd name="connsiteX93" fmla="*/ 5907565 w 9144000"/>
              <a:gd name="connsiteY93" fmla="*/ 5113533 h 5143500"/>
              <a:gd name="connsiteX94" fmla="*/ 5868724 w 9144000"/>
              <a:gd name="connsiteY94" fmla="*/ 5119842 h 5143500"/>
              <a:gd name="connsiteX95" fmla="*/ 5829363 w 9144000"/>
              <a:gd name="connsiteY95" fmla="*/ 5125525 h 5143500"/>
              <a:gd name="connsiteX96" fmla="*/ 5789467 w 9144000"/>
              <a:gd name="connsiteY96" fmla="*/ 5130561 h 5143500"/>
              <a:gd name="connsiteX97" fmla="*/ 5749025 w 9144000"/>
              <a:gd name="connsiteY97" fmla="*/ 5134932 h 5143500"/>
              <a:gd name="connsiteX98" fmla="*/ 5708022 w 9144000"/>
              <a:gd name="connsiteY98" fmla="*/ 5138621 h 5143500"/>
              <a:gd name="connsiteX99" fmla="*/ 5666447 w 9144000"/>
              <a:gd name="connsiteY99" fmla="*/ 5141607 h 5143500"/>
              <a:gd name="connsiteX100" fmla="*/ 5631259 w 9144000"/>
              <a:gd name="connsiteY100" fmla="*/ 5143500 h 5143500"/>
              <a:gd name="connsiteX101" fmla="*/ 0 w 9144000"/>
              <a:gd name="connsiteY101" fmla="*/ 5143500 h 5143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Lst>
            <a:rect l="l" t="t" r="r" b="b"/>
            <a:pathLst>
              <a:path w="9144000" h="5143500">
                <a:moveTo>
                  <a:pt x="0" y="0"/>
                </a:moveTo>
                <a:lnTo>
                  <a:pt x="9144000" y="0"/>
                </a:lnTo>
                <a:lnTo>
                  <a:pt x="9144000" y="4345781"/>
                </a:lnTo>
                <a:lnTo>
                  <a:pt x="9143998" y="4345781"/>
                </a:lnTo>
                <a:lnTo>
                  <a:pt x="9143998" y="4344285"/>
                </a:lnTo>
                <a:lnTo>
                  <a:pt x="9095210" y="4326932"/>
                </a:lnTo>
                <a:lnTo>
                  <a:pt x="9047139" y="4310686"/>
                </a:lnTo>
                <a:lnTo>
                  <a:pt x="8999773" y="4295530"/>
                </a:lnTo>
                <a:lnTo>
                  <a:pt x="8953098" y="4281446"/>
                </a:lnTo>
                <a:lnTo>
                  <a:pt x="8907100" y="4268415"/>
                </a:lnTo>
                <a:lnTo>
                  <a:pt x="8861767" y="4256419"/>
                </a:lnTo>
                <a:lnTo>
                  <a:pt x="8817087" y="4245439"/>
                </a:lnTo>
                <a:lnTo>
                  <a:pt x="8773046" y="4235458"/>
                </a:lnTo>
                <a:lnTo>
                  <a:pt x="8729631" y="4226457"/>
                </a:lnTo>
                <a:lnTo>
                  <a:pt x="8686828" y="4218418"/>
                </a:lnTo>
                <a:lnTo>
                  <a:pt x="8644625" y="4211323"/>
                </a:lnTo>
                <a:lnTo>
                  <a:pt x="8603009" y="4205153"/>
                </a:lnTo>
                <a:lnTo>
                  <a:pt x="8582418" y="4202409"/>
                </a:lnTo>
                <a:lnTo>
                  <a:pt x="8561967" y="4199890"/>
                </a:lnTo>
                <a:lnTo>
                  <a:pt x="8541658" y="4197593"/>
                </a:lnTo>
                <a:lnTo>
                  <a:pt x="8521486" y="4195515"/>
                </a:lnTo>
                <a:lnTo>
                  <a:pt x="8501452" y="4193655"/>
                </a:lnTo>
                <a:lnTo>
                  <a:pt x="8481553" y="4192012"/>
                </a:lnTo>
                <a:lnTo>
                  <a:pt x="8461787" y="4190580"/>
                </a:lnTo>
                <a:lnTo>
                  <a:pt x="8442153" y="4189360"/>
                </a:lnTo>
                <a:lnTo>
                  <a:pt x="8422651" y="4188347"/>
                </a:lnTo>
                <a:lnTo>
                  <a:pt x="8403276" y="4187542"/>
                </a:lnTo>
                <a:lnTo>
                  <a:pt x="8384030" y="4186940"/>
                </a:lnTo>
                <a:lnTo>
                  <a:pt x="8364908" y="4186539"/>
                </a:lnTo>
                <a:lnTo>
                  <a:pt x="8345911" y="4186339"/>
                </a:lnTo>
                <a:lnTo>
                  <a:pt x="8327035" y="4186335"/>
                </a:lnTo>
                <a:lnTo>
                  <a:pt x="8308281" y="4186526"/>
                </a:lnTo>
                <a:lnTo>
                  <a:pt x="8289645" y="4186909"/>
                </a:lnTo>
                <a:lnTo>
                  <a:pt x="8271127" y="4187483"/>
                </a:lnTo>
                <a:lnTo>
                  <a:pt x="8252724" y="4188245"/>
                </a:lnTo>
                <a:lnTo>
                  <a:pt x="8234436" y="4189192"/>
                </a:lnTo>
                <a:lnTo>
                  <a:pt x="8216260" y="4190323"/>
                </a:lnTo>
                <a:lnTo>
                  <a:pt x="8198195" y="4191634"/>
                </a:lnTo>
                <a:lnTo>
                  <a:pt x="8180239" y="4193124"/>
                </a:lnTo>
                <a:lnTo>
                  <a:pt x="8162391" y="4194791"/>
                </a:lnTo>
                <a:lnTo>
                  <a:pt x="8144649" y="4196632"/>
                </a:lnTo>
                <a:lnTo>
                  <a:pt x="8127011" y="4198645"/>
                </a:lnTo>
                <a:lnTo>
                  <a:pt x="8109476" y="4200828"/>
                </a:lnTo>
                <a:lnTo>
                  <a:pt x="8092042" y="4203178"/>
                </a:lnTo>
                <a:lnTo>
                  <a:pt x="8074708" y="4205694"/>
                </a:lnTo>
                <a:lnTo>
                  <a:pt x="8057472" y="4208371"/>
                </a:lnTo>
                <a:lnTo>
                  <a:pt x="8040331" y="4211210"/>
                </a:lnTo>
                <a:lnTo>
                  <a:pt x="8006332" y="4217359"/>
                </a:lnTo>
                <a:lnTo>
                  <a:pt x="7972699" y="4224123"/>
                </a:lnTo>
                <a:lnTo>
                  <a:pt x="7922906" y="4235381"/>
                </a:lnTo>
                <a:lnTo>
                  <a:pt x="7890129" y="4243601"/>
                </a:lnTo>
                <a:lnTo>
                  <a:pt x="7857671" y="4252372"/>
                </a:lnTo>
                <a:lnTo>
                  <a:pt x="7825521" y="4261676"/>
                </a:lnTo>
                <a:lnTo>
                  <a:pt x="7793663" y="4271493"/>
                </a:lnTo>
                <a:lnTo>
                  <a:pt x="7762087" y="4281806"/>
                </a:lnTo>
                <a:lnTo>
                  <a:pt x="7730778" y="4292598"/>
                </a:lnTo>
                <a:lnTo>
                  <a:pt x="7699724" y="4303848"/>
                </a:lnTo>
                <a:lnTo>
                  <a:pt x="7668911" y="4315539"/>
                </a:lnTo>
                <a:lnTo>
                  <a:pt x="7638326" y="4327653"/>
                </a:lnTo>
                <a:lnTo>
                  <a:pt x="7607958" y="4340171"/>
                </a:lnTo>
                <a:lnTo>
                  <a:pt x="7577791" y="4353075"/>
                </a:lnTo>
                <a:lnTo>
                  <a:pt x="7547814" y="4366348"/>
                </a:lnTo>
                <a:lnTo>
                  <a:pt x="7518014" y="4379970"/>
                </a:lnTo>
                <a:lnTo>
                  <a:pt x="7473615" y="4401018"/>
                </a:lnTo>
                <a:lnTo>
                  <a:pt x="7429540" y="4422750"/>
                </a:lnTo>
                <a:lnTo>
                  <a:pt x="7385744" y="4445105"/>
                </a:lnTo>
                <a:lnTo>
                  <a:pt x="7342185" y="4468020"/>
                </a:lnTo>
                <a:lnTo>
                  <a:pt x="7284394" y="4499338"/>
                </a:lnTo>
                <a:lnTo>
                  <a:pt x="7198121" y="4547659"/>
                </a:lnTo>
                <a:lnTo>
                  <a:pt x="6982454" y="4672511"/>
                </a:lnTo>
                <a:lnTo>
                  <a:pt x="6821831" y="4764264"/>
                </a:lnTo>
                <a:lnTo>
                  <a:pt x="6747456" y="4805079"/>
                </a:lnTo>
                <a:lnTo>
                  <a:pt x="6687147" y="4837057"/>
                </a:lnTo>
                <a:lnTo>
                  <a:pt x="6641376" y="4860551"/>
                </a:lnTo>
                <a:lnTo>
                  <a:pt x="6595092" y="4883557"/>
                </a:lnTo>
                <a:lnTo>
                  <a:pt x="6548252" y="4906012"/>
                </a:lnTo>
                <a:lnTo>
                  <a:pt x="6500812" y="4927857"/>
                </a:lnTo>
                <a:lnTo>
                  <a:pt x="6468830" y="4942049"/>
                </a:lnTo>
                <a:lnTo>
                  <a:pt x="6436549" y="4955925"/>
                </a:lnTo>
                <a:lnTo>
                  <a:pt x="6403956" y="4969464"/>
                </a:lnTo>
                <a:lnTo>
                  <a:pt x="6371038" y="4982650"/>
                </a:lnTo>
                <a:lnTo>
                  <a:pt x="6337781" y="4995463"/>
                </a:lnTo>
                <a:lnTo>
                  <a:pt x="6304173" y="5007886"/>
                </a:lnTo>
                <a:lnTo>
                  <a:pt x="6270200" y="5019900"/>
                </a:lnTo>
                <a:lnTo>
                  <a:pt x="6235850" y="5031487"/>
                </a:lnTo>
                <a:lnTo>
                  <a:pt x="6201110" y="5042628"/>
                </a:lnTo>
                <a:lnTo>
                  <a:pt x="6165966" y="5053306"/>
                </a:lnTo>
                <a:lnTo>
                  <a:pt x="6130405" y="5063502"/>
                </a:lnTo>
                <a:lnTo>
                  <a:pt x="6094415" y="5073197"/>
                </a:lnTo>
                <a:lnTo>
                  <a:pt x="6057982" y="5082374"/>
                </a:lnTo>
                <a:lnTo>
                  <a:pt x="6021094" y="5091015"/>
                </a:lnTo>
                <a:lnTo>
                  <a:pt x="5983737" y="5099100"/>
                </a:lnTo>
                <a:lnTo>
                  <a:pt x="5945899" y="5106612"/>
                </a:lnTo>
                <a:lnTo>
                  <a:pt x="5907565" y="5113533"/>
                </a:lnTo>
                <a:lnTo>
                  <a:pt x="5868724" y="5119842"/>
                </a:lnTo>
                <a:lnTo>
                  <a:pt x="5829363" y="5125525"/>
                </a:lnTo>
                <a:lnTo>
                  <a:pt x="5789467" y="5130561"/>
                </a:lnTo>
                <a:lnTo>
                  <a:pt x="5749025" y="5134932"/>
                </a:lnTo>
                <a:lnTo>
                  <a:pt x="5708022" y="5138621"/>
                </a:lnTo>
                <a:lnTo>
                  <a:pt x="5666447" y="5141607"/>
                </a:lnTo>
                <a:lnTo>
                  <a:pt x="5631259" y="5143500"/>
                </a:lnTo>
                <a:lnTo>
                  <a:pt x="0" y="5143500"/>
                </a:lnTo>
                <a:close/>
              </a:path>
            </a:pathLst>
          </a:custGeom>
          <a:solidFill>
            <a:schemeClr val="accent6"/>
          </a:solidFill>
          <a:ln>
            <a:noFill/>
          </a:ln>
        </p:spPr>
        <p:txBody>
          <a:bodyPr wrap="square" anchor="b">
            <a:noAutofit/>
          </a:bodyPr>
          <a:lstStyle>
            <a:lvl1pPr marL="0" indent="0" algn="ctr">
              <a:buNone/>
              <a:defRPr sz="1637" b="0">
                <a:solidFill>
                  <a:schemeClr val="accent1"/>
                </a:solidFill>
              </a:defRPr>
            </a:lvl1pPr>
          </a:lstStyle>
          <a:p>
            <a:r>
              <a:rPr lang="en-GB" dirty="0"/>
              <a:t>   </a:t>
            </a:r>
          </a:p>
        </p:txBody>
      </p:sp>
      <p:sp>
        <p:nvSpPr>
          <p:cNvPr id="3" name="Text Placeholder 2">
            <a:extLst>
              <a:ext uri="{FF2B5EF4-FFF2-40B4-BE49-F238E27FC236}">
                <a16:creationId xmlns:a16="http://schemas.microsoft.com/office/drawing/2014/main" id="{3A043140-9E20-47E5-ADE6-D31C09457807}"/>
              </a:ext>
            </a:extLst>
          </p:cNvPr>
          <p:cNvSpPr>
            <a:spLocks noGrp="1"/>
          </p:cNvSpPr>
          <p:nvPr>
            <p:ph type="body" sz="quarter" idx="15"/>
          </p:nvPr>
        </p:nvSpPr>
        <p:spPr>
          <a:xfrm>
            <a:off x="323850" y="1062000"/>
            <a:ext cx="5543550" cy="246221"/>
          </a:xfrm>
        </p:spPr>
        <p:txBody>
          <a:bodyPr/>
          <a:lstStyle>
            <a:lvl1pPr>
              <a:defRPr sz="1600" b="0">
                <a:solidFill>
                  <a:schemeClr val="tx1"/>
                </a:solidFill>
              </a:defRPr>
            </a:lvl1pPr>
            <a:lvl2pPr>
              <a:defRPr sz="1455"/>
            </a:lvl2pPr>
            <a:lvl3pPr marL="0" indent="0">
              <a:buNone/>
              <a:defRPr sz="1455"/>
            </a:lvl3pPr>
            <a:lvl4pPr>
              <a:defRPr sz="1455"/>
            </a:lvl4pPr>
            <a:lvl5pPr>
              <a:defRPr sz="1455"/>
            </a:lvl5pPr>
          </a:lstStyle>
          <a:p>
            <a:pPr lvl="0"/>
            <a:r>
              <a:rPr lang="en-US"/>
              <a:t>Edit Master text styles</a:t>
            </a:r>
          </a:p>
        </p:txBody>
      </p:sp>
      <p:sp>
        <p:nvSpPr>
          <p:cNvPr id="6" name="Text Placeholder 2">
            <a:extLst>
              <a:ext uri="{FF2B5EF4-FFF2-40B4-BE49-F238E27FC236}">
                <a16:creationId xmlns:a16="http://schemas.microsoft.com/office/drawing/2014/main" id="{1825EDD5-C8D0-479D-8200-3E2F103CDD2A}"/>
              </a:ext>
            </a:extLst>
          </p:cNvPr>
          <p:cNvSpPr>
            <a:spLocks noGrp="1"/>
          </p:cNvSpPr>
          <p:nvPr>
            <p:ph type="body" sz="quarter" idx="16"/>
          </p:nvPr>
        </p:nvSpPr>
        <p:spPr>
          <a:xfrm>
            <a:off x="323850" y="1343801"/>
            <a:ext cx="5543550" cy="246221"/>
          </a:xfrm>
        </p:spPr>
        <p:txBody>
          <a:bodyPr/>
          <a:lstStyle>
            <a:lvl1pPr>
              <a:defRPr sz="1600" b="0">
                <a:solidFill>
                  <a:schemeClr val="tx1"/>
                </a:solidFill>
              </a:defRPr>
            </a:lvl1pPr>
            <a:lvl2pPr>
              <a:defRPr sz="1455"/>
            </a:lvl2pPr>
            <a:lvl3pPr marL="0" indent="0">
              <a:buNone/>
              <a:defRPr sz="1455"/>
            </a:lvl3pPr>
            <a:lvl4pPr>
              <a:defRPr sz="1455"/>
            </a:lvl4pPr>
            <a:lvl5pPr>
              <a:defRPr sz="1455"/>
            </a:lvl5pPr>
          </a:lstStyle>
          <a:p>
            <a:pPr lvl="0"/>
            <a:r>
              <a:rPr lang="en-US"/>
              <a:t>Edit Master text styles</a:t>
            </a:r>
          </a:p>
        </p:txBody>
      </p:sp>
      <p:sp>
        <p:nvSpPr>
          <p:cNvPr id="9" name="Round Diagonal Corner Rectangle 4">
            <a:extLst>
              <a:ext uri="{FF2B5EF4-FFF2-40B4-BE49-F238E27FC236}">
                <a16:creationId xmlns:a16="http://schemas.microsoft.com/office/drawing/2014/main" id="{98FBF951-2FE8-4B4E-8C56-DDECA1E6F8E1}"/>
              </a:ext>
            </a:extLst>
          </p:cNvPr>
          <p:cNvSpPr/>
          <p:nvPr userDrawn="1"/>
        </p:nvSpPr>
        <p:spPr>
          <a:xfrm>
            <a:off x="9385693" y="-2228"/>
            <a:ext cx="1932344" cy="3159510"/>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lIns="36000" tIns="36000" rIns="36000" bIns="36000" rtlCol="0" anchor="t" anchorCtr="0">
            <a:spAutoFit/>
          </a:bodyPr>
          <a:lstStyle/>
          <a:p>
            <a:pPr>
              <a:spcAft>
                <a:spcPts val="102"/>
              </a:spcAft>
            </a:pPr>
            <a:r>
              <a:rPr lang="en-GB" sz="637" b="1" noProof="0" dirty="0">
                <a:solidFill>
                  <a:schemeClr val="bg1">
                    <a:lumMod val="50000"/>
                  </a:schemeClr>
                </a:solidFill>
              </a:rPr>
              <a:t>Image placeholders</a:t>
            </a:r>
          </a:p>
          <a:p>
            <a:pPr marL="0" lvl="1" indent="0">
              <a:spcAft>
                <a:spcPts val="99"/>
              </a:spcAft>
            </a:pPr>
            <a:r>
              <a:rPr lang="en-GB" sz="637" noProof="0" dirty="0">
                <a:solidFill>
                  <a:schemeClr val="bg1">
                    <a:lumMod val="50000"/>
                  </a:schemeClr>
                </a:solidFill>
              </a:rPr>
              <a:t>This layout is set with a picture placeholder. The front cover image should always be in the cut out style or a plain yellow background</a:t>
            </a:r>
          </a:p>
          <a:p>
            <a:pPr marL="0" lvl="1" indent="0">
              <a:spcAft>
                <a:spcPts val="99"/>
              </a:spcAft>
            </a:pPr>
            <a:r>
              <a:rPr lang="en-GB" sz="637" b="1" noProof="0" dirty="0">
                <a:solidFill>
                  <a:schemeClr val="bg1">
                    <a:lumMod val="50000"/>
                  </a:schemeClr>
                </a:solidFill>
              </a:rPr>
              <a:t>Change image</a:t>
            </a:r>
          </a:p>
          <a:p>
            <a:pPr marL="58450" lvl="2" indent="-58450">
              <a:spcAft>
                <a:spcPts val="99"/>
              </a:spcAft>
              <a:buFont typeface="Arial" panose="020B0604020202020204" pitchFamily="34" charset="0"/>
              <a:buChar char="•"/>
            </a:pPr>
            <a:r>
              <a:rPr lang="en-GB" sz="637" noProof="0" dirty="0">
                <a:solidFill>
                  <a:schemeClr val="bg1">
                    <a:lumMod val="50000"/>
                  </a:schemeClr>
                </a:solidFill>
              </a:rPr>
              <a:t>Click on the image</a:t>
            </a:r>
          </a:p>
          <a:p>
            <a:pPr marL="58450" lvl="2" indent="-58450">
              <a:spcAft>
                <a:spcPts val="99"/>
              </a:spcAft>
              <a:buFont typeface="Arial" panose="020B0604020202020204" pitchFamily="34" charset="0"/>
              <a:buChar char="•"/>
            </a:pPr>
            <a:r>
              <a:rPr lang="en-GB" sz="637" noProof="0" dirty="0">
                <a:solidFill>
                  <a:schemeClr val="bg1">
                    <a:lumMod val="50000"/>
                  </a:schemeClr>
                </a:solidFill>
              </a:rPr>
              <a:t>Select ‘delete’</a:t>
            </a:r>
          </a:p>
          <a:p>
            <a:pPr marL="58450" lvl="2" indent="-58450">
              <a:spcAft>
                <a:spcPts val="99"/>
              </a:spcAft>
              <a:buFont typeface="Arial" panose="020B0604020202020204" pitchFamily="34" charset="0"/>
              <a:buChar char="•"/>
            </a:pPr>
            <a:r>
              <a:rPr lang="en-GB" sz="637" noProof="0" dirty="0">
                <a:solidFill>
                  <a:schemeClr val="bg1">
                    <a:lumMod val="50000"/>
                  </a:schemeClr>
                </a:solidFill>
              </a:rPr>
              <a:t>Go to the Image Library</a:t>
            </a:r>
          </a:p>
          <a:p>
            <a:pPr marL="58450" lvl="2" indent="-58450">
              <a:spcAft>
                <a:spcPts val="99"/>
              </a:spcAft>
              <a:buFont typeface="Arial" panose="020B0604020202020204" pitchFamily="34" charset="0"/>
              <a:buChar char="•"/>
            </a:pPr>
            <a:r>
              <a:rPr lang="en-GB" sz="637" noProof="0" dirty="0">
                <a:solidFill>
                  <a:schemeClr val="bg1">
                    <a:lumMod val="50000"/>
                  </a:schemeClr>
                </a:solidFill>
              </a:rPr>
              <a:t>Select image and ‘insert’</a:t>
            </a:r>
          </a:p>
          <a:p>
            <a:pPr marL="0" lvl="2" indent="0">
              <a:spcAft>
                <a:spcPts val="99"/>
              </a:spcAft>
              <a:buFontTx/>
              <a:buNone/>
            </a:pPr>
            <a:r>
              <a:rPr lang="en-GB" sz="637" noProof="0" dirty="0">
                <a:solidFill>
                  <a:schemeClr val="bg1">
                    <a:lumMod val="50000"/>
                  </a:schemeClr>
                </a:solidFill>
              </a:rPr>
              <a:t>When you have reset the slide the image may need readjusting</a:t>
            </a:r>
          </a:p>
          <a:p>
            <a:pPr marL="0" lvl="1" indent="0">
              <a:spcAft>
                <a:spcPts val="99"/>
              </a:spcAft>
            </a:pPr>
            <a:r>
              <a:rPr lang="en-GB" sz="637" b="1" noProof="0" dirty="0">
                <a:solidFill>
                  <a:schemeClr val="bg1">
                    <a:lumMod val="50000"/>
                  </a:schemeClr>
                </a:solidFill>
              </a:rPr>
              <a:t>Insert image</a:t>
            </a:r>
          </a:p>
          <a:p>
            <a:pPr marL="0" lvl="1" indent="0">
              <a:spcAft>
                <a:spcPts val="99"/>
              </a:spcAft>
            </a:pPr>
            <a:r>
              <a:rPr lang="en-GB" sz="637" noProof="0" dirty="0">
                <a:solidFill>
                  <a:schemeClr val="bg1">
                    <a:lumMod val="50000"/>
                  </a:schemeClr>
                </a:solidFill>
              </a:rPr>
              <a:t>To insert an image click on the ‘picture placeholder icon’, navigate to the file and insert.</a:t>
            </a:r>
          </a:p>
          <a:p>
            <a:pPr>
              <a:spcAft>
                <a:spcPts val="99"/>
              </a:spcAft>
            </a:pPr>
            <a:r>
              <a:rPr lang="en-GB" sz="637" b="1" noProof="0" dirty="0">
                <a:solidFill>
                  <a:schemeClr val="bg1">
                    <a:lumMod val="50000"/>
                  </a:schemeClr>
                </a:solidFill>
              </a:rPr>
              <a:t>Crop image</a:t>
            </a:r>
          </a:p>
          <a:p>
            <a:pPr marL="0" lvl="1" indent="0">
              <a:spcAft>
                <a:spcPts val="99"/>
              </a:spcAft>
            </a:pPr>
            <a:r>
              <a:rPr lang="en-GB" sz="637" noProof="0" dirty="0">
                <a:solidFill>
                  <a:schemeClr val="bg1">
                    <a:lumMod val="50000"/>
                  </a:schemeClr>
                </a:solidFill>
              </a:rPr>
              <a:t>When the image is inserted it may not automatically show the part of the image you want. To change what is shown:</a:t>
            </a:r>
          </a:p>
          <a:p>
            <a:pPr marL="58450" lvl="2" indent="-58450">
              <a:spcAft>
                <a:spcPts val="99"/>
              </a:spcAft>
              <a:buFont typeface="Arial" panose="020B0604020202020204" pitchFamily="34" charset="0"/>
              <a:buChar char="•"/>
            </a:pPr>
            <a:r>
              <a:rPr lang="en-GB" sz="637" noProof="0" dirty="0">
                <a:solidFill>
                  <a:schemeClr val="bg1">
                    <a:lumMod val="50000"/>
                  </a:schemeClr>
                </a:solidFill>
              </a:rPr>
              <a:t>Select the image</a:t>
            </a:r>
          </a:p>
          <a:p>
            <a:pPr marL="58450" lvl="2" indent="-58450">
              <a:spcAft>
                <a:spcPts val="99"/>
              </a:spcAft>
              <a:buFont typeface="Arial" panose="020B0604020202020204" pitchFamily="34" charset="0"/>
              <a:buChar char="•"/>
            </a:pPr>
            <a:r>
              <a:rPr lang="en-GB" sz="637" noProof="0" dirty="0">
                <a:solidFill>
                  <a:schemeClr val="bg1">
                    <a:lumMod val="50000"/>
                  </a:schemeClr>
                </a:solidFill>
              </a:rPr>
              <a:t>Go to ‘Format’ tab</a:t>
            </a:r>
          </a:p>
          <a:p>
            <a:pPr marL="58450" lvl="2" indent="-58450">
              <a:spcAft>
                <a:spcPts val="99"/>
              </a:spcAft>
              <a:buFont typeface="Arial" panose="020B0604020202020204" pitchFamily="34" charset="0"/>
              <a:buChar char="•"/>
            </a:pPr>
            <a:r>
              <a:rPr lang="en-GB" sz="637" noProof="0" dirty="0">
                <a:solidFill>
                  <a:schemeClr val="bg1">
                    <a:lumMod val="50000"/>
                  </a:schemeClr>
                </a:solidFill>
              </a:rPr>
              <a:t>Select ‘Crop’</a:t>
            </a:r>
          </a:p>
          <a:p>
            <a:pPr marL="0" indent="0">
              <a:spcAft>
                <a:spcPts val="102"/>
              </a:spcAft>
              <a:buFont typeface="Arial" pitchFamily="34" charset="0"/>
              <a:buNone/>
            </a:pPr>
            <a:r>
              <a:rPr lang="en-GB" sz="637" b="1" noProof="0" dirty="0">
                <a:solidFill>
                  <a:schemeClr val="bg1">
                    <a:lumMod val="50000"/>
                  </a:schemeClr>
                </a:solidFill>
              </a:rPr>
              <a:t>Image library</a:t>
            </a:r>
          </a:p>
          <a:p>
            <a:pPr marL="0" indent="0" algn="l" defTabSz="237590" rtl="0" fontAlgn="base">
              <a:spcBef>
                <a:spcPct val="0"/>
              </a:spcBef>
              <a:spcAft>
                <a:spcPts val="102"/>
              </a:spcAft>
              <a:buFont typeface="Arial" pitchFamily="34" charset="0"/>
              <a:buNone/>
            </a:pPr>
            <a:r>
              <a:rPr lang="en-GB" sz="637" kern="1200" noProof="0" dirty="0">
                <a:solidFill>
                  <a:schemeClr val="bg1">
                    <a:lumMod val="50000"/>
                  </a:schemeClr>
                </a:solidFill>
                <a:latin typeface="+mn-lt"/>
                <a:ea typeface="+mn-ea"/>
                <a:cs typeface="+mn-cs"/>
              </a:rPr>
              <a:t>To access the image library, please log into</a:t>
            </a:r>
          </a:p>
          <a:p>
            <a:pPr marL="0" indent="0" algn="l" defTabSz="237590" rtl="0" fontAlgn="base">
              <a:spcBef>
                <a:spcPct val="0"/>
              </a:spcBef>
              <a:spcAft>
                <a:spcPts val="102"/>
              </a:spcAft>
              <a:buFont typeface="Arial" pitchFamily="34" charset="0"/>
              <a:buNone/>
            </a:pPr>
            <a:endParaRPr lang="en-GB" sz="637" kern="1200" noProof="0" dirty="0">
              <a:solidFill>
                <a:schemeClr val="bg1">
                  <a:lumMod val="50000"/>
                </a:schemeClr>
              </a:solidFill>
              <a:latin typeface="+mn-lt"/>
              <a:ea typeface="+mn-ea"/>
              <a:cs typeface="+mn-cs"/>
            </a:endParaRPr>
          </a:p>
          <a:p>
            <a:pPr>
              <a:spcAft>
                <a:spcPts val="102"/>
              </a:spcAft>
            </a:pPr>
            <a:endParaRPr lang="en-GB" sz="637" kern="1200" noProof="0" dirty="0">
              <a:solidFill>
                <a:schemeClr val="bg1">
                  <a:lumMod val="50000"/>
                </a:schemeClr>
              </a:solidFill>
              <a:latin typeface="+mn-lt"/>
              <a:ea typeface="+mn-ea"/>
              <a:cs typeface="+mn-cs"/>
            </a:endParaRPr>
          </a:p>
          <a:p>
            <a:pPr>
              <a:spcAft>
                <a:spcPts val="102"/>
              </a:spcAft>
            </a:pPr>
            <a:r>
              <a:rPr lang="en-GB" sz="637" kern="1200" noProof="0" dirty="0">
                <a:solidFill>
                  <a:schemeClr val="bg1">
                    <a:lumMod val="50000"/>
                  </a:schemeClr>
                </a:solidFill>
                <a:latin typeface="+mn-lt"/>
                <a:ea typeface="+mn-ea"/>
                <a:cs typeface="+mn-cs"/>
              </a:rPr>
              <a:t>When you have placed your image you may need to change the colour of the text so it can be seen against the image. This can be changed to dark grey or white.</a:t>
            </a:r>
          </a:p>
        </p:txBody>
      </p:sp>
      <p:sp>
        <p:nvSpPr>
          <p:cNvPr id="7" name="Rectangle 6">
            <a:hlinkClick r:id="rId2"/>
            <a:extLst>
              <a:ext uri="{FF2B5EF4-FFF2-40B4-BE49-F238E27FC236}">
                <a16:creationId xmlns:a16="http://schemas.microsoft.com/office/drawing/2014/main" id="{0A0E5D64-357E-499F-BEC7-89044AF12844}"/>
              </a:ext>
            </a:extLst>
          </p:cNvPr>
          <p:cNvSpPr/>
          <p:nvPr userDrawn="1"/>
        </p:nvSpPr>
        <p:spPr>
          <a:xfrm>
            <a:off x="9419215" y="2545718"/>
            <a:ext cx="1752087" cy="98040"/>
          </a:xfrm>
          <a:prstGeom prst="rect">
            <a:avLst/>
          </a:prstGeom>
          <a:noFill/>
        </p:spPr>
        <p:txBody>
          <a:bodyPr wrap="square" lIns="0" tIns="0" rIns="0" bIns="0" rtlCol="0" anchor="ctr">
            <a:spAutoFit/>
          </a:bodyPr>
          <a:lstStyle/>
          <a:p>
            <a:r>
              <a:rPr lang="en-GB" sz="637" dirty="0">
                <a:cs typeface="Arial" panose="020B0604020202020204" pitchFamily="34" charset="0"/>
              </a:rPr>
              <a:t>https://nationalgrid.onbrandcloud.com/login/</a:t>
            </a:r>
          </a:p>
        </p:txBody>
      </p:sp>
      <p:pic>
        <p:nvPicPr>
          <p:cNvPr id="13" name="Picture 12">
            <a:extLst>
              <a:ext uri="{FF2B5EF4-FFF2-40B4-BE49-F238E27FC236}">
                <a16:creationId xmlns:a16="http://schemas.microsoft.com/office/drawing/2014/main" id="{DC0E0B6B-9082-4BDB-A555-BA6DEB512DD5}"/>
              </a:ext>
            </a:extLst>
          </p:cNvPr>
          <p:cNvPicPr>
            <a:picLocks noChangeAspect="1"/>
          </p:cNvPicPr>
          <p:nvPr userDrawn="1"/>
        </p:nvPicPr>
        <p:blipFill>
          <a:blip r:embed="rId3"/>
          <a:stretch>
            <a:fillRect/>
          </a:stretch>
        </p:blipFill>
        <p:spPr>
          <a:xfrm>
            <a:off x="7473917" y="4678326"/>
            <a:ext cx="1345632" cy="201018"/>
          </a:xfrm>
          <a:prstGeom prst="rect">
            <a:avLst/>
          </a:prstGeom>
        </p:spPr>
      </p:pic>
      <p:sp>
        <p:nvSpPr>
          <p:cNvPr id="4" name="Title 3">
            <a:extLst>
              <a:ext uri="{FF2B5EF4-FFF2-40B4-BE49-F238E27FC236}">
                <a16:creationId xmlns:a16="http://schemas.microsoft.com/office/drawing/2014/main" id="{85FE02F7-EA91-42A2-AC0B-ADF0B456DEC6}"/>
              </a:ext>
            </a:extLst>
          </p:cNvPr>
          <p:cNvSpPr>
            <a:spLocks noGrp="1"/>
          </p:cNvSpPr>
          <p:nvPr>
            <p:ph type="title"/>
          </p:nvPr>
        </p:nvSpPr>
        <p:spPr/>
        <p:txBody>
          <a:bodyPr/>
          <a:lstStyle>
            <a:lvl1pPr>
              <a:defRPr>
                <a:solidFill>
                  <a:schemeClr val="tx1"/>
                </a:solidFill>
              </a:defRPr>
            </a:lvl1pPr>
          </a:lstStyle>
          <a:p>
            <a:r>
              <a:rPr lang="en-US"/>
              <a:t>Click to edit Master title style</a:t>
            </a:r>
            <a:endParaRPr lang="en-GB" dirty="0"/>
          </a:p>
        </p:txBody>
      </p:sp>
    </p:spTree>
    <p:extLst>
      <p:ext uri="{BB962C8B-B14F-4D97-AF65-F5344CB8AC3E}">
        <p14:creationId xmlns:p14="http://schemas.microsoft.com/office/powerpoint/2010/main" val="2438398246"/>
      </p:ext>
    </p:extLst>
  </p:cSld>
  <p:clrMapOvr>
    <a:masterClrMapping/>
  </p:clrMapOvr>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Key message + text righ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B7B61B7-ECC6-4ABC-9069-45A9590FC629}"/>
              </a:ext>
            </a:extLst>
          </p:cNvPr>
          <p:cNvSpPr>
            <a:spLocks noGrp="1"/>
          </p:cNvSpPr>
          <p:nvPr>
            <p:ph type="title"/>
          </p:nvPr>
        </p:nvSpPr>
        <p:spPr/>
        <p:txBody>
          <a:bodyPr/>
          <a:lstStyle/>
          <a:p>
            <a:r>
              <a:rPr lang="en-US"/>
              <a:t>Click to edit Master title style</a:t>
            </a:r>
            <a:endParaRPr lang="en-GB" dirty="0"/>
          </a:p>
        </p:txBody>
      </p:sp>
      <p:sp>
        <p:nvSpPr>
          <p:cNvPr id="14" name="Text Placeholder 3">
            <a:extLst>
              <a:ext uri="{FF2B5EF4-FFF2-40B4-BE49-F238E27FC236}">
                <a16:creationId xmlns:a16="http://schemas.microsoft.com/office/drawing/2014/main" id="{0930CD1D-A41A-4185-9CFA-885F60C5B505}"/>
              </a:ext>
            </a:extLst>
          </p:cNvPr>
          <p:cNvSpPr>
            <a:spLocks noGrp="1"/>
          </p:cNvSpPr>
          <p:nvPr>
            <p:ph type="body" sz="quarter" idx="16"/>
          </p:nvPr>
        </p:nvSpPr>
        <p:spPr>
          <a:xfrm>
            <a:off x="323999" y="1062500"/>
            <a:ext cx="2592000" cy="3453938"/>
          </a:xfrm>
          <a:solidFill>
            <a:schemeClr val="accent1"/>
          </a:solidFill>
        </p:spPr>
        <p:txBody>
          <a:bodyPr wrap="square" lIns="144000" tIns="144000" rIns="144000" bIns="144000">
            <a:noAutofit/>
          </a:bodyPr>
          <a:lstStyle>
            <a:lvl1pPr>
              <a:defRPr>
                <a:solidFill>
                  <a:schemeClr val="bg1"/>
                </a:solidFill>
              </a:defRPr>
            </a:lvl1pPr>
            <a:lvl2pP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5" name="Text Placeholder 3">
            <a:extLst>
              <a:ext uri="{FF2B5EF4-FFF2-40B4-BE49-F238E27FC236}">
                <a16:creationId xmlns:a16="http://schemas.microsoft.com/office/drawing/2014/main" id="{05C4283E-702E-4783-AE1B-598C33ABADE3}"/>
              </a:ext>
            </a:extLst>
          </p:cNvPr>
          <p:cNvSpPr>
            <a:spLocks noGrp="1"/>
          </p:cNvSpPr>
          <p:nvPr>
            <p:ph type="body" sz="quarter" idx="18"/>
          </p:nvPr>
        </p:nvSpPr>
        <p:spPr>
          <a:xfrm>
            <a:off x="3276000" y="1062500"/>
            <a:ext cx="2592000" cy="156966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6" name="Text Placeholder 4">
            <a:extLst>
              <a:ext uri="{FF2B5EF4-FFF2-40B4-BE49-F238E27FC236}">
                <a16:creationId xmlns:a16="http://schemas.microsoft.com/office/drawing/2014/main" id="{C5ABD336-6DA0-4C14-8548-610B7CB3FDD3}"/>
              </a:ext>
            </a:extLst>
          </p:cNvPr>
          <p:cNvSpPr>
            <a:spLocks noGrp="1"/>
          </p:cNvSpPr>
          <p:nvPr>
            <p:ph type="body" sz="quarter" idx="17"/>
          </p:nvPr>
        </p:nvSpPr>
        <p:spPr>
          <a:xfrm>
            <a:off x="6228000" y="1062500"/>
            <a:ext cx="2592000" cy="156966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grpSp>
        <p:nvGrpSpPr>
          <p:cNvPr id="25" name="Guidance note">
            <a:extLst>
              <a:ext uri="{FF2B5EF4-FFF2-40B4-BE49-F238E27FC236}">
                <a16:creationId xmlns:a16="http://schemas.microsoft.com/office/drawing/2014/main" id="{4C75A555-DA44-4479-9698-0614FBA84EB2}"/>
              </a:ext>
            </a:extLst>
          </p:cNvPr>
          <p:cNvGrpSpPr/>
          <p:nvPr userDrawn="1"/>
        </p:nvGrpSpPr>
        <p:grpSpPr>
          <a:xfrm>
            <a:off x="9385694" y="-2227"/>
            <a:ext cx="1932344" cy="2633888"/>
            <a:chOff x="10925224" y="286"/>
            <a:chExt cx="2952328" cy="4024464"/>
          </a:xfrm>
        </p:grpSpPr>
        <p:sp>
          <p:nvSpPr>
            <p:cNvPr id="26" name="Guidance note">
              <a:extLst>
                <a:ext uri="{FF2B5EF4-FFF2-40B4-BE49-F238E27FC236}">
                  <a16:creationId xmlns:a16="http://schemas.microsoft.com/office/drawing/2014/main" id="{C63E074A-E363-483E-970D-D9D5B8E95E9E}"/>
                </a:ext>
              </a:extLst>
            </p:cNvPr>
            <p:cNvSpPr/>
            <p:nvPr/>
          </p:nvSpPr>
          <p:spPr>
            <a:xfrm>
              <a:off x="10925224" y="286"/>
              <a:ext cx="2952328" cy="4024464"/>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722" lvl="2">
                <a:spcAft>
                  <a:spcPts val="136"/>
                </a:spcAft>
              </a:pPr>
              <a:r>
                <a:rPr lang="en-GB" sz="640" b="1" dirty="0">
                  <a:solidFill>
                    <a:schemeClr val="bg1">
                      <a:lumMod val="50000"/>
                    </a:schemeClr>
                  </a:solidFill>
                  <a:latin typeface="+mj-lt"/>
                </a:rPr>
                <a:t>Reapplying the Slide Layout</a:t>
              </a:r>
            </a:p>
            <a:p>
              <a:pPr marL="722" lvl="2">
                <a:spcAft>
                  <a:spcPts val="136"/>
                </a:spcAft>
              </a:pPr>
              <a:r>
                <a:rPr lang="en-GB" sz="640" dirty="0">
                  <a:solidFill>
                    <a:schemeClr val="bg1">
                      <a:lumMod val="50000"/>
                    </a:schemeClr>
                  </a:solidFill>
                </a:rPr>
                <a:t>Putting text into a placeholder not only ensures the text sits in the correct place and is formatted correctly, it also helps to update the page quickly and efficiently. </a:t>
              </a:r>
            </a:p>
            <a:p>
              <a:pPr marL="83030" lvl="3" indent="-83030">
                <a:spcAft>
                  <a:spcPts val="136"/>
                </a:spcAft>
                <a:buClr>
                  <a:schemeClr val="tx1"/>
                </a:buClr>
                <a:buFont typeface="Wingdings" panose="05000000000000000000" pitchFamily="2" charset="2"/>
                <a:buChar char="§"/>
              </a:pPr>
              <a:r>
                <a:rPr lang="en-GB" sz="640" dirty="0">
                  <a:solidFill>
                    <a:schemeClr val="bg1">
                      <a:lumMod val="50000"/>
                    </a:schemeClr>
                  </a:solidFill>
                </a:rPr>
                <a:t>Right click on any part of slide</a:t>
              </a:r>
            </a:p>
            <a:p>
              <a:pPr marL="83030" lvl="3" indent="-83030">
                <a:spcAft>
                  <a:spcPts val="136"/>
                </a:spcAft>
                <a:buClr>
                  <a:schemeClr val="tx1"/>
                </a:buClr>
                <a:buFont typeface="Wingdings" panose="05000000000000000000" pitchFamily="2" charset="2"/>
                <a:buChar char="§"/>
              </a:pPr>
              <a:r>
                <a:rPr lang="en-GB" sz="640" dirty="0">
                  <a:solidFill>
                    <a:schemeClr val="bg1">
                      <a:lumMod val="50000"/>
                    </a:schemeClr>
                  </a:solidFill>
                </a:rPr>
                <a:t>Click on ‘Layout’</a:t>
              </a:r>
            </a:p>
            <a:p>
              <a:pPr marL="83030" lvl="3" indent="-83030">
                <a:spcAft>
                  <a:spcPts val="136"/>
                </a:spcAft>
                <a:buClr>
                  <a:schemeClr val="tx1"/>
                </a:buClr>
                <a:buFont typeface="Wingdings" panose="05000000000000000000" pitchFamily="2" charset="2"/>
                <a:buChar char="§"/>
              </a:pPr>
              <a:r>
                <a:rPr lang="en-GB" sz="640" dirty="0">
                  <a:solidFill>
                    <a:schemeClr val="bg1">
                      <a:lumMod val="50000"/>
                    </a:schemeClr>
                  </a:solidFill>
                </a:rPr>
                <a:t>Select the layout you require</a:t>
              </a:r>
            </a:p>
            <a:p>
              <a:pPr marL="722" lvl="2">
                <a:spcAft>
                  <a:spcPts val="136"/>
                </a:spcAft>
              </a:pPr>
              <a:r>
                <a:rPr lang="en-GB" sz="640" b="1" dirty="0">
                  <a:solidFill>
                    <a:schemeClr val="bg1">
                      <a:lumMod val="50000"/>
                    </a:schemeClr>
                  </a:solidFill>
                  <a:latin typeface="+mj-lt"/>
                </a:rPr>
                <a:t>Text bullet formatting</a:t>
              </a:r>
            </a:p>
            <a:p>
              <a:pPr marL="722" lvl="2">
                <a:spcAft>
                  <a:spcPts val="136"/>
                </a:spcAft>
              </a:pPr>
              <a:r>
                <a:rPr lang="en-GB" sz="640" dirty="0">
                  <a:solidFill>
                    <a:schemeClr val="bg1">
                      <a:lumMod val="50000"/>
                    </a:schemeClr>
                  </a:solidFill>
                </a:rPr>
                <a:t>To use text/bullet formatting levels correctly, use the Increase List Level and Decrease List Level buttons from the Paragraph group on the Home tab.</a:t>
              </a:r>
            </a:p>
            <a:p>
              <a:pPr marL="722" lvl="2">
                <a:spcAft>
                  <a:spcPts val="136"/>
                </a:spcAft>
              </a:pPr>
              <a:endParaRPr lang="en-GB" sz="640" dirty="0">
                <a:solidFill>
                  <a:schemeClr val="bg1">
                    <a:lumMod val="50000"/>
                  </a:schemeClr>
                </a:solidFill>
              </a:endParaRPr>
            </a:p>
            <a:p>
              <a:pPr marL="722" lvl="2">
                <a:spcAft>
                  <a:spcPts val="136"/>
                </a:spcAft>
              </a:pPr>
              <a:endParaRPr lang="en-GB" sz="640" dirty="0">
                <a:solidFill>
                  <a:schemeClr val="bg1">
                    <a:lumMod val="50000"/>
                  </a:schemeClr>
                </a:solidFill>
              </a:endParaRPr>
            </a:p>
            <a:p>
              <a:pPr marL="722" lvl="2">
                <a:spcAft>
                  <a:spcPts val="136"/>
                </a:spcAft>
              </a:pPr>
              <a:endParaRPr lang="en-GB" sz="640" dirty="0">
                <a:solidFill>
                  <a:schemeClr val="bg1">
                    <a:lumMod val="50000"/>
                  </a:schemeClr>
                </a:solidFill>
              </a:endParaRPr>
            </a:p>
            <a:p>
              <a:pPr marL="722" lvl="2">
                <a:spcAft>
                  <a:spcPts val="136"/>
                </a:spcAft>
              </a:pPr>
              <a:endParaRPr lang="en-GB" sz="640" dirty="0">
                <a:solidFill>
                  <a:schemeClr val="bg1">
                    <a:lumMod val="50000"/>
                  </a:schemeClr>
                </a:solidFill>
              </a:endParaRPr>
            </a:p>
            <a:p>
              <a:pPr marL="722" lvl="2">
                <a:spcAft>
                  <a:spcPts val="136"/>
                </a:spcAft>
              </a:pPr>
              <a:r>
                <a:rPr lang="en-GB" sz="640" dirty="0">
                  <a:solidFill>
                    <a:schemeClr val="bg1">
                      <a:lumMod val="50000"/>
                    </a:schemeClr>
                  </a:solidFill>
                </a:rPr>
                <a:t>Alternatively you can use the keyboard shortcuts:</a:t>
              </a:r>
              <a:br>
                <a:rPr lang="en-GB" sz="640" dirty="0">
                  <a:solidFill>
                    <a:schemeClr val="bg1">
                      <a:lumMod val="50000"/>
                    </a:schemeClr>
                  </a:solidFill>
                </a:rPr>
              </a:br>
              <a:r>
                <a:rPr lang="en-GB" sz="640" dirty="0">
                  <a:solidFill>
                    <a:schemeClr val="bg1">
                      <a:lumMod val="50000"/>
                    </a:schemeClr>
                  </a:solidFill>
                </a:rPr>
                <a:t>Shift+Alt+Right arrow key = increase level</a:t>
              </a:r>
              <a:br>
                <a:rPr lang="en-GB" sz="640" dirty="0">
                  <a:solidFill>
                    <a:schemeClr val="bg1">
                      <a:lumMod val="50000"/>
                    </a:schemeClr>
                  </a:solidFill>
                </a:rPr>
              </a:br>
              <a:r>
                <a:rPr lang="en-GB" sz="640" dirty="0">
                  <a:solidFill>
                    <a:schemeClr val="bg1">
                      <a:lumMod val="50000"/>
                    </a:schemeClr>
                  </a:solidFill>
                </a:rPr>
                <a:t>Shift+Alt+Left arrow key = decrease level</a:t>
              </a:r>
            </a:p>
            <a:p>
              <a:pPr marL="722" lvl="2">
                <a:spcAft>
                  <a:spcPts val="136"/>
                </a:spcAft>
              </a:pPr>
              <a:r>
                <a:rPr lang="en-GB" sz="640" b="1" dirty="0">
                  <a:solidFill>
                    <a:schemeClr val="bg1">
                      <a:lumMod val="50000"/>
                    </a:schemeClr>
                  </a:solidFill>
                  <a:latin typeface="+mj-lt"/>
                </a:rPr>
                <a:t>Guides</a:t>
              </a:r>
            </a:p>
            <a:p>
              <a:pPr marL="722" lvl="2">
                <a:spcAft>
                  <a:spcPts val="136"/>
                </a:spcAft>
              </a:pPr>
              <a:r>
                <a:rPr lang="en-GB" sz="640" dirty="0">
                  <a:solidFill>
                    <a:schemeClr val="bg1">
                      <a:lumMod val="50000"/>
                    </a:schemeClr>
                  </a:solidFill>
                </a:rPr>
                <a:t>To ensure all other elements aside from placeholders are positioned correctly, switch your drawing guides on (Alt+F9), this will help align all information such as text boxes, charts etc. </a:t>
              </a:r>
            </a:p>
            <a:p>
              <a:pPr marL="83030" lvl="3" indent="-83030">
                <a:spcAft>
                  <a:spcPts val="136"/>
                </a:spcAft>
                <a:buClr>
                  <a:schemeClr val="tx1"/>
                </a:buClr>
                <a:buFont typeface="Wingdings" panose="05000000000000000000" pitchFamily="2" charset="2"/>
                <a:buChar char="§"/>
              </a:pPr>
              <a:endParaRPr lang="en-GB" sz="640" dirty="0">
                <a:solidFill>
                  <a:schemeClr val="bg1">
                    <a:lumMod val="50000"/>
                  </a:schemeClr>
                </a:solidFill>
              </a:endParaRPr>
            </a:p>
          </p:txBody>
        </p:sp>
        <p:grpSp>
          <p:nvGrpSpPr>
            <p:cNvPr id="27" name="Group 26">
              <a:extLst>
                <a:ext uri="{FF2B5EF4-FFF2-40B4-BE49-F238E27FC236}">
                  <a16:creationId xmlns:a16="http://schemas.microsoft.com/office/drawing/2014/main" id="{896FFC9E-ABDE-4220-B6F9-2A72B081BE11}"/>
                </a:ext>
              </a:extLst>
            </p:cNvPr>
            <p:cNvGrpSpPr/>
            <p:nvPr/>
          </p:nvGrpSpPr>
          <p:grpSpPr bwMode="gray">
            <a:xfrm>
              <a:off x="10986272" y="2041451"/>
              <a:ext cx="1586725" cy="550496"/>
              <a:chOff x="4736026" y="-2879841"/>
              <a:chExt cx="1698109" cy="589139"/>
            </a:xfrm>
            <a:solidFill>
              <a:schemeClr val="accent3">
                <a:lumMod val="20000"/>
                <a:lumOff val="80000"/>
              </a:schemeClr>
            </a:solidFill>
          </p:grpSpPr>
          <p:pic>
            <p:nvPicPr>
              <p:cNvPr id="28" name="Picture 3">
                <a:extLst>
                  <a:ext uri="{FF2B5EF4-FFF2-40B4-BE49-F238E27FC236}">
                    <a16:creationId xmlns:a16="http://schemas.microsoft.com/office/drawing/2014/main" id="{783C9DE9-FE0B-4105-9B20-8A9F98F20D6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a:off x="4736026" y="-2879841"/>
                <a:ext cx="1698109"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29" name="Rounded Rectangle 20">
                <a:extLst>
                  <a:ext uri="{FF2B5EF4-FFF2-40B4-BE49-F238E27FC236}">
                    <a16:creationId xmlns:a16="http://schemas.microsoft.com/office/drawing/2014/main" id="{5102F88B-920A-4BBA-AA4D-ABF9A90CB5A1}"/>
                  </a:ext>
                </a:extLst>
              </p:cNvPr>
              <p:cNvSpPr/>
              <p:nvPr/>
            </p:nvSpPr>
            <p:spPr bwMode="gray">
              <a:xfrm>
                <a:off x="5292025" y="-2820484"/>
                <a:ext cx="346227" cy="166715"/>
              </a:xfrm>
              <a:prstGeom prst="roundRect">
                <a:avLst>
                  <a:gd name="adj" fmla="val 20963"/>
                </a:avLst>
              </a:prstGeom>
              <a:noFill/>
              <a:ln w="190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spcAft>
                    <a:spcPts val="273"/>
                  </a:spcAft>
                </a:pPr>
                <a:endParaRPr lang="en-GB" sz="637" dirty="0"/>
              </a:p>
            </p:txBody>
          </p:sp>
        </p:grpSp>
      </p:grpSp>
    </p:spTree>
    <p:extLst>
      <p:ext uri="{BB962C8B-B14F-4D97-AF65-F5344CB8AC3E}">
        <p14:creationId xmlns:p14="http://schemas.microsoft.com/office/powerpoint/2010/main" val="3444771713"/>
      </p:ext>
    </p:extLst>
  </p:cSld>
  <p:clrMapOvr>
    <a:masterClrMapping/>
  </p:clrMapOvr>
  <p:extLst>
    <p:ext uri="{DCECCB84-F9BA-43D5-87BE-67443E8EF086}">
      <p15:sldGuideLst xmlns:p15="http://schemas.microsoft.com/office/powerpoint/2012/main"/>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Key message + text lef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B7B61B7-ECC6-4ABC-9069-45A9590FC629}"/>
              </a:ext>
            </a:extLst>
          </p:cNvPr>
          <p:cNvSpPr>
            <a:spLocks noGrp="1"/>
          </p:cNvSpPr>
          <p:nvPr>
            <p:ph type="title"/>
          </p:nvPr>
        </p:nvSpPr>
        <p:spPr/>
        <p:txBody>
          <a:bodyPr/>
          <a:lstStyle/>
          <a:p>
            <a:r>
              <a:rPr lang="en-US"/>
              <a:t>Click to edit Master title style</a:t>
            </a:r>
            <a:endParaRPr lang="en-GB" dirty="0"/>
          </a:p>
        </p:txBody>
      </p:sp>
      <p:sp>
        <p:nvSpPr>
          <p:cNvPr id="14" name="Text Placeholder 3">
            <a:extLst>
              <a:ext uri="{FF2B5EF4-FFF2-40B4-BE49-F238E27FC236}">
                <a16:creationId xmlns:a16="http://schemas.microsoft.com/office/drawing/2014/main" id="{0930CD1D-A41A-4185-9CFA-885F60C5B505}"/>
              </a:ext>
            </a:extLst>
          </p:cNvPr>
          <p:cNvSpPr>
            <a:spLocks noGrp="1"/>
          </p:cNvSpPr>
          <p:nvPr>
            <p:ph type="body" sz="quarter" idx="16"/>
          </p:nvPr>
        </p:nvSpPr>
        <p:spPr>
          <a:xfrm>
            <a:off x="6228000" y="1062500"/>
            <a:ext cx="2592000" cy="3453938"/>
          </a:xfrm>
          <a:solidFill>
            <a:schemeClr val="accent1"/>
          </a:solidFill>
        </p:spPr>
        <p:txBody>
          <a:bodyPr wrap="square" lIns="144000" tIns="144000" rIns="144000" bIns="144000">
            <a:noAutofit/>
          </a:bodyPr>
          <a:lstStyle>
            <a:lvl1pPr>
              <a:defRPr>
                <a:solidFill>
                  <a:schemeClr val="bg1"/>
                </a:solidFill>
              </a:defRPr>
            </a:lvl1pPr>
            <a:lvl2pP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5" name="Text Placeholder 3">
            <a:extLst>
              <a:ext uri="{FF2B5EF4-FFF2-40B4-BE49-F238E27FC236}">
                <a16:creationId xmlns:a16="http://schemas.microsoft.com/office/drawing/2014/main" id="{05C4283E-702E-4783-AE1B-598C33ABADE3}"/>
              </a:ext>
            </a:extLst>
          </p:cNvPr>
          <p:cNvSpPr>
            <a:spLocks noGrp="1"/>
          </p:cNvSpPr>
          <p:nvPr>
            <p:ph type="body" sz="quarter" idx="18"/>
          </p:nvPr>
        </p:nvSpPr>
        <p:spPr>
          <a:xfrm>
            <a:off x="3276000" y="1062500"/>
            <a:ext cx="2592000" cy="156966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1" name="Text Placeholder 3">
            <a:extLst>
              <a:ext uri="{FF2B5EF4-FFF2-40B4-BE49-F238E27FC236}">
                <a16:creationId xmlns:a16="http://schemas.microsoft.com/office/drawing/2014/main" id="{0AFD44EC-D9DC-4A2D-91EF-9F07DE3F1CEF}"/>
              </a:ext>
            </a:extLst>
          </p:cNvPr>
          <p:cNvSpPr>
            <a:spLocks noGrp="1"/>
          </p:cNvSpPr>
          <p:nvPr>
            <p:ph type="body" sz="quarter" idx="19"/>
          </p:nvPr>
        </p:nvSpPr>
        <p:spPr>
          <a:xfrm>
            <a:off x="323999" y="1062500"/>
            <a:ext cx="2592000" cy="156966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grpSp>
        <p:nvGrpSpPr>
          <p:cNvPr id="25" name="Guidance note">
            <a:extLst>
              <a:ext uri="{FF2B5EF4-FFF2-40B4-BE49-F238E27FC236}">
                <a16:creationId xmlns:a16="http://schemas.microsoft.com/office/drawing/2014/main" id="{8D653A98-CF56-446A-9721-D28CD48D3FD4}"/>
              </a:ext>
            </a:extLst>
          </p:cNvPr>
          <p:cNvGrpSpPr/>
          <p:nvPr userDrawn="1"/>
        </p:nvGrpSpPr>
        <p:grpSpPr>
          <a:xfrm>
            <a:off x="9385694" y="-2227"/>
            <a:ext cx="1932344" cy="2633888"/>
            <a:chOff x="10925224" y="286"/>
            <a:chExt cx="2952328" cy="4024464"/>
          </a:xfrm>
        </p:grpSpPr>
        <p:sp>
          <p:nvSpPr>
            <p:cNvPr id="26" name="Guidance note">
              <a:extLst>
                <a:ext uri="{FF2B5EF4-FFF2-40B4-BE49-F238E27FC236}">
                  <a16:creationId xmlns:a16="http://schemas.microsoft.com/office/drawing/2014/main" id="{8C9C3EDE-A918-437D-A5D8-7697D56218DE}"/>
                </a:ext>
              </a:extLst>
            </p:cNvPr>
            <p:cNvSpPr/>
            <p:nvPr/>
          </p:nvSpPr>
          <p:spPr>
            <a:xfrm>
              <a:off x="10925224" y="286"/>
              <a:ext cx="2952328" cy="4024464"/>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722" lvl="2">
                <a:spcAft>
                  <a:spcPts val="136"/>
                </a:spcAft>
              </a:pPr>
              <a:r>
                <a:rPr lang="en-GB" sz="640" b="1" dirty="0">
                  <a:solidFill>
                    <a:schemeClr val="bg1">
                      <a:lumMod val="50000"/>
                    </a:schemeClr>
                  </a:solidFill>
                  <a:latin typeface="+mj-lt"/>
                </a:rPr>
                <a:t>Reapplying the Slide Layout</a:t>
              </a:r>
            </a:p>
            <a:p>
              <a:pPr marL="722" lvl="2">
                <a:spcAft>
                  <a:spcPts val="136"/>
                </a:spcAft>
              </a:pPr>
              <a:r>
                <a:rPr lang="en-GB" sz="640" dirty="0">
                  <a:solidFill>
                    <a:schemeClr val="bg1">
                      <a:lumMod val="50000"/>
                    </a:schemeClr>
                  </a:solidFill>
                </a:rPr>
                <a:t>Putting text into a placeholder not only ensures the text sits in the correct place and is formatted correctly, it also helps to update the page quickly and efficiently. </a:t>
              </a:r>
            </a:p>
            <a:p>
              <a:pPr marL="83030" lvl="3" indent="-83030">
                <a:spcAft>
                  <a:spcPts val="136"/>
                </a:spcAft>
                <a:buClr>
                  <a:schemeClr val="tx1"/>
                </a:buClr>
                <a:buFont typeface="Wingdings" panose="05000000000000000000" pitchFamily="2" charset="2"/>
                <a:buChar char="§"/>
              </a:pPr>
              <a:r>
                <a:rPr lang="en-GB" sz="640" dirty="0">
                  <a:solidFill>
                    <a:schemeClr val="bg1">
                      <a:lumMod val="50000"/>
                    </a:schemeClr>
                  </a:solidFill>
                </a:rPr>
                <a:t>Right click on any part of slide</a:t>
              </a:r>
            </a:p>
            <a:p>
              <a:pPr marL="83030" lvl="3" indent="-83030">
                <a:spcAft>
                  <a:spcPts val="136"/>
                </a:spcAft>
                <a:buClr>
                  <a:schemeClr val="tx1"/>
                </a:buClr>
                <a:buFont typeface="Wingdings" panose="05000000000000000000" pitchFamily="2" charset="2"/>
                <a:buChar char="§"/>
              </a:pPr>
              <a:r>
                <a:rPr lang="en-GB" sz="640" dirty="0">
                  <a:solidFill>
                    <a:schemeClr val="bg1">
                      <a:lumMod val="50000"/>
                    </a:schemeClr>
                  </a:solidFill>
                </a:rPr>
                <a:t>Click on ‘Layout’</a:t>
              </a:r>
            </a:p>
            <a:p>
              <a:pPr marL="83030" lvl="3" indent="-83030">
                <a:spcAft>
                  <a:spcPts val="136"/>
                </a:spcAft>
                <a:buClr>
                  <a:schemeClr val="tx1"/>
                </a:buClr>
                <a:buFont typeface="Wingdings" panose="05000000000000000000" pitchFamily="2" charset="2"/>
                <a:buChar char="§"/>
              </a:pPr>
              <a:r>
                <a:rPr lang="en-GB" sz="640" dirty="0">
                  <a:solidFill>
                    <a:schemeClr val="bg1">
                      <a:lumMod val="50000"/>
                    </a:schemeClr>
                  </a:solidFill>
                </a:rPr>
                <a:t>Select the layout you require</a:t>
              </a:r>
            </a:p>
            <a:p>
              <a:pPr marL="722" lvl="2">
                <a:spcAft>
                  <a:spcPts val="136"/>
                </a:spcAft>
              </a:pPr>
              <a:r>
                <a:rPr lang="en-GB" sz="640" b="1" dirty="0">
                  <a:solidFill>
                    <a:schemeClr val="bg1">
                      <a:lumMod val="50000"/>
                    </a:schemeClr>
                  </a:solidFill>
                  <a:latin typeface="+mj-lt"/>
                </a:rPr>
                <a:t>Text bullet formatting</a:t>
              </a:r>
            </a:p>
            <a:p>
              <a:pPr marL="722" lvl="2">
                <a:spcAft>
                  <a:spcPts val="136"/>
                </a:spcAft>
              </a:pPr>
              <a:r>
                <a:rPr lang="en-GB" sz="640" dirty="0">
                  <a:solidFill>
                    <a:schemeClr val="bg1">
                      <a:lumMod val="50000"/>
                    </a:schemeClr>
                  </a:solidFill>
                </a:rPr>
                <a:t>To use text/bullet formatting levels correctly, use the Increase List Level and Decrease List Level buttons from the Paragraph group on the Home tab.</a:t>
              </a:r>
            </a:p>
            <a:p>
              <a:pPr marL="722" lvl="2">
                <a:spcAft>
                  <a:spcPts val="136"/>
                </a:spcAft>
              </a:pPr>
              <a:endParaRPr lang="en-GB" sz="640" dirty="0">
                <a:solidFill>
                  <a:schemeClr val="bg1">
                    <a:lumMod val="50000"/>
                  </a:schemeClr>
                </a:solidFill>
              </a:endParaRPr>
            </a:p>
            <a:p>
              <a:pPr marL="722" lvl="2">
                <a:spcAft>
                  <a:spcPts val="136"/>
                </a:spcAft>
              </a:pPr>
              <a:endParaRPr lang="en-GB" sz="640" dirty="0">
                <a:solidFill>
                  <a:schemeClr val="bg1">
                    <a:lumMod val="50000"/>
                  </a:schemeClr>
                </a:solidFill>
              </a:endParaRPr>
            </a:p>
            <a:p>
              <a:pPr marL="722" lvl="2">
                <a:spcAft>
                  <a:spcPts val="136"/>
                </a:spcAft>
              </a:pPr>
              <a:endParaRPr lang="en-GB" sz="640" dirty="0">
                <a:solidFill>
                  <a:schemeClr val="bg1">
                    <a:lumMod val="50000"/>
                  </a:schemeClr>
                </a:solidFill>
              </a:endParaRPr>
            </a:p>
            <a:p>
              <a:pPr marL="722" lvl="2">
                <a:spcAft>
                  <a:spcPts val="136"/>
                </a:spcAft>
              </a:pPr>
              <a:endParaRPr lang="en-GB" sz="640" dirty="0">
                <a:solidFill>
                  <a:schemeClr val="bg1">
                    <a:lumMod val="50000"/>
                  </a:schemeClr>
                </a:solidFill>
              </a:endParaRPr>
            </a:p>
            <a:p>
              <a:pPr marL="722" lvl="2">
                <a:spcAft>
                  <a:spcPts val="136"/>
                </a:spcAft>
              </a:pPr>
              <a:r>
                <a:rPr lang="en-GB" sz="640" dirty="0">
                  <a:solidFill>
                    <a:schemeClr val="bg1">
                      <a:lumMod val="50000"/>
                    </a:schemeClr>
                  </a:solidFill>
                </a:rPr>
                <a:t>Alternatively you can use the keyboard shortcuts:</a:t>
              </a:r>
              <a:br>
                <a:rPr lang="en-GB" sz="640" dirty="0">
                  <a:solidFill>
                    <a:schemeClr val="bg1">
                      <a:lumMod val="50000"/>
                    </a:schemeClr>
                  </a:solidFill>
                </a:rPr>
              </a:br>
              <a:r>
                <a:rPr lang="en-GB" sz="640" dirty="0">
                  <a:solidFill>
                    <a:schemeClr val="bg1">
                      <a:lumMod val="50000"/>
                    </a:schemeClr>
                  </a:solidFill>
                </a:rPr>
                <a:t>Shift+Alt+Right arrow key = increase level</a:t>
              </a:r>
              <a:br>
                <a:rPr lang="en-GB" sz="640" dirty="0">
                  <a:solidFill>
                    <a:schemeClr val="bg1">
                      <a:lumMod val="50000"/>
                    </a:schemeClr>
                  </a:solidFill>
                </a:rPr>
              </a:br>
              <a:r>
                <a:rPr lang="en-GB" sz="640" dirty="0">
                  <a:solidFill>
                    <a:schemeClr val="bg1">
                      <a:lumMod val="50000"/>
                    </a:schemeClr>
                  </a:solidFill>
                </a:rPr>
                <a:t>Shift+Alt+Left arrow key = decrease level</a:t>
              </a:r>
            </a:p>
            <a:p>
              <a:pPr marL="722" lvl="2">
                <a:spcAft>
                  <a:spcPts val="136"/>
                </a:spcAft>
              </a:pPr>
              <a:r>
                <a:rPr lang="en-GB" sz="640" b="1" dirty="0">
                  <a:solidFill>
                    <a:schemeClr val="bg1">
                      <a:lumMod val="50000"/>
                    </a:schemeClr>
                  </a:solidFill>
                  <a:latin typeface="+mj-lt"/>
                </a:rPr>
                <a:t>Guides</a:t>
              </a:r>
            </a:p>
            <a:p>
              <a:pPr marL="722" lvl="2">
                <a:spcAft>
                  <a:spcPts val="136"/>
                </a:spcAft>
              </a:pPr>
              <a:r>
                <a:rPr lang="en-GB" sz="640" dirty="0">
                  <a:solidFill>
                    <a:schemeClr val="bg1">
                      <a:lumMod val="50000"/>
                    </a:schemeClr>
                  </a:solidFill>
                </a:rPr>
                <a:t>To ensure all other elements aside from placeholders are positioned correctly, switch your drawing guides on (Alt+F9), this will help align all information such as text boxes, charts etc. </a:t>
              </a:r>
            </a:p>
            <a:p>
              <a:pPr marL="83030" lvl="3" indent="-83030">
                <a:spcAft>
                  <a:spcPts val="136"/>
                </a:spcAft>
                <a:buClr>
                  <a:schemeClr val="tx1"/>
                </a:buClr>
                <a:buFont typeface="Wingdings" panose="05000000000000000000" pitchFamily="2" charset="2"/>
                <a:buChar char="§"/>
              </a:pPr>
              <a:endParaRPr lang="en-GB" sz="640" dirty="0">
                <a:solidFill>
                  <a:schemeClr val="bg1">
                    <a:lumMod val="50000"/>
                  </a:schemeClr>
                </a:solidFill>
              </a:endParaRPr>
            </a:p>
          </p:txBody>
        </p:sp>
        <p:grpSp>
          <p:nvGrpSpPr>
            <p:cNvPr id="27" name="Group 26">
              <a:extLst>
                <a:ext uri="{FF2B5EF4-FFF2-40B4-BE49-F238E27FC236}">
                  <a16:creationId xmlns:a16="http://schemas.microsoft.com/office/drawing/2014/main" id="{5F3C91CB-65FA-4CDB-8765-78FFE5FC2739}"/>
                </a:ext>
              </a:extLst>
            </p:cNvPr>
            <p:cNvGrpSpPr/>
            <p:nvPr/>
          </p:nvGrpSpPr>
          <p:grpSpPr bwMode="gray">
            <a:xfrm>
              <a:off x="10986272" y="2041451"/>
              <a:ext cx="1586725" cy="550496"/>
              <a:chOff x="4736026" y="-2879841"/>
              <a:chExt cx="1698109" cy="589139"/>
            </a:xfrm>
            <a:solidFill>
              <a:schemeClr val="accent3">
                <a:lumMod val="20000"/>
                <a:lumOff val="80000"/>
              </a:schemeClr>
            </a:solidFill>
          </p:grpSpPr>
          <p:pic>
            <p:nvPicPr>
              <p:cNvPr id="28" name="Picture 3">
                <a:extLst>
                  <a:ext uri="{FF2B5EF4-FFF2-40B4-BE49-F238E27FC236}">
                    <a16:creationId xmlns:a16="http://schemas.microsoft.com/office/drawing/2014/main" id="{5C5CF7EE-ECFD-4A37-B9C3-BD2D0C0176E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a:off x="4736026" y="-2879841"/>
                <a:ext cx="1698109"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29" name="Rounded Rectangle 20">
                <a:extLst>
                  <a:ext uri="{FF2B5EF4-FFF2-40B4-BE49-F238E27FC236}">
                    <a16:creationId xmlns:a16="http://schemas.microsoft.com/office/drawing/2014/main" id="{4A33F702-07EE-4E88-900B-16CB8EA2DA6B}"/>
                  </a:ext>
                </a:extLst>
              </p:cNvPr>
              <p:cNvSpPr/>
              <p:nvPr/>
            </p:nvSpPr>
            <p:spPr bwMode="gray">
              <a:xfrm>
                <a:off x="5292025" y="-2820484"/>
                <a:ext cx="346227" cy="166715"/>
              </a:xfrm>
              <a:prstGeom prst="roundRect">
                <a:avLst>
                  <a:gd name="adj" fmla="val 20963"/>
                </a:avLst>
              </a:prstGeom>
              <a:noFill/>
              <a:ln w="190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spcAft>
                    <a:spcPts val="273"/>
                  </a:spcAft>
                </a:pPr>
                <a:endParaRPr lang="en-GB" sz="637" dirty="0"/>
              </a:p>
            </p:txBody>
          </p:sp>
        </p:grpSp>
      </p:grpSp>
    </p:spTree>
    <p:extLst>
      <p:ext uri="{BB962C8B-B14F-4D97-AF65-F5344CB8AC3E}">
        <p14:creationId xmlns:p14="http://schemas.microsoft.com/office/powerpoint/2010/main" val="2073067992"/>
      </p:ext>
    </p:extLst>
  </p:cSld>
  <p:clrMapOvr>
    <a:masterClrMapping/>
  </p:clrMapOvr>
  <p:extLst>
    <p:ext uri="{DCECCB84-F9BA-43D5-87BE-67443E8EF086}">
      <p15:sldGuideLst xmlns:p15="http://schemas.microsoft.com/office/powerpoint/2012/main"/>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 chart">
    <p:spTree>
      <p:nvGrpSpPr>
        <p:cNvPr id="1" name=""/>
        <p:cNvGrpSpPr/>
        <p:nvPr/>
      </p:nvGrpSpPr>
      <p:grpSpPr>
        <a:xfrm>
          <a:off x="0" y="0"/>
          <a:ext cx="0" cy="0"/>
          <a:chOff x="0" y="0"/>
          <a:chExt cx="0" cy="0"/>
        </a:xfrm>
      </p:grpSpPr>
      <p:sp>
        <p:nvSpPr>
          <p:cNvPr id="19" name="Chart Placeholder 5"/>
          <p:cNvSpPr>
            <a:spLocks noGrp="1"/>
          </p:cNvSpPr>
          <p:nvPr>
            <p:ph type="chart" sz="quarter" idx="15" hasCustomPrompt="1"/>
          </p:nvPr>
        </p:nvSpPr>
        <p:spPr>
          <a:xfrm>
            <a:off x="323850" y="1062500"/>
            <a:ext cx="5543550" cy="3453938"/>
          </a:xfrm>
          <a:prstGeom prst="rect">
            <a:avLst/>
          </a:prstGeom>
        </p:spPr>
        <p:txBody>
          <a:bodyPr>
            <a:noAutofit/>
          </a:bodyPr>
          <a:lstStyle>
            <a:lvl1pPr>
              <a:defRPr>
                <a:solidFill>
                  <a:schemeClr val="accent1"/>
                </a:solidFill>
              </a:defRPr>
            </a:lvl1pPr>
          </a:lstStyle>
          <a:p>
            <a:r>
              <a:rPr lang="en-GB" dirty="0"/>
              <a:t> </a:t>
            </a:r>
          </a:p>
        </p:txBody>
      </p:sp>
      <p:sp>
        <p:nvSpPr>
          <p:cNvPr id="2" name="Title 1">
            <a:extLst>
              <a:ext uri="{FF2B5EF4-FFF2-40B4-BE49-F238E27FC236}">
                <a16:creationId xmlns:a16="http://schemas.microsoft.com/office/drawing/2014/main" id="{0642CC84-39CD-4CBB-B3E7-E705009B80B3}"/>
              </a:ext>
            </a:extLst>
          </p:cNvPr>
          <p:cNvSpPr>
            <a:spLocks noGrp="1"/>
          </p:cNvSpPr>
          <p:nvPr>
            <p:ph type="title"/>
          </p:nvPr>
        </p:nvSpPr>
        <p:spPr/>
        <p:txBody>
          <a:bodyPr/>
          <a:lstStyle/>
          <a:p>
            <a:r>
              <a:rPr lang="en-US"/>
              <a:t>Click to edit Master title style</a:t>
            </a:r>
            <a:endParaRPr lang="en-GB" dirty="0"/>
          </a:p>
        </p:txBody>
      </p:sp>
      <p:sp>
        <p:nvSpPr>
          <p:cNvPr id="5" name="Text Placeholder 4">
            <a:extLst>
              <a:ext uri="{FF2B5EF4-FFF2-40B4-BE49-F238E27FC236}">
                <a16:creationId xmlns:a16="http://schemas.microsoft.com/office/drawing/2014/main" id="{64AF0A20-4521-4105-B244-E4D7D8DC46D9}"/>
              </a:ext>
            </a:extLst>
          </p:cNvPr>
          <p:cNvSpPr>
            <a:spLocks noGrp="1"/>
          </p:cNvSpPr>
          <p:nvPr>
            <p:ph type="body" sz="quarter" idx="17"/>
          </p:nvPr>
        </p:nvSpPr>
        <p:spPr>
          <a:xfrm>
            <a:off x="6228000" y="1062500"/>
            <a:ext cx="2592000" cy="156966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grpSp>
        <p:nvGrpSpPr>
          <p:cNvPr id="22" name="Guidance note">
            <a:extLst>
              <a:ext uri="{FF2B5EF4-FFF2-40B4-BE49-F238E27FC236}">
                <a16:creationId xmlns:a16="http://schemas.microsoft.com/office/drawing/2014/main" id="{F6BD485F-7180-4CEC-839E-F9483AEAF584}"/>
              </a:ext>
            </a:extLst>
          </p:cNvPr>
          <p:cNvGrpSpPr/>
          <p:nvPr userDrawn="1"/>
        </p:nvGrpSpPr>
        <p:grpSpPr>
          <a:xfrm>
            <a:off x="9385694" y="-2227"/>
            <a:ext cx="1932344" cy="2633888"/>
            <a:chOff x="10925224" y="286"/>
            <a:chExt cx="2952328" cy="4024464"/>
          </a:xfrm>
        </p:grpSpPr>
        <p:sp>
          <p:nvSpPr>
            <p:cNvPr id="23" name="Guidance note">
              <a:extLst>
                <a:ext uri="{FF2B5EF4-FFF2-40B4-BE49-F238E27FC236}">
                  <a16:creationId xmlns:a16="http://schemas.microsoft.com/office/drawing/2014/main" id="{F86419A7-5EC4-4AC8-BB23-375E60D2C6B7}"/>
                </a:ext>
              </a:extLst>
            </p:cNvPr>
            <p:cNvSpPr/>
            <p:nvPr/>
          </p:nvSpPr>
          <p:spPr>
            <a:xfrm>
              <a:off x="10925224" y="286"/>
              <a:ext cx="2952328" cy="4024464"/>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722" lvl="2">
                <a:spcAft>
                  <a:spcPts val="136"/>
                </a:spcAft>
              </a:pPr>
              <a:r>
                <a:rPr lang="en-GB" sz="640" b="1" dirty="0">
                  <a:solidFill>
                    <a:schemeClr val="bg1">
                      <a:lumMod val="50000"/>
                    </a:schemeClr>
                  </a:solidFill>
                  <a:latin typeface="+mj-lt"/>
                </a:rPr>
                <a:t>Reapplying the Slide Layout</a:t>
              </a:r>
            </a:p>
            <a:p>
              <a:pPr marL="722" lvl="2">
                <a:spcAft>
                  <a:spcPts val="136"/>
                </a:spcAft>
              </a:pPr>
              <a:r>
                <a:rPr lang="en-GB" sz="640" dirty="0">
                  <a:solidFill>
                    <a:schemeClr val="bg1">
                      <a:lumMod val="50000"/>
                    </a:schemeClr>
                  </a:solidFill>
                </a:rPr>
                <a:t>Putting text into a placeholder not only ensures the text sits in the correct place and is formatted correctly, it also helps to update the page quickly and efficiently. </a:t>
              </a:r>
            </a:p>
            <a:p>
              <a:pPr marL="83030" lvl="3" indent="-83030">
                <a:spcAft>
                  <a:spcPts val="136"/>
                </a:spcAft>
                <a:buClr>
                  <a:schemeClr val="tx1"/>
                </a:buClr>
                <a:buFont typeface="Wingdings" panose="05000000000000000000" pitchFamily="2" charset="2"/>
                <a:buChar char="§"/>
              </a:pPr>
              <a:r>
                <a:rPr lang="en-GB" sz="640" dirty="0">
                  <a:solidFill>
                    <a:schemeClr val="bg1">
                      <a:lumMod val="50000"/>
                    </a:schemeClr>
                  </a:solidFill>
                </a:rPr>
                <a:t>Right click on any part of slide</a:t>
              </a:r>
            </a:p>
            <a:p>
              <a:pPr marL="83030" lvl="3" indent="-83030">
                <a:spcAft>
                  <a:spcPts val="136"/>
                </a:spcAft>
                <a:buClr>
                  <a:schemeClr val="tx1"/>
                </a:buClr>
                <a:buFont typeface="Wingdings" panose="05000000000000000000" pitchFamily="2" charset="2"/>
                <a:buChar char="§"/>
              </a:pPr>
              <a:r>
                <a:rPr lang="en-GB" sz="640" dirty="0">
                  <a:solidFill>
                    <a:schemeClr val="bg1">
                      <a:lumMod val="50000"/>
                    </a:schemeClr>
                  </a:solidFill>
                </a:rPr>
                <a:t>Click on ‘Layout’</a:t>
              </a:r>
            </a:p>
            <a:p>
              <a:pPr marL="83030" lvl="3" indent="-83030">
                <a:spcAft>
                  <a:spcPts val="136"/>
                </a:spcAft>
                <a:buClr>
                  <a:schemeClr val="tx1"/>
                </a:buClr>
                <a:buFont typeface="Wingdings" panose="05000000000000000000" pitchFamily="2" charset="2"/>
                <a:buChar char="§"/>
              </a:pPr>
              <a:r>
                <a:rPr lang="en-GB" sz="640" dirty="0">
                  <a:solidFill>
                    <a:schemeClr val="bg1">
                      <a:lumMod val="50000"/>
                    </a:schemeClr>
                  </a:solidFill>
                </a:rPr>
                <a:t>Select the layout you require</a:t>
              </a:r>
            </a:p>
            <a:p>
              <a:pPr marL="722" lvl="2">
                <a:spcAft>
                  <a:spcPts val="136"/>
                </a:spcAft>
              </a:pPr>
              <a:r>
                <a:rPr lang="en-GB" sz="640" b="1" dirty="0">
                  <a:solidFill>
                    <a:schemeClr val="bg1">
                      <a:lumMod val="50000"/>
                    </a:schemeClr>
                  </a:solidFill>
                  <a:latin typeface="+mj-lt"/>
                </a:rPr>
                <a:t>Text bullet formatting</a:t>
              </a:r>
            </a:p>
            <a:p>
              <a:pPr marL="722" lvl="2">
                <a:spcAft>
                  <a:spcPts val="136"/>
                </a:spcAft>
              </a:pPr>
              <a:r>
                <a:rPr lang="en-GB" sz="640" dirty="0">
                  <a:solidFill>
                    <a:schemeClr val="bg1">
                      <a:lumMod val="50000"/>
                    </a:schemeClr>
                  </a:solidFill>
                </a:rPr>
                <a:t>To use text/bullet formatting levels correctly, use the Increase List Level and Decrease List Level buttons from the Paragraph group on the Home tab.</a:t>
              </a:r>
            </a:p>
            <a:p>
              <a:pPr marL="722" lvl="2">
                <a:spcAft>
                  <a:spcPts val="136"/>
                </a:spcAft>
              </a:pPr>
              <a:endParaRPr lang="en-GB" sz="640" dirty="0">
                <a:solidFill>
                  <a:schemeClr val="bg1">
                    <a:lumMod val="50000"/>
                  </a:schemeClr>
                </a:solidFill>
              </a:endParaRPr>
            </a:p>
            <a:p>
              <a:pPr marL="722" lvl="2">
                <a:spcAft>
                  <a:spcPts val="136"/>
                </a:spcAft>
              </a:pPr>
              <a:endParaRPr lang="en-GB" sz="640" dirty="0">
                <a:solidFill>
                  <a:schemeClr val="bg1">
                    <a:lumMod val="50000"/>
                  </a:schemeClr>
                </a:solidFill>
              </a:endParaRPr>
            </a:p>
            <a:p>
              <a:pPr marL="722" lvl="2">
                <a:spcAft>
                  <a:spcPts val="136"/>
                </a:spcAft>
              </a:pPr>
              <a:endParaRPr lang="en-GB" sz="640" dirty="0">
                <a:solidFill>
                  <a:schemeClr val="bg1">
                    <a:lumMod val="50000"/>
                  </a:schemeClr>
                </a:solidFill>
              </a:endParaRPr>
            </a:p>
            <a:p>
              <a:pPr marL="722" lvl="2">
                <a:spcAft>
                  <a:spcPts val="136"/>
                </a:spcAft>
              </a:pPr>
              <a:endParaRPr lang="en-GB" sz="640" dirty="0">
                <a:solidFill>
                  <a:schemeClr val="bg1">
                    <a:lumMod val="50000"/>
                  </a:schemeClr>
                </a:solidFill>
              </a:endParaRPr>
            </a:p>
            <a:p>
              <a:pPr marL="722" lvl="2">
                <a:spcAft>
                  <a:spcPts val="136"/>
                </a:spcAft>
              </a:pPr>
              <a:r>
                <a:rPr lang="en-GB" sz="640" dirty="0">
                  <a:solidFill>
                    <a:schemeClr val="bg1">
                      <a:lumMod val="50000"/>
                    </a:schemeClr>
                  </a:solidFill>
                </a:rPr>
                <a:t>Alternatively you can use the keyboard shortcuts:</a:t>
              </a:r>
              <a:br>
                <a:rPr lang="en-GB" sz="640" dirty="0">
                  <a:solidFill>
                    <a:schemeClr val="bg1">
                      <a:lumMod val="50000"/>
                    </a:schemeClr>
                  </a:solidFill>
                </a:rPr>
              </a:br>
              <a:r>
                <a:rPr lang="en-GB" sz="640" dirty="0">
                  <a:solidFill>
                    <a:schemeClr val="bg1">
                      <a:lumMod val="50000"/>
                    </a:schemeClr>
                  </a:solidFill>
                </a:rPr>
                <a:t>Shift+Alt+Right arrow key = increase level</a:t>
              </a:r>
              <a:br>
                <a:rPr lang="en-GB" sz="640" dirty="0">
                  <a:solidFill>
                    <a:schemeClr val="bg1">
                      <a:lumMod val="50000"/>
                    </a:schemeClr>
                  </a:solidFill>
                </a:rPr>
              </a:br>
              <a:r>
                <a:rPr lang="en-GB" sz="640" dirty="0">
                  <a:solidFill>
                    <a:schemeClr val="bg1">
                      <a:lumMod val="50000"/>
                    </a:schemeClr>
                  </a:solidFill>
                </a:rPr>
                <a:t>Shift+Alt+Left arrow key = decrease level</a:t>
              </a:r>
            </a:p>
            <a:p>
              <a:pPr marL="722" lvl="2">
                <a:spcAft>
                  <a:spcPts val="136"/>
                </a:spcAft>
              </a:pPr>
              <a:r>
                <a:rPr lang="en-GB" sz="640" b="1" dirty="0">
                  <a:solidFill>
                    <a:schemeClr val="bg1">
                      <a:lumMod val="50000"/>
                    </a:schemeClr>
                  </a:solidFill>
                  <a:latin typeface="+mj-lt"/>
                </a:rPr>
                <a:t>Guides</a:t>
              </a:r>
            </a:p>
            <a:p>
              <a:pPr marL="722" lvl="2">
                <a:spcAft>
                  <a:spcPts val="136"/>
                </a:spcAft>
              </a:pPr>
              <a:r>
                <a:rPr lang="en-GB" sz="640" dirty="0">
                  <a:solidFill>
                    <a:schemeClr val="bg1">
                      <a:lumMod val="50000"/>
                    </a:schemeClr>
                  </a:solidFill>
                </a:rPr>
                <a:t>To ensure all other elements aside from placeholders are positioned correctly, switch your drawing guides on (Alt+F9), this will help align all information such as text boxes, charts etc. </a:t>
              </a:r>
            </a:p>
            <a:p>
              <a:pPr marL="83030" lvl="3" indent="-83030">
                <a:spcAft>
                  <a:spcPts val="136"/>
                </a:spcAft>
                <a:buClr>
                  <a:schemeClr val="tx1"/>
                </a:buClr>
                <a:buFont typeface="Wingdings" panose="05000000000000000000" pitchFamily="2" charset="2"/>
                <a:buChar char="§"/>
              </a:pPr>
              <a:endParaRPr lang="en-GB" sz="640" dirty="0">
                <a:solidFill>
                  <a:schemeClr val="bg1">
                    <a:lumMod val="50000"/>
                  </a:schemeClr>
                </a:solidFill>
              </a:endParaRPr>
            </a:p>
          </p:txBody>
        </p:sp>
        <p:grpSp>
          <p:nvGrpSpPr>
            <p:cNvPr id="24" name="Group 23">
              <a:extLst>
                <a:ext uri="{FF2B5EF4-FFF2-40B4-BE49-F238E27FC236}">
                  <a16:creationId xmlns:a16="http://schemas.microsoft.com/office/drawing/2014/main" id="{A4B3781D-97B0-49DA-A922-2F4A49B5EEE0}"/>
                </a:ext>
              </a:extLst>
            </p:cNvPr>
            <p:cNvGrpSpPr/>
            <p:nvPr/>
          </p:nvGrpSpPr>
          <p:grpSpPr bwMode="gray">
            <a:xfrm>
              <a:off x="10986272" y="2041451"/>
              <a:ext cx="1586725" cy="550496"/>
              <a:chOff x="4736026" y="-2879841"/>
              <a:chExt cx="1698109" cy="589139"/>
            </a:xfrm>
            <a:solidFill>
              <a:schemeClr val="accent3">
                <a:lumMod val="20000"/>
                <a:lumOff val="80000"/>
              </a:schemeClr>
            </a:solidFill>
          </p:grpSpPr>
          <p:pic>
            <p:nvPicPr>
              <p:cNvPr id="25" name="Picture 3">
                <a:extLst>
                  <a:ext uri="{FF2B5EF4-FFF2-40B4-BE49-F238E27FC236}">
                    <a16:creationId xmlns:a16="http://schemas.microsoft.com/office/drawing/2014/main" id="{D16DEB41-48C9-4F3C-BCFC-0DDD665BFB5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a:off x="4736026" y="-2879841"/>
                <a:ext cx="1698109"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26" name="Rounded Rectangle 20">
                <a:extLst>
                  <a:ext uri="{FF2B5EF4-FFF2-40B4-BE49-F238E27FC236}">
                    <a16:creationId xmlns:a16="http://schemas.microsoft.com/office/drawing/2014/main" id="{5625153F-0A02-4860-9759-AE6F2DB1F863}"/>
                  </a:ext>
                </a:extLst>
              </p:cNvPr>
              <p:cNvSpPr/>
              <p:nvPr/>
            </p:nvSpPr>
            <p:spPr bwMode="gray">
              <a:xfrm>
                <a:off x="5292025" y="-2820484"/>
                <a:ext cx="346227" cy="166715"/>
              </a:xfrm>
              <a:prstGeom prst="roundRect">
                <a:avLst>
                  <a:gd name="adj" fmla="val 20963"/>
                </a:avLst>
              </a:prstGeom>
              <a:noFill/>
              <a:ln w="190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spcAft>
                    <a:spcPts val="273"/>
                  </a:spcAft>
                </a:pPr>
                <a:endParaRPr lang="en-GB" sz="637" dirty="0"/>
              </a:p>
            </p:txBody>
          </p:sp>
        </p:grpSp>
      </p:gr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One column + char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D3878C4F-BC10-44FA-BC77-6768BE68A2F6}"/>
              </a:ext>
            </a:extLst>
          </p:cNvPr>
          <p:cNvSpPr>
            <a:spLocks noGrp="1"/>
          </p:cNvSpPr>
          <p:nvPr>
            <p:ph type="title"/>
          </p:nvPr>
        </p:nvSpPr>
        <p:spPr/>
        <p:txBody>
          <a:bodyPr/>
          <a:lstStyle/>
          <a:p>
            <a:r>
              <a:rPr lang="en-US"/>
              <a:t>Click to edit Master title style</a:t>
            </a:r>
            <a:endParaRPr lang="en-GB" dirty="0"/>
          </a:p>
        </p:txBody>
      </p:sp>
      <p:sp>
        <p:nvSpPr>
          <p:cNvPr id="6" name="Chart Placeholder 5">
            <a:extLst>
              <a:ext uri="{FF2B5EF4-FFF2-40B4-BE49-F238E27FC236}">
                <a16:creationId xmlns:a16="http://schemas.microsoft.com/office/drawing/2014/main" id="{83EBF3A2-2E7C-4F57-BC5D-3417991A9CB8}"/>
              </a:ext>
            </a:extLst>
          </p:cNvPr>
          <p:cNvSpPr>
            <a:spLocks noGrp="1"/>
          </p:cNvSpPr>
          <p:nvPr>
            <p:ph type="chart" sz="quarter" idx="15" hasCustomPrompt="1"/>
          </p:nvPr>
        </p:nvSpPr>
        <p:spPr>
          <a:xfrm>
            <a:off x="6228000" y="1062500"/>
            <a:ext cx="2592000" cy="3453938"/>
          </a:xfrm>
          <a:prstGeom prst="rect">
            <a:avLst/>
          </a:prstGeom>
        </p:spPr>
        <p:txBody>
          <a:bodyPr>
            <a:noAutofit/>
          </a:bodyPr>
          <a:lstStyle>
            <a:lvl1pPr>
              <a:defRPr/>
            </a:lvl1pPr>
          </a:lstStyle>
          <a:p>
            <a:r>
              <a:rPr lang="en-GB" dirty="0"/>
              <a:t> </a:t>
            </a:r>
          </a:p>
        </p:txBody>
      </p:sp>
      <p:sp>
        <p:nvSpPr>
          <p:cNvPr id="12" name="Text Placeholder 3">
            <a:extLst>
              <a:ext uri="{FF2B5EF4-FFF2-40B4-BE49-F238E27FC236}">
                <a16:creationId xmlns:a16="http://schemas.microsoft.com/office/drawing/2014/main" id="{17845B65-2392-4819-94E4-E3EB31C4C457}"/>
              </a:ext>
            </a:extLst>
          </p:cNvPr>
          <p:cNvSpPr>
            <a:spLocks noGrp="1"/>
          </p:cNvSpPr>
          <p:nvPr>
            <p:ph type="body" sz="quarter" idx="16"/>
          </p:nvPr>
        </p:nvSpPr>
        <p:spPr>
          <a:xfrm>
            <a:off x="323999" y="1062500"/>
            <a:ext cx="5544000" cy="156966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grpSp>
        <p:nvGrpSpPr>
          <p:cNvPr id="23" name="Guidance note">
            <a:extLst>
              <a:ext uri="{FF2B5EF4-FFF2-40B4-BE49-F238E27FC236}">
                <a16:creationId xmlns:a16="http://schemas.microsoft.com/office/drawing/2014/main" id="{C6220EA2-47DD-43D0-9331-5CA1710205F1}"/>
              </a:ext>
            </a:extLst>
          </p:cNvPr>
          <p:cNvGrpSpPr/>
          <p:nvPr userDrawn="1"/>
        </p:nvGrpSpPr>
        <p:grpSpPr>
          <a:xfrm>
            <a:off x="9385694" y="-2227"/>
            <a:ext cx="1932344" cy="2633888"/>
            <a:chOff x="10925224" y="286"/>
            <a:chExt cx="2952328" cy="4024464"/>
          </a:xfrm>
        </p:grpSpPr>
        <p:sp>
          <p:nvSpPr>
            <p:cNvPr id="24" name="Guidance note">
              <a:extLst>
                <a:ext uri="{FF2B5EF4-FFF2-40B4-BE49-F238E27FC236}">
                  <a16:creationId xmlns:a16="http://schemas.microsoft.com/office/drawing/2014/main" id="{2CF5DA98-8560-415B-8960-59469744CC96}"/>
                </a:ext>
              </a:extLst>
            </p:cNvPr>
            <p:cNvSpPr/>
            <p:nvPr/>
          </p:nvSpPr>
          <p:spPr>
            <a:xfrm>
              <a:off x="10925224" y="286"/>
              <a:ext cx="2952328" cy="4024464"/>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722" lvl="2">
                <a:spcAft>
                  <a:spcPts val="136"/>
                </a:spcAft>
              </a:pPr>
              <a:r>
                <a:rPr lang="en-GB" sz="640" b="1" dirty="0">
                  <a:solidFill>
                    <a:schemeClr val="bg1">
                      <a:lumMod val="50000"/>
                    </a:schemeClr>
                  </a:solidFill>
                  <a:latin typeface="+mj-lt"/>
                </a:rPr>
                <a:t>Reapplying the Slide Layout</a:t>
              </a:r>
            </a:p>
            <a:p>
              <a:pPr marL="722" lvl="2">
                <a:spcAft>
                  <a:spcPts val="136"/>
                </a:spcAft>
              </a:pPr>
              <a:r>
                <a:rPr lang="en-GB" sz="640" dirty="0">
                  <a:solidFill>
                    <a:schemeClr val="bg1">
                      <a:lumMod val="50000"/>
                    </a:schemeClr>
                  </a:solidFill>
                </a:rPr>
                <a:t>Putting text into a placeholder not only ensures the text sits in the correct place and is formatted correctly, it also helps to update the page quickly and efficiently. </a:t>
              </a:r>
            </a:p>
            <a:p>
              <a:pPr marL="83030" lvl="3" indent="-83030">
                <a:spcAft>
                  <a:spcPts val="136"/>
                </a:spcAft>
                <a:buClr>
                  <a:schemeClr val="tx1"/>
                </a:buClr>
                <a:buFont typeface="Wingdings" panose="05000000000000000000" pitchFamily="2" charset="2"/>
                <a:buChar char="§"/>
              </a:pPr>
              <a:r>
                <a:rPr lang="en-GB" sz="640" dirty="0">
                  <a:solidFill>
                    <a:schemeClr val="bg1">
                      <a:lumMod val="50000"/>
                    </a:schemeClr>
                  </a:solidFill>
                </a:rPr>
                <a:t>Right click on any part of slide</a:t>
              </a:r>
            </a:p>
            <a:p>
              <a:pPr marL="83030" lvl="3" indent="-83030">
                <a:spcAft>
                  <a:spcPts val="136"/>
                </a:spcAft>
                <a:buClr>
                  <a:schemeClr val="tx1"/>
                </a:buClr>
                <a:buFont typeface="Wingdings" panose="05000000000000000000" pitchFamily="2" charset="2"/>
                <a:buChar char="§"/>
              </a:pPr>
              <a:r>
                <a:rPr lang="en-GB" sz="640" dirty="0">
                  <a:solidFill>
                    <a:schemeClr val="bg1">
                      <a:lumMod val="50000"/>
                    </a:schemeClr>
                  </a:solidFill>
                </a:rPr>
                <a:t>Click on ‘Layout’</a:t>
              </a:r>
            </a:p>
            <a:p>
              <a:pPr marL="83030" lvl="3" indent="-83030">
                <a:spcAft>
                  <a:spcPts val="136"/>
                </a:spcAft>
                <a:buClr>
                  <a:schemeClr val="tx1"/>
                </a:buClr>
                <a:buFont typeface="Wingdings" panose="05000000000000000000" pitchFamily="2" charset="2"/>
                <a:buChar char="§"/>
              </a:pPr>
              <a:r>
                <a:rPr lang="en-GB" sz="640" dirty="0">
                  <a:solidFill>
                    <a:schemeClr val="bg1">
                      <a:lumMod val="50000"/>
                    </a:schemeClr>
                  </a:solidFill>
                </a:rPr>
                <a:t>Select the layout you require</a:t>
              </a:r>
            </a:p>
            <a:p>
              <a:pPr marL="722" lvl="2">
                <a:spcAft>
                  <a:spcPts val="136"/>
                </a:spcAft>
              </a:pPr>
              <a:r>
                <a:rPr lang="en-GB" sz="640" b="1" dirty="0">
                  <a:solidFill>
                    <a:schemeClr val="bg1">
                      <a:lumMod val="50000"/>
                    </a:schemeClr>
                  </a:solidFill>
                  <a:latin typeface="+mj-lt"/>
                </a:rPr>
                <a:t>Text bullet formatting</a:t>
              </a:r>
            </a:p>
            <a:p>
              <a:pPr marL="722" lvl="2">
                <a:spcAft>
                  <a:spcPts val="136"/>
                </a:spcAft>
              </a:pPr>
              <a:r>
                <a:rPr lang="en-GB" sz="640" dirty="0">
                  <a:solidFill>
                    <a:schemeClr val="bg1">
                      <a:lumMod val="50000"/>
                    </a:schemeClr>
                  </a:solidFill>
                </a:rPr>
                <a:t>To use text/bullet formatting levels correctly, use the Increase List Level and Decrease List Level buttons from the Paragraph group on the Home tab.</a:t>
              </a:r>
            </a:p>
            <a:p>
              <a:pPr marL="722" lvl="2">
                <a:spcAft>
                  <a:spcPts val="136"/>
                </a:spcAft>
              </a:pPr>
              <a:endParaRPr lang="en-GB" sz="640" dirty="0">
                <a:solidFill>
                  <a:schemeClr val="bg1">
                    <a:lumMod val="50000"/>
                  </a:schemeClr>
                </a:solidFill>
              </a:endParaRPr>
            </a:p>
            <a:p>
              <a:pPr marL="722" lvl="2">
                <a:spcAft>
                  <a:spcPts val="136"/>
                </a:spcAft>
              </a:pPr>
              <a:endParaRPr lang="en-GB" sz="640" dirty="0">
                <a:solidFill>
                  <a:schemeClr val="bg1">
                    <a:lumMod val="50000"/>
                  </a:schemeClr>
                </a:solidFill>
              </a:endParaRPr>
            </a:p>
            <a:p>
              <a:pPr marL="722" lvl="2">
                <a:spcAft>
                  <a:spcPts val="136"/>
                </a:spcAft>
              </a:pPr>
              <a:endParaRPr lang="en-GB" sz="640" dirty="0">
                <a:solidFill>
                  <a:schemeClr val="bg1">
                    <a:lumMod val="50000"/>
                  </a:schemeClr>
                </a:solidFill>
              </a:endParaRPr>
            </a:p>
            <a:p>
              <a:pPr marL="722" lvl="2">
                <a:spcAft>
                  <a:spcPts val="136"/>
                </a:spcAft>
              </a:pPr>
              <a:endParaRPr lang="en-GB" sz="640" dirty="0">
                <a:solidFill>
                  <a:schemeClr val="bg1">
                    <a:lumMod val="50000"/>
                  </a:schemeClr>
                </a:solidFill>
              </a:endParaRPr>
            </a:p>
            <a:p>
              <a:pPr marL="722" lvl="2">
                <a:spcAft>
                  <a:spcPts val="136"/>
                </a:spcAft>
              </a:pPr>
              <a:r>
                <a:rPr lang="en-GB" sz="640" dirty="0">
                  <a:solidFill>
                    <a:schemeClr val="bg1">
                      <a:lumMod val="50000"/>
                    </a:schemeClr>
                  </a:solidFill>
                </a:rPr>
                <a:t>Alternatively you can use the keyboard shortcuts:</a:t>
              </a:r>
              <a:br>
                <a:rPr lang="en-GB" sz="640" dirty="0">
                  <a:solidFill>
                    <a:schemeClr val="bg1">
                      <a:lumMod val="50000"/>
                    </a:schemeClr>
                  </a:solidFill>
                </a:rPr>
              </a:br>
              <a:r>
                <a:rPr lang="en-GB" sz="640" dirty="0">
                  <a:solidFill>
                    <a:schemeClr val="bg1">
                      <a:lumMod val="50000"/>
                    </a:schemeClr>
                  </a:solidFill>
                </a:rPr>
                <a:t>Shift+Alt+Right arrow key = increase level</a:t>
              </a:r>
              <a:br>
                <a:rPr lang="en-GB" sz="640" dirty="0">
                  <a:solidFill>
                    <a:schemeClr val="bg1">
                      <a:lumMod val="50000"/>
                    </a:schemeClr>
                  </a:solidFill>
                </a:rPr>
              </a:br>
              <a:r>
                <a:rPr lang="en-GB" sz="640" dirty="0">
                  <a:solidFill>
                    <a:schemeClr val="bg1">
                      <a:lumMod val="50000"/>
                    </a:schemeClr>
                  </a:solidFill>
                </a:rPr>
                <a:t>Shift+Alt+Left arrow key = decrease level</a:t>
              </a:r>
            </a:p>
            <a:p>
              <a:pPr marL="722" lvl="2">
                <a:spcAft>
                  <a:spcPts val="136"/>
                </a:spcAft>
              </a:pPr>
              <a:r>
                <a:rPr lang="en-GB" sz="640" b="1" dirty="0">
                  <a:solidFill>
                    <a:schemeClr val="bg1">
                      <a:lumMod val="50000"/>
                    </a:schemeClr>
                  </a:solidFill>
                  <a:latin typeface="+mj-lt"/>
                </a:rPr>
                <a:t>Guides</a:t>
              </a:r>
            </a:p>
            <a:p>
              <a:pPr marL="722" lvl="2">
                <a:spcAft>
                  <a:spcPts val="136"/>
                </a:spcAft>
              </a:pPr>
              <a:r>
                <a:rPr lang="en-GB" sz="640" dirty="0">
                  <a:solidFill>
                    <a:schemeClr val="bg1">
                      <a:lumMod val="50000"/>
                    </a:schemeClr>
                  </a:solidFill>
                </a:rPr>
                <a:t>To ensure all other elements aside from placeholders are positioned correctly, switch your drawing guides on (Alt+F9), this will help align all information such as text boxes, charts etc. </a:t>
              </a:r>
            </a:p>
            <a:p>
              <a:pPr marL="83030" lvl="3" indent="-83030">
                <a:spcAft>
                  <a:spcPts val="136"/>
                </a:spcAft>
                <a:buClr>
                  <a:schemeClr val="tx1"/>
                </a:buClr>
                <a:buFont typeface="Wingdings" panose="05000000000000000000" pitchFamily="2" charset="2"/>
                <a:buChar char="§"/>
              </a:pPr>
              <a:endParaRPr lang="en-GB" sz="640" dirty="0">
                <a:solidFill>
                  <a:schemeClr val="bg1">
                    <a:lumMod val="50000"/>
                  </a:schemeClr>
                </a:solidFill>
              </a:endParaRPr>
            </a:p>
          </p:txBody>
        </p:sp>
        <p:grpSp>
          <p:nvGrpSpPr>
            <p:cNvPr id="25" name="Group 24">
              <a:extLst>
                <a:ext uri="{FF2B5EF4-FFF2-40B4-BE49-F238E27FC236}">
                  <a16:creationId xmlns:a16="http://schemas.microsoft.com/office/drawing/2014/main" id="{78E71987-5BD9-4DE7-9F3A-329F8F826E80}"/>
                </a:ext>
              </a:extLst>
            </p:cNvPr>
            <p:cNvGrpSpPr/>
            <p:nvPr/>
          </p:nvGrpSpPr>
          <p:grpSpPr bwMode="gray">
            <a:xfrm>
              <a:off x="10986272" y="2041451"/>
              <a:ext cx="1586725" cy="550496"/>
              <a:chOff x="4736026" y="-2879841"/>
              <a:chExt cx="1698109" cy="589139"/>
            </a:xfrm>
            <a:solidFill>
              <a:schemeClr val="accent3">
                <a:lumMod val="20000"/>
                <a:lumOff val="80000"/>
              </a:schemeClr>
            </a:solidFill>
          </p:grpSpPr>
          <p:pic>
            <p:nvPicPr>
              <p:cNvPr id="26" name="Picture 3">
                <a:extLst>
                  <a:ext uri="{FF2B5EF4-FFF2-40B4-BE49-F238E27FC236}">
                    <a16:creationId xmlns:a16="http://schemas.microsoft.com/office/drawing/2014/main" id="{FC9137C3-4121-48D7-AB68-03D7AA90552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a:off x="4736026" y="-2879841"/>
                <a:ext cx="1698109"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27" name="Rounded Rectangle 20">
                <a:extLst>
                  <a:ext uri="{FF2B5EF4-FFF2-40B4-BE49-F238E27FC236}">
                    <a16:creationId xmlns:a16="http://schemas.microsoft.com/office/drawing/2014/main" id="{CD8F4824-0475-4119-BF77-90AE7EEC80E7}"/>
                  </a:ext>
                </a:extLst>
              </p:cNvPr>
              <p:cNvSpPr/>
              <p:nvPr/>
            </p:nvSpPr>
            <p:spPr bwMode="gray">
              <a:xfrm>
                <a:off x="5292025" y="-2820484"/>
                <a:ext cx="346227" cy="166715"/>
              </a:xfrm>
              <a:prstGeom prst="roundRect">
                <a:avLst>
                  <a:gd name="adj" fmla="val 20963"/>
                </a:avLst>
              </a:prstGeom>
              <a:noFill/>
              <a:ln w="190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spcAft>
                    <a:spcPts val="273"/>
                  </a:spcAft>
                </a:pPr>
                <a:endParaRPr lang="en-GB" sz="637" dirty="0"/>
              </a:p>
            </p:txBody>
          </p:sp>
        </p:grpSp>
      </p:grpSp>
    </p:spTree>
  </p:cSld>
  <p:clrMapOvr>
    <a:masterClrMapping/>
  </p:clrMapOvr>
  <p:extLst>
    <p:ext uri="{DCECCB84-F9BA-43D5-87BE-67443E8EF086}">
      <p15:sldGuideLst xmlns:p15="http://schemas.microsoft.com/office/powerpoint/2012/main"/>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wo column + char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762524-0972-45E6-8233-6ABAD7F79AAC}"/>
              </a:ext>
            </a:extLst>
          </p:cNvPr>
          <p:cNvSpPr>
            <a:spLocks noGrp="1"/>
          </p:cNvSpPr>
          <p:nvPr>
            <p:ph type="title"/>
          </p:nvPr>
        </p:nvSpPr>
        <p:spPr/>
        <p:txBody>
          <a:bodyPr/>
          <a:lstStyle/>
          <a:p>
            <a:r>
              <a:rPr lang="en-US"/>
              <a:t>Click to edit Master title style</a:t>
            </a:r>
            <a:endParaRPr lang="en-GB" dirty="0"/>
          </a:p>
        </p:txBody>
      </p:sp>
      <p:sp>
        <p:nvSpPr>
          <p:cNvPr id="14" name="Text Placeholder 3">
            <a:extLst>
              <a:ext uri="{FF2B5EF4-FFF2-40B4-BE49-F238E27FC236}">
                <a16:creationId xmlns:a16="http://schemas.microsoft.com/office/drawing/2014/main" id="{9FC37DAF-12F7-4FE3-99E2-B1BC731C4CD1}"/>
              </a:ext>
            </a:extLst>
          </p:cNvPr>
          <p:cNvSpPr>
            <a:spLocks noGrp="1"/>
          </p:cNvSpPr>
          <p:nvPr>
            <p:ph type="body" sz="quarter" idx="16"/>
          </p:nvPr>
        </p:nvSpPr>
        <p:spPr>
          <a:xfrm>
            <a:off x="323999" y="1062500"/>
            <a:ext cx="2592000" cy="156966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5" name="Text Placeholder 3">
            <a:extLst>
              <a:ext uri="{FF2B5EF4-FFF2-40B4-BE49-F238E27FC236}">
                <a16:creationId xmlns:a16="http://schemas.microsoft.com/office/drawing/2014/main" id="{CEC6E2C5-7988-4109-B04E-4C5B434E0D5F}"/>
              </a:ext>
            </a:extLst>
          </p:cNvPr>
          <p:cNvSpPr>
            <a:spLocks noGrp="1"/>
          </p:cNvSpPr>
          <p:nvPr>
            <p:ph type="body" sz="quarter" idx="17"/>
          </p:nvPr>
        </p:nvSpPr>
        <p:spPr>
          <a:xfrm>
            <a:off x="3276000" y="1062500"/>
            <a:ext cx="2592000" cy="156966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6" name="Chart Placeholder 5">
            <a:extLst>
              <a:ext uri="{FF2B5EF4-FFF2-40B4-BE49-F238E27FC236}">
                <a16:creationId xmlns:a16="http://schemas.microsoft.com/office/drawing/2014/main" id="{59BB4BB1-10D0-4A42-B2B1-1F058F0E5999}"/>
              </a:ext>
            </a:extLst>
          </p:cNvPr>
          <p:cNvSpPr>
            <a:spLocks noGrp="1"/>
          </p:cNvSpPr>
          <p:nvPr>
            <p:ph type="chart" sz="quarter" idx="15" hasCustomPrompt="1"/>
          </p:nvPr>
        </p:nvSpPr>
        <p:spPr>
          <a:xfrm>
            <a:off x="6228000" y="1062500"/>
            <a:ext cx="2592000" cy="3453938"/>
          </a:xfrm>
          <a:prstGeom prst="rect">
            <a:avLst/>
          </a:prstGeom>
        </p:spPr>
        <p:txBody>
          <a:bodyPr>
            <a:noAutofit/>
          </a:bodyPr>
          <a:lstStyle>
            <a:lvl1pPr>
              <a:defRPr/>
            </a:lvl1pPr>
          </a:lstStyle>
          <a:p>
            <a:r>
              <a:rPr lang="en-GB" dirty="0"/>
              <a:t> </a:t>
            </a:r>
          </a:p>
        </p:txBody>
      </p:sp>
      <p:grpSp>
        <p:nvGrpSpPr>
          <p:cNvPr id="25" name="Guidance note">
            <a:extLst>
              <a:ext uri="{FF2B5EF4-FFF2-40B4-BE49-F238E27FC236}">
                <a16:creationId xmlns:a16="http://schemas.microsoft.com/office/drawing/2014/main" id="{2B9602E7-D537-490B-9711-4C94A1263400}"/>
              </a:ext>
            </a:extLst>
          </p:cNvPr>
          <p:cNvGrpSpPr/>
          <p:nvPr userDrawn="1"/>
        </p:nvGrpSpPr>
        <p:grpSpPr>
          <a:xfrm>
            <a:off x="9385694" y="-2227"/>
            <a:ext cx="1932344" cy="2633888"/>
            <a:chOff x="10925224" y="286"/>
            <a:chExt cx="2952328" cy="4024464"/>
          </a:xfrm>
        </p:grpSpPr>
        <p:sp>
          <p:nvSpPr>
            <p:cNvPr id="26" name="Guidance note">
              <a:extLst>
                <a:ext uri="{FF2B5EF4-FFF2-40B4-BE49-F238E27FC236}">
                  <a16:creationId xmlns:a16="http://schemas.microsoft.com/office/drawing/2014/main" id="{A260A4C8-FE16-4419-895F-1BDE2239A65A}"/>
                </a:ext>
              </a:extLst>
            </p:cNvPr>
            <p:cNvSpPr/>
            <p:nvPr/>
          </p:nvSpPr>
          <p:spPr>
            <a:xfrm>
              <a:off x="10925224" y="286"/>
              <a:ext cx="2952328" cy="4024464"/>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722" lvl="2">
                <a:spcAft>
                  <a:spcPts val="136"/>
                </a:spcAft>
              </a:pPr>
              <a:r>
                <a:rPr lang="en-GB" sz="640" b="1" dirty="0">
                  <a:solidFill>
                    <a:schemeClr val="bg1">
                      <a:lumMod val="50000"/>
                    </a:schemeClr>
                  </a:solidFill>
                  <a:latin typeface="+mj-lt"/>
                </a:rPr>
                <a:t>Reapplying the Slide Layout</a:t>
              </a:r>
            </a:p>
            <a:p>
              <a:pPr marL="722" lvl="2">
                <a:spcAft>
                  <a:spcPts val="136"/>
                </a:spcAft>
              </a:pPr>
              <a:r>
                <a:rPr lang="en-GB" sz="640" dirty="0">
                  <a:solidFill>
                    <a:schemeClr val="bg1">
                      <a:lumMod val="50000"/>
                    </a:schemeClr>
                  </a:solidFill>
                </a:rPr>
                <a:t>Putting text into a placeholder not only ensures the text sits in the correct place and is formatted correctly, it also helps to update the page quickly and efficiently. </a:t>
              </a:r>
            </a:p>
            <a:p>
              <a:pPr marL="83030" lvl="3" indent="-83030">
                <a:spcAft>
                  <a:spcPts val="136"/>
                </a:spcAft>
                <a:buClr>
                  <a:schemeClr val="tx1"/>
                </a:buClr>
                <a:buFont typeface="Wingdings" panose="05000000000000000000" pitchFamily="2" charset="2"/>
                <a:buChar char="§"/>
              </a:pPr>
              <a:r>
                <a:rPr lang="en-GB" sz="640" dirty="0">
                  <a:solidFill>
                    <a:schemeClr val="bg1">
                      <a:lumMod val="50000"/>
                    </a:schemeClr>
                  </a:solidFill>
                </a:rPr>
                <a:t>Right click on any part of slide</a:t>
              </a:r>
            </a:p>
            <a:p>
              <a:pPr marL="83030" lvl="3" indent="-83030">
                <a:spcAft>
                  <a:spcPts val="136"/>
                </a:spcAft>
                <a:buClr>
                  <a:schemeClr val="tx1"/>
                </a:buClr>
                <a:buFont typeface="Wingdings" panose="05000000000000000000" pitchFamily="2" charset="2"/>
                <a:buChar char="§"/>
              </a:pPr>
              <a:r>
                <a:rPr lang="en-GB" sz="640" dirty="0">
                  <a:solidFill>
                    <a:schemeClr val="bg1">
                      <a:lumMod val="50000"/>
                    </a:schemeClr>
                  </a:solidFill>
                </a:rPr>
                <a:t>Click on ‘Layout’</a:t>
              </a:r>
            </a:p>
            <a:p>
              <a:pPr marL="83030" lvl="3" indent="-83030">
                <a:spcAft>
                  <a:spcPts val="136"/>
                </a:spcAft>
                <a:buClr>
                  <a:schemeClr val="tx1"/>
                </a:buClr>
                <a:buFont typeface="Wingdings" panose="05000000000000000000" pitchFamily="2" charset="2"/>
                <a:buChar char="§"/>
              </a:pPr>
              <a:r>
                <a:rPr lang="en-GB" sz="640" dirty="0">
                  <a:solidFill>
                    <a:schemeClr val="bg1">
                      <a:lumMod val="50000"/>
                    </a:schemeClr>
                  </a:solidFill>
                </a:rPr>
                <a:t>Select the layout you require</a:t>
              </a:r>
            </a:p>
            <a:p>
              <a:pPr marL="722" lvl="2">
                <a:spcAft>
                  <a:spcPts val="136"/>
                </a:spcAft>
              </a:pPr>
              <a:r>
                <a:rPr lang="en-GB" sz="640" b="1" dirty="0">
                  <a:solidFill>
                    <a:schemeClr val="bg1">
                      <a:lumMod val="50000"/>
                    </a:schemeClr>
                  </a:solidFill>
                  <a:latin typeface="+mj-lt"/>
                </a:rPr>
                <a:t>Text bullet formatting</a:t>
              </a:r>
            </a:p>
            <a:p>
              <a:pPr marL="722" lvl="2">
                <a:spcAft>
                  <a:spcPts val="136"/>
                </a:spcAft>
              </a:pPr>
              <a:r>
                <a:rPr lang="en-GB" sz="640" dirty="0">
                  <a:solidFill>
                    <a:schemeClr val="bg1">
                      <a:lumMod val="50000"/>
                    </a:schemeClr>
                  </a:solidFill>
                </a:rPr>
                <a:t>To use text/bullet formatting levels correctly, use the Increase List Level and Decrease List Level buttons from the Paragraph group on the Home tab.</a:t>
              </a:r>
            </a:p>
            <a:p>
              <a:pPr marL="722" lvl="2">
                <a:spcAft>
                  <a:spcPts val="136"/>
                </a:spcAft>
              </a:pPr>
              <a:endParaRPr lang="en-GB" sz="640" dirty="0">
                <a:solidFill>
                  <a:schemeClr val="bg1">
                    <a:lumMod val="50000"/>
                  </a:schemeClr>
                </a:solidFill>
              </a:endParaRPr>
            </a:p>
            <a:p>
              <a:pPr marL="722" lvl="2">
                <a:spcAft>
                  <a:spcPts val="136"/>
                </a:spcAft>
              </a:pPr>
              <a:endParaRPr lang="en-GB" sz="640" dirty="0">
                <a:solidFill>
                  <a:schemeClr val="bg1">
                    <a:lumMod val="50000"/>
                  </a:schemeClr>
                </a:solidFill>
              </a:endParaRPr>
            </a:p>
            <a:p>
              <a:pPr marL="722" lvl="2">
                <a:spcAft>
                  <a:spcPts val="136"/>
                </a:spcAft>
              </a:pPr>
              <a:endParaRPr lang="en-GB" sz="640" dirty="0">
                <a:solidFill>
                  <a:schemeClr val="bg1">
                    <a:lumMod val="50000"/>
                  </a:schemeClr>
                </a:solidFill>
              </a:endParaRPr>
            </a:p>
            <a:p>
              <a:pPr marL="722" lvl="2">
                <a:spcAft>
                  <a:spcPts val="136"/>
                </a:spcAft>
              </a:pPr>
              <a:endParaRPr lang="en-GB" sz="640" dirty="0">
                <a:solidFill>
                  <a:schemeClr val="bg1">
                    <a:lumMod val="50000"/>
                  </a:schemeClr>
                </a:solidFill>
              </a:endParaRPr>
            </a:p>
            <a:p>
              <a:pPr marL="722" lvl="2">
                <a:spcAft>
                  <a:spcPts val="136"/>
                </a:spcAft>
              </a:pPr>
              <a:r>
                <a:rPr lang="en-GB" sz="640" dirty="0">
                  <a:solidFill>
                    <a:schemeClr val="bg1">
                      <a:lumMod val="50000"/>
                    </a:schemeClr>
                  </a:solidFill>
                </a:rPr>
                <a:t>Alternatively you can use the keyboard shortcuts:</a:t>
              </a:r>
              <a:br>
                <a:rPr lang="en-GB" sz="640" dirty="0">
                  <a:solidFill>
                    <a:schemeClr val="bg1">
                      <a:lumMod val="50000"/>
                    </a:schemeClr>
                  </a:solidFill>
                </a:rPr>
              </a:br>
              <a:r>
                <a:rPr lang="en-GB" sz="640" dirty="0">
                  <a:solidFill>
                    <a:schemeClr val="bg1">
                      <a:lumMod val="50000"/>
                    </a:schemeClr>
                  </a:solidFill>
                </a:rPr>
                <a:t>Shift+Alt+Right arrow key = increase level</a:t>
              </a:r>
              <a:br>
                <a:rPr lang="en-GB" sz="640" dirty="0">
                  <a:solidFill>
                    <a:schemeClr val="bg1">
                      <a:lumMod val="50000"/>
                    </a:schemeClr>
                  </a:solidFill>
                </a:rPr>
              </a:br>
              <a:r>
                <a:rPr lang="en-GB" sz="640" dirty="0">
                  <a:solidFill>
                    <a:schemeClr val="bg1">
                      <a:lumMod val="50000"/>
                    </a:schemeClr>
                  </a:solidFill>
                </a:rPr>
                <a:t>Shift+Alt+Left arrow key = decrease level</a:t>
              </a:r>
            </a:p>
            <a:p>
              <a:pPr marL="722" lvl="2">
                <a:spcAft>
                  <a:spcPts val="136"/>
                </a:spcAft>
              </a:pPr>
              <a:r>
                <a:rPr lang="en-GB" sz="640" b="1" dirty="0">
                  <a:solidFill>
                    <a:schemeClr val="bg1">
                      <a:lumMod val="50000"/>
                    </a:schemeClr>
                  </a:solidFill>
                  <a:latin typeface="+mj-lt"/>
                </a:rPr>
                <a:t>Guides</a:t>
              </a:r>
            </a:p>
            <a:p>
              <a:pPr marL="722" lvl="2">
                <a:spcAft>
                  <a:spcPts val="136"/>
                </a:spcAft>
              </a:pPr>
              <a:r>
                <a:rPr lang="en-GB" sz="640" dirty="0">
                  <a:solidFill>
                    <a:schemeClr val="bg1">
                      <a:lumMod val="50000"/>
                    </a:schemeClr>
                  </a:solidFill>
                </a:rPr>
                <a:t>To ensure all other elements aside from placeholders are positioned correctly, switch your drawing guides on (Alt+F9), this will help align all information such as text boxes, charts etc. </a:t>
              </a:r>
            </a:p>
            <a:p>
              <a:pPr marL="83030" lvl="3" indent="-83030">
                <a:spcAft>
                  <a:spcPts val="136"/>
                </a:spcAft>
                <a:buClr>
                  <a:schemeClr val="tx1"/>
                </a:buClr>
                <a:buFont typeface="Wingdings" panose="05000000000000000000" pitchFamily="2" charset="2"/>
                <a:buChar char="§"/>
              </a:pPr>
              <a:endParaRPr lang="en-GB" sz="640" dirty="0">
                <a:solidFill>
                  <a:schemeClr val="bg1">
                    <a:lumMod val="50000"/>
                  </a:schemeClr>
                </a:solidFill>
              </a:endParaRPr>
            </a:p>
          </p:txBody>
        </p:sp>
        <p:grpSp>
          <p:nvGrpSpPr>
            <p:cNvPr id="27" name="Group 26">
              <a:extLst>
                <a:ext uri="{FF2B5EF4-FFF2-40B4-BE49-F238E27FC236}">
                  <a16:creationId xmlns:a16="http://schemas.microsoft.com/office/drawing/2014/main" id="{2F154759-8702-4699-8D62-C0E5762F4453}"/>
                </a:ext>
              </a:extLst>
            </p:cNvPr>
            <p:cNvGrpSpPr/>
            <p:nvPr/>
          </p:nvGrpSpPr>
          <p:grpSpPr bwMode="gray">
            <a:xfrm>
              <a:off x="10986272" y="2041451"/>
              <a:ext cx="1586725" cy="550496"/>
              <a:chOff x="4736026" y="-2879841"/>
              <a:chExt cx="1698109" cy="589139"/>
            </a:xfrm>
            <a:solidFill>
              <a:schemeClr val="accent3">
                <a:lumMod val="20000"/>
                <a:lumOff val="80000"/>
              </a:schemeClr>
            </a:solidFill>
          </p:grpSpPr>
          <p:pic>
            <p:nvPicPr>
              <p:cNvPr id="28" name="Picture 3">
                <a:extLst>
                  <a:ext uri="{FF2B5EF4-FFF2-40B4-BE49-F238E27FC236}">
                    <a16:creationId xmlns:a16="http://schemas.microsoft.com/office/drawing/2014/main" id="{1E7040CA-37E8-4B53-84A1-45C657E7F6D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a:off x="4736026" y="-2879841"/>
                <a:ext cx="1698109"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29" name="Rounded Rectangle 20">
                <a:extLst>
                  <a:ext uri="{FF2B5EF4-FFF2-40B4-BE49-F238E27FC236}">
                    <a16:creationId xmlns:a16="http://schemas.microsoft.com/office/drawing/2014/main" id="{CAF4B175-7E0B-4F34-B662-4F63EA174C7D}"/>
                  </a:ext>
                </a:extLst>
              </p:cNvPr>
              <p:cNvSpPr/>
              <p:nvPr/>
            </p:nvSpPr>
            <p:spPr bwMode="gray">
              <a:xfrm>
                <a:off x="5292025" y="-2820484"/>
                <a:ext cx="346227" cy="166715"/>
              </a:xfrm>
              <a:prstGeom prst="roundRect">
                <a:avLst>
                  <a:gd name="adj" fmla="val 20963"/>
                </a:avLst>
              </a:prstGeom>
              <a:noFill/>
              <a:ln w="190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spcAft>
                    <a:spcPts val="273"/>
                  </a:spcAft>
                </a:pPr>
                <a:endParaRPr lang="en-GB" sz="637" dirty="0"/>
              </a:p>
            </p:txBody>
          </p:sp>
        </p:grpSp>
      </p:grpSp>
    </p:spTree>
    <p:extLst>
      <p:ext uri="{BB962C8B-B14F-4D97-AF65-F5344CB8AC3E}">
        <p14:creationId xmlns:p14="http://schemas.microsoft.com/office/powerpoint/2010/main" val="3516513833"/>
      </p:ext>
    </p:extLst>
  </p:cSld>
  <p:clrMapOvr>
    <a:masterClrMapping/>
  </p:clrMapOvr>
  <p:extLst>
    <p:ext uri="{DCECCB84-F9BA-43D5-87BE-67443E8EF086}">
      <p15:sldGuideLst xmlns:p15="http://schemas.microsoft.com/office/powerpoint/2012/main"/>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o column + image">
    <p:spTree>
      <p:nvGrpSpPr>
        <p:cNvPr id="1" name=""/>
        <p:cNvGrpSpPr/>
        <p:nvPr/>
      </p:nvGrpSpPr>
      <p:grpSpPr>
        <a:xfrm>
          <a:off x="0" y="0"/>
          <a:ext cx="0" cy="0"/>
          <a:chOff x="0" y="0"/>
          <a:chExt cx="0" cy="0"/>
        </a:xfrm>
      </p:grpSpPr>
      <p:sp>
        <p:nvSpPr>
          <p:cNvPr id="14" name="Picture Placeholder 2">
            <a:extLst>
              <a:ext uri="{FF2B5EF4-FFF2-40B4-BE49-F238E27FC236}">
                <a16:creationId xmlns:a16="http://schemas.microsoft.com/office/drawing/2014/main" id="{C3F9F85F-25C9-4329-94BD-2B24DD70B7D8}"/>
              </a:ext>
            </a:extLst>
          </p:cNvPr>
          <p:cNvSpPr>
            <a:spLocks noGrp="1"/>
          </p:cNvSpPr>
          <p:nvPr>
            <p:ph type="pic" sz="quarter" idx="22" hasCustomPrompt="1"/>
          </p:nvPr>
        </p:nvSpPr>
        <p:spPr>
          <a:xfrm>
            <a:off x="323850" y="2845944"/>
            <a:ext cx="4248150" cy="1670558"/>
          </a:xfrm>
          <a:solidFill>
            <a:schemeClr val="bg1">
              <a:lumMod val="95000"/>
            </a:schemeClr>
          </a:solidFill>
        </p:spPr>
        <p:txBody>
          <a:bodyPr anchor="ctr">
            <a:noAutofit/>
          </a:bodyPr>
          <a:lstStyle>
            <a:lvl1pPr algn="ctr">
              <a:defRPr/>
            </a:lvl1pPr>
          </a:lstStyle>
          <a:p>
            <a:r>
              <a:rPr lang="en-GB" dirty="0"/>
              <a:t>INSERT PICTURE</a:t>
            </a:r>
          </a:p>
        </p:txBody>
      </p:sp>
      <p:sp>
        <p:nvSpPr>
          <p:cNvPr id="15" name="Picture Placeholder 2">
            <a:extLst>
              <a:ext uri="{FF2B5EF4-FFF2-40B4-BE49-F238E27FC236}">
                <a16:creationId xmlns:a16="http://schemas.microsoft.com/office/drawing/2014/main" id="{3D75CC03-96EB-4F3B-B0BB-D44347AA9A96}"/>
              </a:ext>
            </a:extLst>
          </p:cNvPr>
          <p:cNvSpPr>
            <a:spLocks noGrp="1"/>
          </p:cNvSpPr>
          <p:nvPr>
            <p:ph type="pic" sz="quarter" idx="23" hasCustomPrompt="1"/>
          </p:nvPr>
        </p:nvSpPr>
        <p:spPr>
          <a:xfrm>
            <a:off x="4572000" y="2845944"/>
            <a:ext cx="4248150" cy="1670558"/>
          </a:xfrm>
          <a:solidFill>
            <a:schemeClr val="bg1">
              <a:lumMod val="95000"/>
            </a:schemeClr>
          </a:solidFill>
        </p:spPr>
        <p:txBody>
          <a:bodyPr anchor="ctr">
            <a:noAutofit/>
          </a:bodyPr>
          <a:lstStyle>
            <a:lvl1pPr algn="ctr">
              <a:defRPr/>
            </a:lvl1pPr>
          </a:lstStyle>
          <a:p>
            <a:r>
              <a:rPr lang="en-GB" dirty="0"/>
              <a:t>INSERT PICTURE</a:t>
            </a:r>
          </a:p>
        </p:txBody>
      </p:sp>
      <p:sp>
        <p:nvSpPr>
          <p:cNvPr id="2" name="Title 1">
            <a:extLst>
              <a:ext uri="{FF2B5EF4-FFF2-40B4-BE49-F238E27FC236}">
                <a16:creationId xmlns:a16="http://schemas.microsoft.com/office/drawing/2014/main" id="{5CA6738F-1383-4C63-86BC-6C31BCD1E25B}"/>
              </a:ext>
            </a:extLst>
          </p:cNvPr>
          <p:cNvSpPr>
            <a:spLocks noGrp="1"/>
          </p:cNvSpPr>
          <p:nvPr>
            <p:ph type="title"/>
          </p:nvPr>
        </p:nvSpPr>
        <p:spPr/>
        <p:txBody>
          <a:bodyPr/>
          <a:lstStyle/>
          <a:p>
            <a:r>
              <a:rPr lang="en-US"/>
              <a:t>Click to edit Master title style</a:t>
            </a:r>
            <a:endParaRPr lang="en-GB" dirty="0"/>
          </a:p>
        </p:txBody>
      </p:sp>
      <p:sp>
        <p:nvSpPr>
          <p:cNvPr id="16" name="Text Placeholder 3">
            <a:extLst>
              <a:ext uri="{FF2B5EF4-FFF2-40B4-BE49-F238E27FC236}">
                <a16:creationId xmlns:a16="http://schemas.microsoft.com/office/drawing/2014/main" id="{43E568BE-ED6A-426F-B0BF-A1453B694ED5}"/>
              </a:ext>
            </a:extLst>
          </p:cNvPr>
          <p:cNvSpPr>
            <a:spLocks noGrp="1"/>
          </p:cNvSpPr>
          <p:nvPr>
            <p:ph type="body" sz="quarter" idx="16"/>
          </p:nvPr>
        </p:nvSpPr>
        <p:spPr>
          <a:xfrm>
            <a:off x="324000" y="1062500"/>
            <a:ext cx="4068000" cy="156966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7" name="Text Placeholder 3">
            <a:extLst>
              <a:ext uri="{FF2B5EF4-FFF2-40B4-BE49-F238E27FC236}">
                <a16:creationId xmlns:a16="http://schemas.microsoft.com/office/drawing/2014/main" id="{5DFB1F70-48E1-4D12-8CA0-02A9C5416B1F}"/>
              </a:ext>
            </a:extLst>
          </p:cNvPr>
          <p:cNvSpPr>
            <a:spLocks noGrp="1"/>
          </p:cNvSpPr>
          <p:nvPr>
            <p:ph type="body" sz="quarter" idx="17"/>
          </p:nvPr>
        </p:nvSpPr>
        <p:spPr>
          <a:xfrm>
            <a:off x="4753137" y="1062500"/>
            <a:ext cx="4068000" cy="156966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grpSp>
        <p:nvGrpSpPr>
          <p:cNvPr id="28" name="Guidance note">
            <a:extLst>
              <a:ext uri="{FF2B5EF4-FFF2-40B4-BE49-F238E27FC236}">
                <a16:creationId xmlns:a16="http://schemas.microsoft.com/office/drawing/2014/main" id="{053114DC-01DB-4172-B8B9-F6B6A6FCE692}"/>
              </a:ext>
            </a:extLst>
          </p:cNvPr>
          <p:cNvGrpSpPr/>
          <p:nvPr userDrawn="1"/>
        </p:nvGrpSpPr>
        <p:grpSpPr>
          <a:xfrm>
            <a:off x="9385694" y="-2227"/>
            <a:ext cx="1932344" cy="2633888"/>
            <a:chOff x="10925224" y="286"/>
            <a:chExt cx="2952328" cy="4024464"/>
          </a:xfrm>
        </p:grpSpPr>
        <p:sp>
          <p:nvSpPr>
            <p:cNvPr id="29" name="Guidance note">
              <a:extLst>
                <a:ext uri="{FF2B5EF4-FFF2-40B4-BE49-F238E27FC236}">
                  <a16:creationId xmlns:a16="http://schemas.microsoft.com/office/drawing/2014/main" id="{8DE85B72-FB6B-447A-858A-8B2561669D13}"/>
                </a:ext>
              </a:extLst>
            </p:cNvPr>
            <p:cNvSpPr/>
            <p:nvPr/>
          </p:nvSpPr>
          <p:spPr>
            <a:xfrm>
              <a:off x="10925224" y="286"/>
              <a:ext cx="2952328" cy="4024464"/>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722" lvl="2">
                <a:spcAft>
                  <a:spcPts val="136"/>
                </a:spcAft>
              </a:pPr>
              <a:r>
                <a:rPr lang="en-GB" sz="640" b="1" dirty="0">
                  <a:solidFill>
                    <a:schemeClr val="bg1">
                      <a:lumMod val="50000"/>
                    </a:schemeClr>
                  </a:solidFill>
                  <a:latin typeface="+mj-lt"/>
                </a:rPr>
                <a:t>Reapplying the Slide Layout</a:t>
              </a:r>
            </a:p>
            <a:p>
              <a:pPr marL="722" lvl="2">
                <a:spcAft>
                  <a:spcPts val="136"/>
                </a:spcAft>
              </a:pPr>
              <a:r>
                <a:rPr lang="en-GB" sz="640" dirty="0">
                  <a:solidFill>
                    <a:schemeClr val="bg1">
                      <a:lumMod val="50000"/>
                    </a:schemeClr>
                  </a:solidFill>
                </a:rPr>
                <a:t>Putting text into a placeholder not only ensures the text sits in the correct place and is formatted correctly, it also helps to update the page quickly and efficiently. </a:t>
              </a:r>
            </a:p>
            <a:p>
              <a:pPr marL="83030" lvl="3" indent="-83030">
                <a:spcAft>
                  <a:spcPts val="136"/>
                </a:spcAft>
                <a:buClr>
                  <a:schemeClr val="tx1"/>
                </a:buClr>
                <a:buFont typeface="Wingdings" panose="05000000000000000000" pitchFamily="2" charset="2"/>
                <a:buChar char="§"/>
              </a:pPr>
              <a:r>
                <a:rPr lang="en-GB" sz="640" dirty="0">
                  <a:solidFill>
                    <a:schemeClr val="bg1">
                      <a:lumMod val="50000"/>
                    </a:schemeClr>
                  </a:solidFill>
                </a:rPr>
                <a:t>Right click on any part of slide</a:t>
              </a:r>
            </a:p>
            <a:p>
              <a:pPr marL="83030" lvl="3" indent="-83030">
                <a:spcAft>
                  <a:spcPts val="136"/>
                </a:spcAft>
                <a:buClr>
                  <a:schemeClr val="tx1"/>
                </a:buClr>
                <a:buFont typeface="Wingdings" panose="05000000000000000000" pitchFamily="2" charset="2"/>
                <a:buChar char="§"/>
              </a:pPr>
              <a:r>
                <a:rPr lang="en-GB" sz="640" dirty="0">
                  <a:solidFill>
                    <a:schemeClr val="bg1">
                      <a:lumMod val="50000"/>
                    </a:schemeClr>
                  </a:solidFill>
                </a:rPr>
                <a:t>Click on ‘Layout’</a:t>
              </a:r>
            </a:p>
            <a:p>
              <a:pPr marL="83030" lvl="3" indent="-83030">
                <a:spcAft>
                  <a:spcPts val="136"/>
                </a:spcAft>
                <a:buClr>
                  <a:schemeClr val="tx1"/>
                </a:buClr>
                <a:buFont typeface="Wingdings" panose="05000000000000000000" pitchFamily="2" charset="2"/>
                <a:buChar char="§"/>
              </a:pPr>
              <a:r>
                <a:rPr lang="en-GB" sz="640" dirty="0">
                  <a:solidFill>
                    <a:schemeClr val="bg1">
                      <a:lumMod val="50000"/>
                    </a:schemeClr>
                  </a:solidFill>
                </a:rPr>
                <a:t>Select the layout you require</a:t>
              </a:r>
            </a:p>
            <a:p>
              <a:pPr marL="722" lvl="2">
                <a:spcAft>
                  <a:spcPts val="136"/>
                </a:spcAft>
              </a:pPr>
              <a:r>
                <a:rPr lang="en-GB" sz="640" b="1" dirty="0">
                  <a:solidFill>
                    <a:schemeClr val="bg1">
                      <a:lumMod val="50000"/>
                    </a:schemeClr>
                  </a:solidFill>
                  <a:latin typeface="+mj-lt"/>
                </a:rPr>
                <a:t>Text bullet formatting</a:t>
              </a:r>
            </a:p>
            <a:p>
              <a:pPr marL="722" lvl="2">
                <a:spcAft>
                  <a:spcPts val="136"/>
                </a:spcAft>
              </a:pPr>
              <a:r>
                <a:rPr lang="en-GB" sz="640" dirty="0">
                  <a:solidFill>
                    <a:schemeClr val="bg1">
                      <a:lumMod val="50000"/>
                    </a:schemeClr>
                  </a:solidFill>
                </a:rPr>
                <a:t>To use text/bullet formatting levels correctly, use the Increase List Level and Decrease List Level buttons from the Paragraph group on the Home tab.</a:t>
              </a:r>
            </a:p>
            <a:p>
              <a:pPr marL="722" lvl="2">
                <a:spcAft>
                  <a:spcPts val="136"/>
                </a:spcAft>
              </a:pPr>
              <a:endParaRPr lang="en-GB" sz="640" dirty="0">
                <a:solidFill>
                  <a:schemeClr val="bg1">
                    <a:lumMod val="50000"/>
                  </a:schemeClr>
                </a:solidFill>
              </a:endParaRPr>
            </a:p>
            <a:p>
              <a:pPr marL="722" lvl="2">
                <a:spcAft>
                  <a:spcPts val="136"/>
                </a:spcAft>
              </a:pPr>
              <a:endParaRPr lang="en-GB" sz="640" dirty="0">
                <a:solidFill>
                  <a:schemeClr val="bg1">
                    <a:lumMod val="50000"/>
                  </a:schemeClr>
                </a:solidFill>
              </a:endParaRPr>
            </a:p>
            <a:p>
              <a:pPr marL="722" lvl="2">
                <a:spcAft>
                  <a:spcPts val="136"/>
                </a:spcAft>
              </a:pPr>
              <a:endParaRPr lang="en-GB" sz="640" dirty="0">
                <a:solidFill>
                  <a:schemeClr val="bg1">
                    <a:lumMod val="50000"/>
                  </a:schemeClr>
                </a:solidFill>
              </a:endParaRPr>
            </a:p>
            <a:p>
              <a:pPr marL="722" lvl="2">
                <a:spcAft>
                  <a:spcPts val="136"/>
                </a:spcAft>
              </a:pPr>
              <a:endParaRPr lang="en-GB" sz="640" dirty="0">
                <a:solidFill>
                  <a:schemeClr val="bg1">
                    <a:lumMod val="50000"/>
                  </a:schemeClr>
                </a:solidFill>
              </a:endParaRPr>
            </a:p>
            <a:p>
              <a:pPr marL="722" lvl="2">
                <a:spcAft>
                  <a:spcPts val="136"/>
                </a:spcAft>
              </a:pPr>
              <a:r>
                <a:rPr lang="en-GB" sz="640" dirty="0">
                  <a:solidFill>
                    <a:schemeClr val="bg1">
                      <a:lumMod val="50000"/>
                    </a:schemeClr>
                  </a:solidFill>
                </a:rPr>
                <a:t>Alternatively you can use the keyboard shortcuts:</a:t>
              </a:r>
              <a:br>
                <a:rPr lang="en-GB" sz="640" dirty="0">
                  <a:solidFill>
                    <a:schemeClr val="bg1">
                      <a:lumMod val="50000"/>
                    </a:schemeClr>
                  </a:solidFill>
                </a:rPr>
              </a:br>
              <a:r>
                <a:rPr lang="en-GB" sz="640" dirty="0">
                  <a:solidFill>
                    <a:schemeClr val="bg1">
                      <a:lumMod val="50000"/>
                    </a:schemeClr>
                  </a:solidFill>
                </a:rPr>
                <a:t>Shift+Alt+Right arrow key = increase level</a:t>
              </a:r>
              <a:br>
                <a:rPr lang="en-GB" sz="640" dirty="0">
                  <a:solidFill>
                    <a:schemeClr val="bg1">
                      <a:lumMod val="50000"/>
                    </a:schemeClr>
                  </a:solidFill>
                </a:rPr>
              </a:br>
              <a:r>
                <a:rPr lang="en-GB" sz="640" dirty="0">
                  <a:solidFill>
                    <a:schemeClr val="bg1">
                      <a:lumMod val="50000"/>
                    </a:schemeClr>
                  </a:solidFill>
                </a:rPr>
                <a:t>Shift+Alt+Left arrow key = decrease level</a:t>
              </a:r>
            </a:p>
            <a:p>
              <a:pPr marL="722" lvl="2">
                <a:spcAft>
                  <a:spcPts val="136"/>
                </a:spcAft>
              </a:pPr>
              <a:r>
                <a:rPr lang="en-GB" sz="640" b="1" dirty="0">
                  <a:solidFill>
                    <a:schemeClr val="bg1">
                      <a:lumMod val="50000"/>
                    </a:schemeClr>
                  </a:solidFill>
                  <a:latin typeface="+mj-lt"/>
                </a:rPr>
                <a:t>Guides</a:t>
              </a:r>
            </a:p>
            <a:p>
              <a:pPr marL="722" lvl="2">
                <a:spcAft>
                  <a:spcPts val="136"/>
                </a:spcAft>
              </a:pPr>
              <a:r>
                <a:rPr lang="en-GB" sz="640" dirty="0">
                  <a:solidFill>
                    <a:schemeClr val="bg1">
                      <a:lumMod val="50000"/>
                    </a:schemeClr>
                  </a:solidFill>
                </a:rPr>
                <a:t>To ensure all other elements aside from placeholders are positioned correctly, switch your drawing guides on (Alt+F9), this will help align all information such as text boxes, charts etc. </a:t>
              </a:r>
            </a:p>
            <a:p>
              <a:pPr marL="83030" lvl="3" indent="-83030">
                <a:spcAft>
                  <a:spcPts val="136"/>
                </a:spcAft>
                <a:buClr>
                  <a:schemeClr val="tx1"/>
                </a:buClr>
                <a:buFont typeface="Wingdings" panose="05000000000000000000" pitchFamily="2" charset="2"/>
                <a:buChar char="§"/>
              </a:pPr>
              <a:endParaRPr lang="en-GB" sz="640" dirty="0">
                <a:solidFill>
                  <a:schemeClr val="bg1">
                    <a:lumMod val="50000"/>
                  </a:schemeClr>
                </a:solidFill>
              </a:endParaRPr>
            </a:p>
          </p:txBody>
        </p:sp>
        <p:grpSp>
          <p:nvGrpSpPr>
            <p:cNvPr id="30" name="Group 29">
              <a:extLst>
                <a:ext uri="{FF2B5EF4-FFF2-40B4-BE49-F238E27FC236}">
                  <a16:creationId xmlns:a16="http://schemas.microsoft.com/office/drawing/2014/main" id="{D8EC3649-E284-438D-8DCD-251552F54088}"/>
                </a:ext>
              </a:extLst>
            </p:cNvPr>
            <p:cNvGrpSpPr/>
            <p:nvPr/>
          </p:nvGrpSpPr>
          <p:grpSpPr bwMode="gray">
            <a:xfrm>
              <a:off x="10986272" y="2041451"/>
              <a:ext cx="1586725" cy="550496"/>
              <a:chOff x="4736026" y="-2879841"/>
              <a:chExt cx="1698109" cy="589139"/>
            </a:xfrm>
            <a:solidFill>
              <a:schemeClr val="accent3">
                <a:lumMod val="20000"/>
                <a:lumOff val="80000"/>
              </a:schemeClr>
            </a:solidFill>
          </p:grpSpPr>
          <p:pic>
            <p:nvPicPr>
              <p:cNvPr id="31" name="Picture 3">
                <a:extLst>
                  <a:ext uri="{FF2B5EF4-FFF2-40B4-BE49-F238E27FC236}">
                    <a16:creationId xmlns:a16="http://schemas.microsoft.com/office/drawing/2014/main" id="{C3022D24-E487-419A-9A91-5B6F67F14A7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a:off x="4736026" y="-2879841"/>
                <a:ext cx="1698109"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32" name="Rounded Rectangle 20">
                <a:extLst>
                  <a:ext uri="{FF2B5EF4-FFF2-40B4-BE49-F238E27FC236}">
                    <a16:creationId xmlns:a16="http://schemas.microsoft.com/office/drawing/2014/main" id="{FD7CCEB6-B56D-45AB-9808-6E4B26A114FB}"/>
                  </a:ext>
                </a:extLst>
              </p:cNvPr>
              <p:cNvSpPr/>
              <p:nvPr/>
            </p:nvSpPr>
            <p:spPr bwMode="gray">
              <a:xfrm>
                <a:off x="5292025" y="-2820484"/>
                <a:ext cx="346227" cy="166715"/>
              </a:xfrm>
              <a:prstGeom prst="roundRect">
                <a:avLst>
                  <a:gd name="adj" fmla="val 20963"/>
                </a:avLst>
              </a:prstGeom>
              <a:noFill/>
              <a:ln w="190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spcAft>
                    <a:spcPts val="273"/>
                  </a:spcAft>
                </a:pPr>
                <a:endParaRPr lang="en-GB" sz="637" dirty="0"/>
              </a:p>
            </p:txBody>
          </p:sp>
        </p:grpSp>
      </p:grpSp>
    </p:spTree>
    <p:extLst>
      <p:ext uri="{BB962C8B-B14F-4D97-AF65-F5344CB8AC3E}">
        <p14:creationId xmlns:p14="http://schemas.microsoft.com/office/powerpoint/2010/main" val="2592258724"/>
      </p:ext>
    </p:extLst>
  </p:cSld>
  <p:clrMapOvr>
    <a:masterClrMapping/>
  </p:clrMapOvr>
  <p:extLst>
    <p:ext uri="{DCECCB84-F9BA-43D5-87BE-67443E8EF086}">
      <p15:sldGuideLst xmlns:p15="http://schemas.microsoft.com/office/powerpoint/2012/main"/>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hree column + image">
    <p:spTree>
      <p:nvGrpSpPr>
        <p:cNvPr id="1" name=""/>
        <p:cNvGrpSpPr/>
        <p:nvPr/>
      </p:nvGrpSpPr>
      <p:grpSpPr>
        <a:xfrm>
          <a:off x="0" y="0"/>
          <a:ext cx="0" cy="0"/>
          <a:chOff x="0" y="0"/>
          <a:chExt cx="0" cy="0"/>
        </a:xfrm>
      </p:grpSpPr>
      <p:sp>
        <p:nvSpPr>
          <p:cNvPr id="14" name="Picture Placeholder 2">
            <a:extLst>
              <a:ext uri="{FF2B5EF4-FFF2-40B4-BE49-F238E27FC236}">
                <a16:creationId xmlns:a16="http://schemas.microsoft.com/office/drawing/2014/main" id="{C3F9F85F-25C9-4329-94BD-2B24DD70B7D8}"/>
              </a:ext>
            </a:extLst>
          </p:cNvPr>
          <p:cNvSpPr>
            <a:spLocks noGrp="1"/>
          </p:cNvSpPr>
          <p:nvPr>
            <p:ph type="pic" sz="quarter" idx="22" hasCustomPrompt="1"/>
          </p:nvPr>
        </p:nvSpPr>
        <p:spPr>
          <a:xfrm>
            <a:off x="324000" y="2845944"/>
            <a:ext cx="2833200" cy="1670558"/>
          </a:xfrm>
          <a:solidFill>
            <a:schemeClr val="bg1">
              <a:lumMod val="95000"/>
            </a:schemeClr>
          </a:solidFill>
        </p:spPr>
        <p:txBody>
          <a:bodyPr anchor="ctr">
            <a:noAutofit/>
          </a:bodyPr>
          <a:lstStyle>
            <a:lvl1pPr algn="ctr">
              <a:defRPr/>
            </a:lvl1pPr>
          </a:lstStyle>
          <a:p>
            <a:r>
              <a:rPr lang="en-GB" dirty="0"/>
              <a:t>INSERT PICTURE</a:t>
            </a:r>
          </a:p>
        </p:txBody>
      </p:sp>
      <p:sp>
        <p:nvSpPr>
          <p:cNvPr id="15" name="Picture Placeholder 2">
            <a:extLst>
              <a:ext uri="{FF2B5EF4-FFF2-40B4-BE49-F238E27FC236}">
                <a16:creationId xmlns:a16="http://schemas.microsoft.com/office/drawing/2014/main" id="{3D75CC03-96EB-4F3B-B0BB-D44347AA9A96}"/>
              </a:ext>
            </a:extLst>
          </p:cNvPr>
          <p:cNvSpPr>
            <a:spLocks noGrp="1"/>
          </p:cNvSpPr>
          <p:nvPr>
            <p:ph type="pic" sz="quarter" idx="23" hasCustomPrompt="1"/>
          </p:nvPr>
        </p:nvSpPr>
        <p:spPr>
          <a:xfrm>
            <a:off x="3155174" y="2845944"/>
            <a:ext cx="2833200" cy="1670558"/>
          </a:xfrm>
          <a:solidFill>
            <a:schemeClr val="bg1">
              <a:lumMod val="95000"/>
            </a:schemeClr>
          </a:solidFill>
        </p:spPr>
        <p:txBody>
          <a:bodyPr anchor="ctr">
            <a:noAutofit/>
          </a:bodyPr>
          <a:lstStyle>
            <a:lvl1pPr algn="ctr">
              <a:defRPr/>
            </a:lvl1pPr>
          </a:lstStyle>
          <a:p>
            <a:r>
              <a:rPr lang="en-GB" dirty="0"/>
              <a:t>INSERT PICTURE</a:t>
            </a:r>
          </a:p>
        </p:txBody>
      </p:sp>
      <p:sp>
        <p:nvSpPr>
          <p:cNvPr id="16" name="Picture Placeholder 2">
            <a:extLst>
              <a:ext uri="{FF2B5EF4-FFF2-40B4-BE49-F238E27FC236}">
                <a16:creationId xmlns:a16="http://schemas.microsoft.com/office/drawing/2014/main" id="{D515E9C8-29C7-4E99-B52B-311CBD5099A9}"/>
              </a:ext>
            </a:extLst>
          </p:cNvPr>
          <p:cNvSpPr>
            <a:spLocks noGrp="1"/>
          </p:cNvSpPr>
          <p:nvPr>
            <p:ph type="pic" sz="quarter" idx="24" hasCustomPrompt="1"/>
          </p:nvPr>
        </p:nvSpPr>
        <p:spPr>
          <a:xfrm>
            <a:off x="5986349" y="2845944"/>
            <a:ext cx="2833200" cy="1670558"/>
          </a:xfrm>
          <a:solidFill>
            <a:schemeClr val="bg1">
              <a:lumMod val="95000"/>
            </a:schemeClr>
          </a:solidFill>
        </p:spPr>
        <p:txBody>
          <a:bodyPr anchor="ctr">
            <a:noAutofit/>
          </a:bodyPr>
          <a:lstStyle>
            <a:lvl1pPr algn="ctr">
              <a:defRPr/>
            </a:lvl1pPr>
          </a:lstStyle>
          <a:p>
            <a:r>
              <a:rPr lang="en-GB" dirty="0"/>
              <a:t>INSERT PICTURE</a:t>
            </a:r>
          </a:p>
        </p:txBody>
      </p:sp>
      <p:sp>
        <p:nvSpPr>
          <p:cNvPr id="20" name="Text Placeholder 3">
            <a:extLst>
              <a:ext uri="{FF2B5EF4-FFF2-40B4-BE49-F238E27FC236}">
                <a16:creationId xmlns:a16="http://schemas.microsoft.com/office/drawing/2014/main" id="{4656B92A-8C51-4E0D-9A97-008FAAAA53E0}"/>
              </a:ext>
            </a:extLst>
          </p:cNvPr>
          <p:cNvSpPr>
            <a:spLocks noGrp="1"/>
          </p:cNvSpPr>
          <p:nvPr>
            <p:ph type="body" sz="quarter" idx="16"/>
          </p:nvPr>
        </p:nvSpPr>
        <p:spPr>
          <a:xfrm>
            <a:off x="324000" y="1062500"/>
            <a:ext cx="2592000" cy="156966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21" name="Text Placeholder 3">
            <a:extLst>
              <a:ext uri="{FF2B5EF4-FFF2-40B4-BE49-F238E27FC236}">
                <a16:creationId xmlns:a16="http://schemas.microsoft.com/office/drawing/2014/main" id="{EA95D6EE-CA00-40A4-BFBB-A0BB7573F2B3}"/>
              </a:ext>
            </a:extLst>
          </p:cNvPr>
          <p:cNvSpPr>
            <a:spLocks noGrp="1"/>
          </p:cNvSpPr>
          <p:nvPr>
            <p:ph type="body" sz="quarter" idx="18"/>
          </p:nvPr>
        </p:nvSpPr>
        <p:spPr>
          <a:xfrm>
            <a:off x="3276000" y="1062500"/>
            <a:ext cx="2592000" cy="156966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22" name="Text Placeholder 4">
            <a:extLst>
              <a:ext uri="{FF2B5EF4-FFF2-40B4-BE49-F238E27FC236}">
                <a16:creationId xmlns:a16="http://schemas.microsoft.com/office/drawing/2014/main" id="{F93AEB12-C997-4994-99B9-11940CF7DB83}"/>
              </a:ext>
            </a:extLst>
          </p:cNvPr>
          <p:cNvSpPr>
            <a:spLocks noGrp="1"/>
          </p:cNvSpPr>
          <p:nvPr>
            <p:ph type="body" sz="quarter" idx="17"/>
          </p:nvPr>
        </p:nvSpPr>
        <p:spPr>
          <a:xfrm>
            <a:off x="6228000" y="1062500"/>
            <a:ext cx="2592000" cy="1569660"/>
          </a:xfrm>
        </p:spPr>
        <p:txBody>
          <a:bodyPr wrap="square">
            <a:no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grpSp>
        <p:nvGrpSpPr>
          <p:cNvPr id="28" name="Guidance note">
            <a:extLst>
              <a:ext uri="{FF2B5EF4-FFF2-40B4-BE49-F238E27FC236}">
                <a16:creationId xmlns:a16="http://schemas.microsoft.com/office/drawing/2014/main" id="{8F8469DA-FA58-409C-8234-09A9506501FE}"/>
              </a:ext>
            </a:extLst>
          </p:cNvPr>
          <p:cNvGrpSpPr/>
          <p:nvPr userDrawn="1"/>
        </p:nvGrpSpPr>
        <p:grpSpPr>
          <a:xfrm>
            <a:off x="9385694" y="-2227"/>
            <a:ext cx="1932344" cy="2633888"/>
            <a:chOff x="10925224" y="286"/>
            <a:chExt cx="2952328" cy="4024464"/>
          </a:xfrm>
        </p:grpSpPr>
        <p:sp>
          <p:nvSpPr>
            <p:cNvPr id="29" name="Guidance note">
              <a:extLst>
                <a:ext uri="{FF2B5EF4-FFF2-40B4-BE49-F238E27FC236}">
                  <a16:creationId xmlns:a16="http://schemas.microsoft.com/office/drawing/2014/main" id="{6E771D66-7805-4DEB-BB9F-EF1E415C56EB}"/>
                </a:ext>
              </a:extLst>
            </p:cNvPr>
            <p:cNvSpPr/>
            <p:nvPr/>
          </p:nvSpPr>
          <p:spPr>
            <a:xfrm>
              <a:off x="10925224" y="286"/>
              <a:ext cx="2952328" cy="4024464"/>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722" lvl="2">
                <a:spcAft>
                  <a:spcPts val="136"/>
                </a:spcAft>
              </a:pPr>
              <a:r>
                <a:rPr lang="en-GB" sz="640" b="1" dirty="0">
                  <a:solidFill>
                    <a:schemeClr val="bg1">
                      <a:lumMod val="50000"/>
                    </a:schemeClr>
                  </a:solidFill>
                  <a:latin typeface="+mj-lt"/>
                </a:rPr>
                <a:t>Reapplying the Slide Layout</a:t>
              </a:r>
            </a:p>
            <a:p>
              <a:pPr marL="722" lvl="2">
                <a:spcAft>
                  <a:spcPts val="136"/>
                </a:spcAft>
              </a:pPr>
              <a:r>
                <a:rPr lang="en-GB" sz="640" dirty="0">
                  <a:solidFill>
                    <a:schemeClr val="bg1">
                      <a:lumMod val="50000"/>
                    </a:schemeClr>
                  </a:solidFill>
                </a:rPr>
                <a:t>Putting text into a placeholder not only ensures the text sits in the correct place and is formatted correctly, it also helps to update the page quickly and efficiently. </a:t>
              </a:r>
            </a:p>
            <a:p>
              <a:pPr marL="83030" lvl="3" indent="-83030">
                <a:spcAft>
                  <a:spcPts val="136"/>
                </a:spcAft>
                <a:buClr>
                  <a:schemeClr val="tx1"/>
                </a:buClr>
                <a:buFont typeface="Wingdings" panose="05000000000000000000" pitchFamily="2" charset="2"/>
                <a:buChar char="§"/>
              </a:pPr>
              <a:r>
                <a:rPr lang="en-GB" sz="640" dirty="0">
                  <a:solidFill>
                    <a:schemeClr val="bg1">
                      <a:lumMod val="50000"/>
                    </a:schemeClr>
                  </a:solidFill>
                </a:rPr>
                <a:t>Right click on any part of slide</a:t>
              </a:r>
            </a:p>
            <a:p>
              <a:pPr marL="83030" lvl="3" indent="-83030">
                <a:spcAft>
                  <a:spcPts val="136"/>
                </a:spcAft>
                <a:buClr>
                  <a:schemeClr val="tx1"/>
                </a:buClr>
                <a:buFont typeface="Wingdings" panose="05000000000000000000" pitchFamily="2" charset="2"/>
                <a:buChar char="§"/>
              </a:pPr>
              <a:r>
                <a:rPr lang="en-GB" sz="640" dirty="0">
                  <a:solidFill>
                    <a:schemeClr val="bg1">
                      <a:lumMod val="50000"/>
                    </a:schemeClr>
                  </a:solidFill>
                </a:rPr>
                <a:t>Click on ‘Layout’</a:t>
              </a:r>
            </a:p>
            <a:p>
              <a:pPr marL="83030" lvl="3" indent="-83030">
                <a:spcAft>
                  <a:spcPts val="136"/>
                </a:spcAft>
                <a:buClr>
                  <a:schemeClr val="tx1"/>
                </a:buClr>
                <a:buFont typeface="Wingdings" panose="05000000000000000000" pitchFamily="2" charset="2"/>
                <a:buChar char="§"/>
              </a:pPr>
              <a:r>
                <a:rPr lang="en-GB" sz="640" dirty="0">
                  <a:solidFill>
                    <a:schemeClr val="bg1">
                      <a:lumMod val="50000"/>
                    </a:schemeClr>
                  </a:solidFill>
                </a:rPr>
                <a:t>Select the layout you require</a:t>
              </a:r>
            </a:p>
            <a:p>
              <a:pPr marL="722" lvl="2">
                <a:spcAft>
                  <a:spcPts val="136"/>
                </a:spcAft>
              </a:pPr>
              <a:r>
                <a:rPr lang="en-GB" sz="640" b="1" dirty="0">
                  <a:solidFill>
                    <a:schemeClr val="bg1">
                      <a:lumMod val="50000"/>
                    </a:schemeClr>
                  </a:solidFill>
                  <a:latin typeface="+mj-lt"/>
                </a:rPr>
                <a:t>Text bullet formatting</a:t>
              </a:r>
            </a:p>
            <a:p>
              <a:pPr marL="722" lvl="2">
                <a:spcAft>
                  <a:spcPts val="136"/>
                </a:spcAft>
              </a:pPr>
              <a:r>
                <a:rPr lang="en-GB" sz="640" dirty="0">
                  <a:solidFill>
                    <a:schemeClr val="bg1">
                      <a:lumMod val="50000"/>
                    </a:schemeClr>
                  </a:solidFill>
                </a:rPr>
                <a:t>To use text/bullet formatting levels correctly, use the Increase List Level and Decrease List Level buttons from the Paragraph group on the Home tab.</a:t>
              </a:r>
            </a:p>
            <a:p>
              <a:pPr marL="722" lvl="2">
                <a:spcAft>
                  <a:spcPts val="136"/>
                </a:spcAft>
              </a:pPr>
              <a:endParaRPr lang="en-GB" sz="640" dirty="0">
                <a:solidFill>
                  <a:schemeClr val="bg1">
                    <a:lumMod val="50000"/>
                  </a:schemeClr>
                </a:solidFill>
              </a:endParaRPr>
            </a:p>
            <a:p>
              <a:pPr marL="722" lvl="2">
                <a:spcAft>
                  <a:spcPts val="136"/>
                </a:spcAft>
              </a:pPr>
              <a:endParaRPr lang="en-GB" sz="640" dirty="0">
                <a:solidFill>
                  <a:schemeClr val="bg1">
                    <a:lumMod val="50000"/>
                  </a:schemeClr>
                </a:solidFill>
              </a:endParaRPr>
            </a:p>
            <a:p>
              <a:pPr marL="722" lvl="2">
                <a:spcAft>
                  <a:spcPts val="136"/>
                </a:spcAft>
              </a:pPr>
              <a:endParaRPr lang="en-GB" sz="640" dirty="0">
                <a:solidFill>
                  <a:schemeClr val="bg1">
                    <a:lumMod val="50000"/>
                  </a:schemeClr>
                </a:solidFill>
              </a:endParaRPr>
            </a:p>
            <a:p>
              <a:pPr marL="722" lvl="2">
                <a:spcAft>
                  <a:spcPts val="136"/>
                </a:spcAft>
              </a:pPr>
              <a:endParaRPr lang="en-GB" sz="640" dirty="0">
                <a:solidFill>
                  <a:schemeClr val="bg1">
                    <a:lumMod val="50000"/>
                  </a:schemeClr>
                </a:solidFill>
              </a:endParaRPr>
            </a:p>
            <a:p>
              <a:pPr marL="722" lvl="2">
                <a:spcAft>
                  <a:spcPts val="136"/>
                </a:spcAft>
              </a:pPr>
              <a:r>
                <a:rPr lang="en-GB" sz="640" dirty="0">
                  <a:solidFill>
                    <a:schemeClr val="bg1">
                      <a:lumMod val="50000"/>
                    </a:schemeClr>
                  </a:solidFill>
                </a:rPr>
                <a:t>Alternatively you can use the keyboard shortcuts:</a:t>
              </a:r>
              <a:br>
                <a:rPr lang="en-GB" sz="640" dirty="0">
                  <a:solidFill>
                    <a:schemeClr val="bg1">
                      <a:lumMod val="50000"/>
                    </a:schemeClr>
                  </a:solidFill>
                </a:rPr>
              </a:br>
              <a:r>
                <a:rPr lang="en-GB" sz="640" dirty="0">
                  <a:solidFill>
                    <a:schemeClr val="bg1">
                      <a:lumMod val="50000"/>
                    </a:schemeClr>
                  </a:solidFill>
                </a:rPr>
                <a:t>Shift+Alt+Right arrow key = increase level</a:t>
              </a:r>
              <a:br>
                <a:rPr lang="en-GB" sz="640" dirty="0">
                  <a:solidFill>
                    <a:schemeClr val="bg1">
                      <a:lumMod val="50000"/>
                    </a:schemeClr>
                  </a:solidFill>
                </a:rPr>
              </a:br>
              <a:r>
                <a:rPr lang="en-GB" sz="640" dirty="0">
                  <a:solidFill>
                    <a:schemeClr val="bg1">
                      <a:lumMod val="50000"/>
                    </a:schemeClr>
                  </a:solidFill>
                </a:rPr>
                <a:t>Shift+Alt+Left arrow key = decrease level</a:t>
              </a:r>
            </a:p>
            <a:p>
              <a:pPr marL="722" lvl="2">
                <a:spcAft>
                  <a:spcPts val="136"/>
                </a:spcAft>
              </a:pPr>
              <a:r>
                <a:rPr lang="en-GB" sz="640" b="1" dirty="0">
                  <a:solidFill>
                    <a:schemeClr val="bg1">
                      <a:lumMod val="50000"/>
                    </a:schemeClr>
                  </a:solidFill>
                  <a:latin typeface="+mj-lt"/>
                </a:rPr>
                <a:t>Guides</a:t>
              </a:r>
            </a:p>
            <a:p>
              <a:pPr marL="722" lvl="2">
                <a:spcAft>
                  <a:spcPts val="136"/>
                </a:spcAft>
              </a:pPr>
              <a:r>
                <a:rPr lang="en-GB" sz="640" dirty="0">
                  <a:solidFill>
                    <a:schemeClr val="bg1">
                      <a:lumMod val="50000"/>
                    </a:schemeClr>
                  </a:solidFill>
                </a:rPr>
                <a:t>To ensure all other elements aside from placeholders are positioned correctly, switch your drawing guides on (Alt+F9), this will help align all information such as text boxes, charts etc. </a:t>
              </a:r>
            </a:p>
            <a:p>
              <a:pPr marL="83030" lvl="3" indent="-83030">
                <a:spcAft>
                  <a:spcPts val="136"/>
                </a:spcAft>
                <a:buClr>
                  <a:schemeClr val="tx1"/>
                </a:buClr>
                <a:buFont typeface="Wingdings" panose="05000000000000000000" pitchFamily="2" charset="2"/>
                <a:buChar char="§"/>
              </a:pPr>
              <a:endParaRPr lang="en-GB" sz="640" dirty="0">
                <a:solidFill>
                  <a:schemeClr val="bg1">
                    <a:lumMod val="50000"/>
                  </a:schemeClr>
                </a:solidFill>
              </a:endParaRPr>
            </a:p>
          </p:txBody>
        </p:sp>
        <p:grpSp>
          <p:nvGrpSpPr>
            <p:cNvPr id="30" name="Group 29">
              <a:extLst>
                <a:ext uri="{FF2B5EF4-FFF2-40B4-BE49-F238E27FC236}">
                  <a16:creationId xmlns:a16="http://schemas.microsoft.com/office/drawing/2014/main" id="{7B72BB3D-7A3C-4684-BA16-7BC42D52C71E}"/>
                </a:ext>
              </a:extLst>
            </p:cNvPr>
            <p:cNvGrpSpPr/>
            <p:nvPr/>
          </p:nvGrpSpPr>
          <p:grpSpPr bwMode="gray">
            <a:xfrm>
              <a:off x="10986272" y="2041451"/>
              <a:ext cx="1586725" cy="550496"/>
              <a:chOff x="4736026" y="-2879841"/>
              <a:chExt cx="1698109" cy="589139"/>
            </a:xfrm>
            <a:solidFill>
              <a:schemeClr val="accent3">
                <a:lumMod val="20000"/>
                <a:lumOff val="80000"/>
              </a:schemeClr>
            </a:solidFill>
          </p:grpSpPr>
          <p:pic>
            <p:nvPicPr>
              <p:cNvPr id="31" name="Picture 3">
                <a:extLst>
                  <a:ext uri="{FF2B5EF4-FFF2-40B4-BE49-F238E27FC236}">
                    <a16:creationId xmlns:a16="http://schemas.microsoft.com/office/drawing/2014/main" id="{54391195-43CF-4392-A400-03DECFD1295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a:off x="4736026" y="-2879841"/>
                <a:ext cx="1698109"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32" name="Rounded Rectangle 20">
                <a:extLst>
                  <a:ext uri="{FF2B5EF4-FFF2-40B4-BE49-F238E27FC236}">
                    <a16:creationId xmlns:a16="http://schemas.microsoft.com/office/drawing/2014/main" id="{36A616C4-BC31-4393-8C8F-08A21867FCEE}"/>
                  </a:ext>
                </a:extLst>
              </p:cNvPr>
              <p:cNvSpPr/>
              <p:nvPr/>
            </p:nvSpPr>
            <p:spPr bwMode="gray">
              <a:xfrm>
                <a:off x="5292025" y="-2820484"/>
                <a:ext cx="346227" cy="166715"/>
              </a:xfrm>
              <a:prstGeom prst="roundRect">
                <a:avLst>
                  <a:gd name="adj" fmla="val 20963"/>
                </a:avLst>
              </a:prstGeom>
              <a:noFill/>
              <a:ln w="190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spcAft>
                    <a:spcPts val="273"/>
                  </a:spcAft>
                </a:pPr>
                <a:endParaRPr lang="en-GB" sz="637" dirty="0"/>
              </a:p>
            </p:txBody>
          </p:sp>
        </p:grpSp>
      </p:grpSp>
      <p:sp>
        <p:nvSpPr>
          <p:cNvPr id="3" name="Title 2">
            <a:extLst>
              <a:ext uri="{FF2B5EF4-FFF2-40B4-BE49-F238E27FC236}">
                <a16:creationId xmlns:a16="http://schemas.microsoft.com/office/drawing/2014/main" id="{1EED9939-C8C6-4136-91EB-74F055235F91}"/>
              </a:ext>
            </a:extLst>
          </p:cNvPr>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3092896645"/>
      </p:ext>
    </p:extLst>
  </p:cSld>
  <p:clrMapOvr>
    <a:masterClrMapping/>
  </p:clrMapOvr>
  <p:extLst>
    <p:ext uri="{DCECCB84-F9BA-43D5-87BE-67443E8EF086}">
      <p15:sldGuideLst xmlns:p15="http://schemas.microsoft.com/office/powerpoint/2012/main"/>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a:xfrm>
            <a:off x="347135" y="1060666"/>
            <a:ext cx="8449732" cy="1210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Rectangle 4"/>
          <p:cNvSpPr>
            <a:spLocks noGrp="1" noChangeArrowheads="1"/>
          </p:cNvSpPr>
          <p:nvPr>
            <p:ph type="dt" sz="half" idx="10"/>
          </p:nvPr>
        </p:nvSpPr>
        <p:spPr>
          <a:ln/>
        </p:spPr>
        <p:txBody>
          <a:bodyPr/>
          <a:lstStyle>
            <a:lvl1pPr>
              <a:defRPr/>
            </a:lvl1pPr>
          </a:lstStyle>
          <a:p>
            <a:pPr>
              <a:defRPr/>
            </a:pPr>
            <a:fld id="{6E983326-A70F-4957-A3ED-4F2F5C0FDFC2}" type="datetime1">
              <a:rPr lang="en-US"/>
              <a:pPr>
                <a:defRPr/>
              </a:pPr>
              <a:t>4/16/2020</a:t>
            </a:fld>
            <a:endParaRPr lang="en-US" dirty="0"/>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6" name="Rectangle 6"/>
          <p:cNvSpPr>
            <a:spLocks noGrp="1" noChangeArrowheads="1"/>
          </p:cNvSpPr>
          <p:nvPr>
            <p:ph type="sldNum" sz="quarter" idx="12"/>
          </p:nvPr>
        </p:nvSpPr>
        <p:spPr>
          <a:ln/>
        </p:spPr>
        <p:txBody>
          <a:bodyPr/>
          <a:lstStyle>
            <a:lvl1pPr>
              <a:defRPr/>
            </a:lvl1pPr>
          </a:lstStyle>
          <a:p>
            <a:pPr>
              <a:defRPr/>
            </a:pPr>
            <a:fld id="{15D2633F-9E37-4580-B197-799DECA1053C}" type="slidenum">
              <a:rPr lang="en-US" altLang="en-US"/>
              <a:pPr>
                <a:defRPr/>
              </a:pPr>
              <a:t>‹#›</a:t>
            </a:fld>
            <a:endParaRPr lang="en-US" altLang="en-US" dirty="0"/>
          </a:p>
        </p:txBody>
      </p:sp>
    </p:spTree>
    <p:extLst>
      <p:ext uri="{BB962C8B-B14F-4D97-AF65-F5344CB8AC3E}">
        <p14:creationId xmlns:p14="http://schemas.microsoft.com/office/powerpoint/2010/main" val="81574676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Cover">
    <p:spTree>
      <p:nvGrpSpPr>
        <p:cNvPr id="1" name=""/>
        <p:cNvGrpSpPr/>
        <p:nvPr/>
      </p:nvGrpSpPr>
      <p:grpSpPr>
        <a:xfrm>
          <a:off x="0" y="0"/>
          <a:ext cx="0" cy="0"/>
          <a:chOff x="0" y="0"/>
          <a:chExt cx="0" cy="0"/>
        </a:xfrm>
      </p:grpSpPr>
      <p:sp>
        <p:nvSpPr>
          <p:cNvPr id="55" name="Espace réservé du texte 54"/>
          <p:cNvSpPr>
            <a:spLocks noGrp="1"/>
          </p:cNvSpPr>
          <p:nvPr>
            <p:ph type="body" sz="quarter" idx="18" hasCustomPrompt="1"/>
          </p:nvPr>
        </p:nvSpPr>
        <p:spPr bwMode="gray">
          <a:xfrm>
            <a:off x="0" y="0"/>
            <a:ext cx="9141718" cy="5143500"/>
          </a:xfrm>
          <a:solidFill>
            <a:schemeClr val="accent1">
              <a:alpha val="60000"/>
            </a:schemeClr>
          </a:solidFill>
        </p:spPr>
        <p:txBody>
          <a:bodyPr lIns="72000" tIns="1800000" rIns="507600" bIns="1620000"/>
          <a:lstStyle>
            <a:lvl1pPr marL="0" indent="0" algn="r">
              <a:lnSpc>
                <a:spcPct val="100000"/>
              </a:lnSpc>
              <a:spcBef>
                <a:spcPts val="0"/>
              </a:spcBef>
              <a:spcAft>
                <a:spcPts val="0"/>
              </a:spcAft>
              <a:buNone/>
              <a:defRPr sz="3200" b="1">
                <a:solidFill>
                  <a:schemeClr val="bg1"/>
                </a:solidFill>
              </a:defRPr>
            </a:lvl1pPr>
            <a:lvl2pPr marL="0" indent="0" algn="r">
              <a:lnSpc>
                <a:spcPct val="100000"/>
              </a:lnSpc>
              <a:spcBef>
                <a:spcPts val="600"/>
              </a:spcBef>
              <a:spcAft>
                <a:spcPts val="0"/>
              </a:spcAft>
              <a:buNone/>
              <a:defRPr sz="2100">
                <a:solidFill>
                  <a:schemeClr val="bg1"/>
                </a:solidFill>
              </a:defRPr>
            </a:lvl2pPr>
          </a:lstStyle>
          <a:p>
            <a:pPr lvl="0"/>
            <a:r>
              <a:rPr lang="en-US" noProof="0" dirty="0"/>
              <a:t>Title</a:t>
            </a:r>
          </a:p>
          <a:p>
            <a:pPr lvl="1"/>
            <a:r>
              <a:rPr lang="en-US" noProof="0" dirty="0"/>
              <a:t>Date</a:t>
            </a:r>
          </a:p>
        </p:txBody>
      </p:sp>
      <p:sp>
        <p:nvSpPr>
          <p:cNvPr id="62" name="Espace réservé pour une image  61"/>
          <p:cNvSpPr>
            <a:spLocks noGrp="1"/>
          </p:cNvSpPr>
          <p:nvPr>
            <p:ph type="pic" sz="quarter" idx="23" hasCustomPrompt="1"/>
          </p:nvPr>
        </p:nvSpPr>
        <p:spPr bwMode="gray">
          <a:xfrm>
            <a:off x="0" y="0"/>
            <a:ext cx="9144000" cy="5143500"/>
          </a:xfrm>
          <a:solidFill>
            <a:schemeClr val="bg2"/>
          </a:solidFill>
        </p:spPr>
        <p:txBody>
          <a:bodyPr lIns="1800000" tIns="1080000" rIns="1800000" anchor="ctr" anchorCtr="0"/>
          <a:lstStyle>
            <a:lvl1pPr marL="0" marR="0" indent="0" algn="ctr" defTabSz="914400" rtl="0" eaLnBrk="1" fontAlgn="auto" latinLnBrk="0" hangingPunct="1">
              <a:lnSpc>
                <a:spcPct val="100000"/>
              </a:lnSpc>
              <a:spcBef>
                <a:spcPts val="0"/>
              </a:spcBef>
              <a:spcAft>
                <a:spcPts val="0"/>
              </a:spcAft>
              <a:buClrTx/>
              <a:buSzTx/>
              <a:buFont typeface="Wingdings" panose="05000000000000000000" pitchFamily="2" charset="2"/>
              <a:buNone/>
              <a:tabLst/>
              <a:defRPr>
                <a:solidFill>
                  <a:schemeClr val="tx1"/>
                </a:solidFill>
              </a:defRPr>
            </a:lvl1pPr>
          </a:lstStyle>
          <a:p>
            <a:r>
              <a:rPr lang="en-US" noProof="0" dirty="0"/>
              <a:t>Select the icon to insert a picture then place the visual into background position (Right click with the mouse / Send to back)</a:t>
            </a:r>
          </a:p>
        </p:txBody>
      </p:sp>
      <p:sp>
        <p:nvSpPr>
          <p:cNvPr id="58" name="Espace réservé du texte 56"/>
          <p:cNvSpPr>
            <a:spLocks noGrp="1"/>
          </p:cNvSpPr>
          <p:nvPr>
            <p:ph type="body" sz="quarter" idx="20" hasCustomPrompt="1"/>
          </p:nvPr>
        </p:nvSpPr>
        <p:spPr bwMode="gray">
          <a:xfrm>
            <a:off x="7704000" y="1368000"/>
            <a:ext cx="1440000" cy="360000"/>
          </a:xfrm>
          <a:blipFill dpi="0" rotWithShape="1">
            <a:blip r:embed="rId2" cstate="screen">
              <a:extLst>
                <a:ext uri="{28A0092B-C50C-407E-A947-70E740481C1C}">
                  <a14:useLocalDpi xmlns:a14="http://schemas.microsoft.com/office/drawing/2010/main"/>
                </a:ext>
              </a:extLst>
            </a:blip>
            <a:srcRect/>
            <a:stretch>
              <a:fillRect/>
            </a:stretch>
          </a:blipFill>
        </p:spPr>
        <p:txBody>
          <a:bodyPr/>
          <a:lstStyle>
            <a:lvl1pPr marL="0" indent="0">
              <a:buNone/>
              <a:defRPr sz="100">
                <a:solidFill>
                  <a:schemeClr val="accent3">
                    <a:alpha val="0"/>
                  </a:schemeClr>
                </a:solidFill>
              </a:defRPr>
            </a:lvl1pPr>
          </a:lstStyle>
          <a:p>
            <a:pPr lvl="0"/>
            <a:r>
              <a:rPr lang="en-US" noProof="0" dirty="0"/>
              <a:t> </a:t>
            </a:r>
          </a:p>
        </p:txBody>
      </p:sp>
      <p:sp>
        <p:nvSpPr>
          <p:cNvPr id="59" name="Espace réservé du texte 56"/>
          <p:cNvSpPr>
            <a:spLocks noGrp="1"/>
          </p:cNvSpPr>
          <p:nvPr>
            <p:ph type="body" sz="quarter" idx="21" hasCustomPrompt="1"/>
          </p:nvPr>
        </p:nvSpPr>
        <p:spPr bwMode="gray">
          <a:xfrm>
            <a:off x="7704000" y="3492000"/>
            <a:ext cx="1440000" cy="360000"/>
          </a:xfrm>
          <a:blipFill dpi="0" rotWithShape="1">
            <a:blip r:embed="rId3" cstate="screen">
              <a:extLst>
                <a:ext uri="{28A0092B-C50C-407E-A947-70E740481C1C}">
                  <a14:useLocalDpi xmlns:a14="http://schemas.microsoft.com/office/drawing/2010/main"/>
                </a:ext>
              </a:extLst>
            </a:blip>
            <a:srcRect/>
            <a:stretch>
              <a:fillRect/>
            </a:stretch>
          </a:blipFill>
        </p:spPr>
        <p:txBody>
          <a:bodyPr/>
          <a:lstStyle>
            <a:lvl1pPr marL="0" indent="0">
              <a:buNone/>
              <a:defRPr sz="100">
                <a:solidFill>
                  <a:schemeClr val="accent3">
                    <a:alpha val="0"/>
                  </a:schemeClr>
                </a:solidFill>
              </a:defRPr>
            </a:lvl1pPr>
          </a:lstStyle>
          <a:p>
            <a:pPr lvl="0"/>
            <a:r>
              <a:rPr lang="en-US" noProof="0" dirty="0"/>
              <a:t> </a:t>
            </a:r>
          </a:p>
        </p:txBody>
      </p:sp>
      <p:sp>
        <p:nvSpPr>
          <p:cNvPr id="57" name="Espace réservé du texte 56"/>
          <p:cNvSpPr>
            <a:spLocks noGrp="1"/>
          </p:cNvSpPr>
          <p:nvPr>
            <p:ph type="body" sz="quarter" idx="19" hasCustomPrompt="1"/>
          </p:nvPr>
        </p:nvSpPr>
        <p:spPr bwMode="gray">
          <a:xfrm>
            <a:off x="6261718" y="3606"/>
            <a:ext cx="2880000" cy="1260000"/>
          </a:xfrm>
          <a:blipFill dpi="0" rotWithShape="1">
            <a:blip r:embed="rId4" cstate="screen">
              <a:extLst>
                <a:ext uri="{28A0092B-C50C-407E-A947-70E740481C1C}">
                  <a14:useLocalDpi xmlns:a14="http://schemas.microsoft.com/office/drawing/2010/main"/>
                </a:ext>
              </a:extLst>
            </a:blip>
            <a:srcRect/>
            <a:stretch>
              <a:fillRect/>
            </a:stretch>
          </a:blipFill>
        </p:spPr>
        <p:txBody>
          <a:bodyPr/>
          <a:lstStyle>
            <a:lvl1pPr marL="0" indent="0">
              <a:buNone/>
              <a:defRPr sz="100">
                <a:solidFill>
                  <a:schemeClr val="accent3">
                    <a:alpha val="0"/>
                  </a:schemeClr>
                </a:solidFill>
              </a:defRPr>
            </a:lvl1pPr>
          </a:lstStyle>
          <a:p>
            <a:pPr lvl="0"/>
            <a:r>
              <a:rPr lang="en-US" noProof="0" dirty="0"/>
              <a:t> </a:t>
            </a:r>
          </a:p>
        </p:txBody>
      </p:sp>
      <p:sp>
        <p:nvSpPr>
          <p:cNvPr id="2" name="Espace réservé de la date 1"/>
          <p:cNvSpPr>
            <a:spLocks noGrp="1"/>
          </p:cNvSpPr>
          <p:nvPr>
            <p:ph type="dt" sz="half" idx="24"/>
          </p:nvPr>
        </p:nvSpPr>
        <p:spPr bwMode="gray">
          <a:xfrm>
            <a:off x="5" y="5020866"/>
            <a:ext cx="327025" cy="122634"/>
          </a:xfrm>
        </p:spPr>
        <p:txBody>
          <a:bodyPr/>
          <a:lstStyle>
            <a:lvl1pPr>
              <a:defRPr sz="100">
                <a:solidFill>
                  <a:schemeClr val="bg2">
                    <a:alpha val="0"/>
                  </a:schemeClr>
                </a:solidFill>
              </a:defRPr>
            </a:lvl1pPr>
          </a:lstStyle>
          <a:p>
            <a:pPr algn="l"/>
            <a:r>
              <a:rPr lang="fr-FR" dirty="0">
                <a:solidFill>
                  <a:srgbClr val="B1B1B1">
                    <a:alpha val="0"/>
                  </a:srgbClr>
                </a:solidFill>
              </a:rPr>
              <a:t>00/00/2015</a:t>
            </a:r>
            <a:endParaRPr lang="en-US" dirty="0">
              <a:solidFill>
                <a:srgbClr val="B1B1B1">
                  <a:alpha val="0"/>
                </a:srgbClr>
              </a:solidFill>
            </a:endParaRPr>
          </a:p>
        </p:txBody>
      </p:sp>
      <p:sp>
        <p:nvSpPr>
          <p:cNvPr id="3" name="Espace réservé du pied de page 2"/>
          <p:cNvSpPr>
            <a:spLocks noGrp="1"/>
          </p:cNvSpPr>
          <p:nvPr>
            <p:ph type="ftr" sz="quarter" idx="25"/>
          </p:nvPr>
        </p:nvSpPr>
        <p:spPr bwMode="gray">
          <a:xfrm>
            <a:off x="5" y="5020866"/>
            <a:ext cx="327025" cy="122634"/>
          </a:xfrm>
        </p:spPr>
        <p:txBody>
          <a:bodyPr/>
          <a:lstStyle>
            <a:lvl1pPr>
              <a:defRPr sz="100">
                <a:solidFill>
                  <a:schemeClr val="bg2">
                    <a:alpha val="0"/>
                  </a:schemeClr>
                </a:solidFill>
              </a:defRPr>
            </a:lvl1pPr>
          </a:lstStyle>
          <a:p>
            <a:pPr algn="l"/>
            <a:r>
              <a:rPr lang="en-US" dirty="0">
                <a:solidFill>
                  <a:srgbClr val="B1B1B1">
                    <a:alpha val="0"/>
                  </a:srgbClr>
                </a:solidFill>
              </a:rPr>
              <a:t>PRESENTATION TITLE ( FOOTER CAN BE PERSONALIZED AS FOLLOW: INSERT / HEADER AND FOOTER")</a:t>
            </a:r>
          </a:p>
        </p:txBody>
      </p:sp>
      <p:sp>
        <p:nvSpPr>
          <p:cNvPr id="4" name="Espace réservé du numéro de diapositive 3"/>
          <p:cNvSpPr>
            <a:spLocks noGrp="1"/>
          </p:cNvSpPr>
          <p:nvPr>
            <p:ph type="sldNum" sz="quarter" idx="26"/>
          </p:nvPr>
        </p:nvSpPr>
        <p:spPr bwMode="gray">
          <a:xfrm>
            <a:off x="1" y="5020869"/>
            <a:ext cx="327024" cy="122633"/>
          </a:xfrm>
        </p:spPr>
        <p:txBody>
          <a:bodyPr/>
          <a:lstStyle>
            <a:lvl1pPr>
              <a:defRPr sz="100">
                <a:solidFill>
                  <a:schemeClr val="bg2">
                    <a:alpha val="0"/>
                  </a:schemeClr>
                </a:solidFill>
              </a:defRPr>
            </a:lvl1pPr>
          </a:lstStyle>
          <a:p>
            <a:fld id="{733122C9-A0B9-462F-8757-0847AD287B63}" type="slidenum">
              <a:rPr lang="en-US" smtClean="0">
                <a:solidFill>
                  <a:srgbClr val="B1B1B1">
                    <a:alpha val="0"/>
                  </a:srgbClr>
                </a:solidFill>
              </a:rPr>
              <a:pPr/>
              <a:t>‹#›</a:t>
            </a:fld>
            <a:endParaRPr lang="en-US" dirty="0">
              <a:solidFill>
                <a:srgbClr val="B1B1B1">
                  <a:alpha val="0"/>
                </a:srgbClr>
              </a:solidFill>
            </a:endParaRPr>
          </a:p>
        </p:txBody>
      </p:sp>
      <p:pic>
        <p:nvPicPr>
          <p:cNvPr id="11" name="Picture 10"/>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a:off x="467544" y="4515968"/>
            <a:ext cx="8136904" cy="113917"/>
          </a:xfrm>
          <a:prstGeom prst="rect">
            <a:avLst/>
          </a:prstGeom>
        </p:spPr>
      </p:pic>
    </p:spTree>
    <p:extLst>
      <p:ext uri="{BB962C8B-B14F-4D97-AF65-F5344CB8AC3E}">
        <p14:creationId xmlns:p14="http://schemas.microsoft.com/office/powerpoint/2010/main" val="100283546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Chapter A">
    <p:spTree>
      <p:nvGrpSpPr>
        <p:cNvPr id="1" name=""/>
        <p:cNvGrpSpPr/>
        <p:nvPr/>
      </p:nvGrpSpPr>
      <p:grpSpPr>
        <a:xfrm>
          <a:off x="0" y="0"/>
          <a:ext cx="0" cy="0"/>
          <a:chOff x="0" y="0"/>
          <a:chExt cx="0" cy="0"/>
        </a:xfrm>
      </p:grpSpPr>
      <p:sp>
        <p:nvSpPr>
          <p:cNvPr id="4" name="Espace réservé du texte 3"/>
          <p:cNvSpPr>
            <a:spLocks noGrp="1"/>
          </p:cNvSpPr>
          <p:nvPr>
            <p:ph type="body" sz="quarter" idx="24" hasCustomPrompt="1"/>
          </p:nvPr>
        </p:nvSpPr>
        <p:spPr bwMode="gray">
          <a:xfrm>
            <a:off x="3059836" y="0"/>
            <a:ext cx="6084167" cy="5143500"/>
          </a:xfrm>
          <a:solidFill>
            <a:schemeClr val="accent1">
              <a:alpha val="60000"/>
            </a:schemeClr>
          </a:solidFill>
        </p:spPr>
        <p:txBody>
          <a:bodyPr lIns="72000" tIns="1980000" rIns="507600" bIns="1980000"/>
          <a:lstStyle>
            <a:lvl1pPr marL="0" indent="0" algn="r">
              <a:lnSpc>
                <a:spcPct val="100000"/>
              </a:lnSpc>
              <a:spcBef>
                <a:spcPts val="0"/>
              </a:spcBef>
              <a:spcAft>
                <a:spcPts val="0"/>
              </a:spcAft>
              <a:buNone/>
              <a:defRPr sz="3200" b="1">
                <a:solidFill>
                  <a:schemeClr val="bg1"/>
                </a:solidFill>
              </a:defRPr>
            </a:lvl1pPr>
          </a:lstStyle>
          <a:p>
            <a:pPr lvl="0"/>
            <a:r>
              <a:rPr lang="en-US" noProof="0" dirty="0"/>
              <a:t>Chapter title</a:t>
            </a:r>
          </a:p>
        </p:txBody>
      </p:sp>
      <p:sp>
        <p:nvSpPr>
          <p:cNvPr id="17" name="Espace réservé pour une image  61"/>
          <p:cNvSpPr>
            <a:spLocks noGrp="1"/>
          </p:cNvSpPr>
          <p:nvPr>
            <p:ph type="pic" sz="quarter" idx="29" hasCustomPrompt="1"/>
          </p:nvPr>
        </p:nvSpPr>
        <p:spPr bwMode="gray">
          <a:xfrm>
            <a:off x="0" y="0"/>
            <a:ext cx="9144000" cy="5143500"/>
          </a:xfrm>
          <a:solidFill>
            <a:schemeClr val="bg2"/>
          </a:solidFill>
        </p:spPr>
        <p:txBody>
          <a:bodyPr lIns="1800000" tIns="1080000" rIns="1800000" anchor="ctr" anchorCtr="0"/>
          <a:lstStyle>
            <a:lvl1pPr marL="0" marR="0" indent="0" algn="ctr" defTabSz="914400" rtl="0" eaLnBrk="1" fontAlgn="auto" latinLnBrk="0" hangingPunct="1">
              <a:lnSpc>
                <a:spcPct val="100000"/>
              </a:lnSpc>
              <a:spcBef>
                <a:spcPts val="0"/>
              </a:spcBef>
              <a:spcAft>
                <a:spcPts val="0"/>
              </a:spcAft>
              <a:buClrTx/>
              <a:buSzTx/>
              <a:buFont typeface="Wingdings" panose="05000000000000000000" pitchFamily="2" charset="2"/>
              <a:buNone/>
              <a:tabLst/>
              <a:defRPr>
                <a:solidFill>
                  <a:schemeClr val="tx1"/>
                </a:solidFill>
              </a:defRPr>
            </a:lvl1pPr>
          </a:lstStyle>
          <a:p>
            <a:r>
              <a:rPr lang="en-US" noProof="0" dirty="0"/>
              <a:t>Select the icon to insert a picture then place the visual into background position (Right click with the mouse / Send to back)</a:t>
            </a:r>
          </a:p>
        </p:txBody>
      </p:sp>
      <p:sp>
        <p:nvSpPr>
          <p:cNvPr id="11" name="Espace réservé de la date 1"/>
          <p:cNvSpPr>
            <a:spLocks noGrp="1"/>
          </p:cNvSpPr>
          <p:nvPr>
            <p:ph type="dt" sz="half" idx="26"/>
          </p:nvPr>
        </p:nvSpPr>
        <p:spPr bwMode="gray">
          <a:xfrm>
            <a:off x="5" y="5020866"/>
            <a:ext cx="327025" cy="122634"/>
          </a:xfrm>
        </p:spPr>
        <p:txBody>
          <a:bodyPr/>
          <a:lstStyle>
            <a:lvl1pPr>
              <a:defRPr sz="100">
                <a:solidFill>
                  <a:schemeClr val="bg2">
                    <a:alpha val="0"/>
                  </a:schemeClr>
                </a:solidFill>
              </a:defRPr>
            </a:lvl1pPr>
          </a:lstStyle>
          <a:p>
            <a:pPr algn="l"/>
            <a:r>
              <a:rPr lang="fr-FR" dirty="0">
                <a:solidFill>
                  <a:srgbClr val="B1B1B1">
                    <a:alpha val="0"/>
                  </a:srgbClr>
                </a:solidFill>
              </a:rPr>
              <a:t>00/00/2015</a:t>
            </a:r>
            <a:endParaRPr lang="en-US" dirty="0">
              <a:solidFill>
                <a:srgbClr val="B1B1B1">
                  <a:alpha val="0"/>
                </a:srgbClr>
              </a:solidFill>
            </a:endParaRPr>
          </a:p>
        </p:txBody>
      </p:sp>
      <p:sp>
        <p:nvSpPr>
          <p:cNvPr id="12" name="Espace réservé du pied de page 2"/>
          <p:cNvSpPr>
            <a:spLocks noGrp="1"/>
          </p:cNvSpPr>
          <p:nvPr>
            <p:ph type="ftr" sz="quarter" idx="27"/>
          </p:nvPr>
        </p:nvSpPr>
        <p:spPr bwMode="gray">
          <a:xfrm>
            <a:off x="5" y="5020866"/>
            <a:ext cx="327025" cy="122634"/>
          </a:xfrm>
        </p:spPr>
        <p:txBody>
          <a:bodyPr/>
          <a:lstStyle>
            <a:lvl1pPr>
              <a:defRPr sz="100">
                <a:solidFill>
                  <a:schemeClr val="bg2">
                    <a:alpha val="0"/>
                  </a:schemeClr>
                </a:solidFill>
              </a:defRPr>
            </a:lvl1pPr>
          </a:lstStyle>
          <a:p>
            <a:pPr algn="l"/>
            <a:r>
              <a:rPr lang="en-US" dirty="0">
                <a:solidFill>
                  <a:srgbClr val="B1B1B1">
                    <a:alpha val="0"/>
                  </a:srgbClr>
                </a:solidFill>
              </a:rPr>
              <a:t>PRESENTATION TITLE ( FOOTER CAN BE PERSONALIZED AS FOLLOW: INSERT / HEADER AND FOOTER")</a:t>
            </a:r>
          </a:p>
        </p:txBody>
      </p:sp>
      <p:sp>
        <p:nvSpPr>
          <p:cNvPr id="16" name="Espace réservé du numéro de diapositive 3"/>
          <p:cNvSpPr>
            <a:spLocks noGrp="1"/>
          </p:cNvSpPr>
          <p:nvPr>
            <p:ph type="sldNum" sz="quarter" idx="28"/>
          </p:nvPr>
        </p:nvSpPr>
        <p:spPr bwMode="gray">
          <a:xfrm>
            <a:off x="1" y="5020869"/>
            <a:ext cx="327024" cy="122633"/>
          </a:xfrm>
        </p:spPr>
        <p:txBody>
          <a:bodyPr/>
          <a:lstStyle>
            <a:lvl1pPr>
              <a:defRPr sz="100">
                <a:solidFill>
                  <a:schemeClr val="bg2">
                    <a:alpha val="0"/>
                  </a:schemeClr>
                </a:solidFill>
              </a:defRPr>
            </a:lvl1pPr>
          </a:lstStyle>
          <a:p>
            <a:fld id="{733122C9-A0B9-462F-8757-0847AD287B63}" type="slidenum">
              <a:rPr lang="en-US" smtClean="0">
                <a:solidFill>
                  <a:srgbClr val="B1B1B1">
                    <a:alpha val="0"/>
                  </a:srgbClr>
                </a:solidFill>
              </a:rPr>
              <a:pPr/>
              <a:t>‹#›</a:t>
            </a:fld>
            <a:endParaRPr lang="en-US" dirty="0">
              <a:solidFill>
                <a:srgbClr val="B1B1B1">
                  <a:alpha val="0"/>
                </a:srgbClr>
              </a:solidFill>
            </a:endParaRPr>
          </a:p>
        </p:txBody>
      </p:sp>
      <p:sp>
        <p:nvSpPr>
          <p:cNvPr id="19" name="Espace réservé du texte 56"/>
          <p:cNvSpPr>
            <a:spLocks noGrp="1"/>
          </p:cNvSpPr>
          <p:nvPr>
            <p:ph type="body" sz="quarter" idx="30" hasCustomPrompt="1"/>
          </p:nvPr>
        </p:nvSpPr>
        <p:spPr bwMode="gray">
          <a:xfrm>
            <a:off x="6624000" y="3312000"/>
            <a:ext cx="2520000" cy="972000"/>
          </a:xfrm>
          <a:blipFill dpi="0" rotWithShape="1">
            <a:blip r:embed="rId2" cstate="screen">
              <a:extLst>
                <a:ext uri="{28A0092B-C50C-407E-A947-70E740481C1C}">
                  <a14:useLocalDpi xmlns:a14="http://schemas.microsoft.com/office/drawing/2010/main"/>
                </a:ext>
              </a:extLst>
            </a:blip>
            <a:srcRect/>
            <a:stretch>
              <a:fillRect/>
            </a:stretch>
          </a:blipFill>
        </p:spPr>
        <p:txBody>
          <a:bodyPr/>
          <a:lstStyle>
            <a:lvl1pPr marL="0" indent="0">
              <a:buNone/>
              <a:defRPr sz="100">
                <a:solidFill>
                  <a:schemeClr val="accent3">
                    <a:alpha val="0"/>
                  </a:schemeClr>
                </a:solidFill>
              </a:defRPr>
            </a:lvl1pPr>
          </a:lstStyle>
          <a:p>
            <a:pPr lvl="0"/>
            <a:r>
              <a:rPr lang="en-US" noProof="0" dirty="0"/>
              <a:t> </a:t>
            </a:r>
          </a:p>
        </p:txBody>
      </p:sp>
      <p:sp>
        <p:nvSpPr>
          <p:cNvPr id="20" name="Espace réservé du texte 56"/>
          <p:cNvSpPr>
            <a:spLocks noGrp="1"/>
          </p:cNvSpPr>
          <p:nvPr>
            <p:ph type="body" sz="quarter" idx="31" hasCustomPrompt="1"/>
          </p:nvPr>
        </p:nvSpPr>
        <p:spPr bwMode="gray">
          <a:xfrm>
            <a:off x="7704000" y="252000"/>
            <a:ext cx="1440000" cy="360000"/>
          </a:xfrm>
          <a:blipFill dpi="0" rotWithShape="1">
            <a:blip r:embed="rId3" cstate="screen">
              <a:extLst>
                <a:ext uri="{28A0092B-C50C-407E-A947-70E740481C1C}">
                  <a14:useLocalDpi xmlns:a14="http://schemas.microsoft.com/office/drawing/2010/main"/>
                </a:ext>
              </a:extLst>
            </a:blip>
            <a:srcRect/>
            <a:stretch>
              <a:fillRect/>
            </a:stretch>
          </a:blipFill>
        </p:spPr>
        <p:txBody>
          <a:bodyPr/>
          <a:lstStyle>
            <a:lvl1pPr marL="0" indent="0">
              <a:buNone/>
              <a:defRPr sz="100">
                <a:solidFill>
                  <a:schemeClr val="accent3">
                    <a:alpha val="0"/>
                  </a:schemeClr>
                </a:solidFill>
              </a:defRPr>
            </a:lvl1pPr>
          </a:lstStyle>
          <a:p>
            <a:pPr lvl="0"/>
            <a:r>
              <a:rPr lang="en-US" noProof="0" dirty="0"/>
              <a:t> </a:t>
            </a:r>
          </a:p>
        </p:txBody>
      </p:sp>
      <p:sp>
        <p:nvSpPr>
          <p:cNvPr id="21" name="Espace réservé du texte 56"/>
          <p:cNvSpPr>
            <a:spLocks noGrp="1"/>
          </p:cNvSpPr>
          <p:nvPr>
            <p:ph type="body" sz="quarter" idx="32" hasCustomPrompt="1"/>
          </p:nvPr>
        </p:nvSpPr>
        <p:spPr bwMode="gray">
          <a:xfrm>
            <a:off x="6264000" y="648000"/>
            <a:ext cx="2880000" cy="1440000"/>
          </a:xfrm>
          <a:blipFill dpi="0" rotWithShape="1">
            <a:blip r:embed="rId4" cstate="screen">
              <a:extLst>
                <a:ext uri="{28A0092B-C50C-407E-A947-70E740481C1C}">
                  <a14:useLocalDpi xmlns:a14="http://schemas.microsoft.com/office/drawing/2010/main"/>
                </a:ext>
              </a:extLst>
            </a:blip>
            <a:srcRect/>
            <a:stretch>
              <a:fillRect/>
            </a:stretch>
          </a:blipFill>
        </p:spPr>
        <p:txBody>
          <a:bodyPr/>
          <a:lstStyle>
            <a:lvl1pPr marL="0" indent="0">
              <a:buNone/>
              <a:defRPr sz="100">
                <a:solidFill>
                  <a:schemeClr val="accent3">
                    <a:alpha val="0"/>
                  </a:schemeClr>
                </a:solidFill>
              </a:defRPr>
            </a:lvl1pPr>
          </a:lstStyle>
          <a:p>
            <a:pPr lvl="0"/>
            <a:r>
              <a:rPr lang="en-US" noProof="0" dirty="0"/>
              <a:t> </a:t>
            </a:r>
          </a:p>
        </p:txBody>
      </p:sp>
      <p:sp>
        <p:nvSpPr>
          <p:cNvPr id="22" name="Espace réservé du texte 56"/>
          <p:cNvSpPr>
            <a:spLocks noGrp="1"/>
          </p:cNvSpPr>
          <p:nvPr>
            <p:ph type="body" sz="quarter" idx="33" hasCustomPrompt="1"/>
          </p:nvPr>
        </p:nvSpPr>
        <p:spPr bwMode="gray">
          <a:xfrm>
            <a:off x="7693200" y="2916000"/>
            <a:ext cx="1440000" cy="360000"/>
          </a:xfrm>
          <a:blipFill dpi="0" rotWithShape="1">
            <a:blip r:embed="rId5" cstate="screen">
              <a:extLst>
                <a:ext uri="{28A0092B-C50C-407E-A947-70E740481C1C}">
                  <a14:useLocalDpi xmlns:a14="http://schemas.microsoft.com/office/drawing/2010/main"/>
                </a:ext>
              </a:extLst>
            </a:blip>
            <a:srcRect/>
            <a:stretch>
              <a:fillRect/>
            </a:stretch>
          </a:blipFill>
        </p:spPr>
        <p:txBody>
          <a:bodyPr/>
          <a:lstStyle>
            <a:lvl1pPr marL="0" indent="0">
              <a:buNone/>
              <a:defRPr sz="100">
                <a:solidFill>
                  <a:schemeClr val="accent3">
                    <a:alpha val="0"/>
                  </a:schemeClr>
                </a:solidFill>
              </a:defRPr>
            </a:lvl1pPr>
          </a:lstStyle>
          <a:p>
            <a:pPr lvl="0"/>
            <a:r>
              <a:rPr lang="en-US" noProof="0" dirty="0"/>
              <a:t> </a:t>
            </a:r>
          </a:p>
        </p:txBody>
      </p:sp>
      <p:pic>
        <p:nvPicPr>
          <p:cNvPr id="13" name="Picture 12"/>
          <p:cNvPicPr>
            <a:picLocks noChangeAspect="1"/>
          </p:cNvPicPr>
          <p:nvPr userDrawn="1"/>
        </p:nvPicPr>
        <p:blipFill>
          <a:blip r:embed="rId6" cstate="screen">
            <a:extLst>
              <a:ext uri="{28A0092B-C50C-407E-A947-70E740481C1C}">
                <a14:useLocalDpi xmlns:a14="http://schemas.microsoft.com/office/drawing/2010/main"/>
              </a:ext>
            </a:extLst>
          </a:blip>
          <a:stretch>
            <a:fillRect/>
          </a:stretch>
        </p:blipFill>
        <p:spPr>
          <a:xfrm>
            <a:off x="467544" y="4515968"/>
            <a:ext cx="8136904" cy="113917"/>
          </a:xfrm>
          <a:prstGeom prst="rect">
            <a:avLst/>
          </a:prstGeom>
        </p:spPr>
      </p:pic>
    </p:spTree>
    <p:extLst>
      <p:ext uri="{BB962C8B-B14F-4D97-AF65-F5344CB8AC3E}">
        <p14:creationId xmlns:p14="http://schemas.microsoft.com/office/powerpoint/2010/main" val="322968539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Key message left">
    <p:spTree>
      <p:nvGrpSpPr>
        <p:cNvPr id="1" name=""/>
        <p:cNvGrpSpPr/>
        <p:nvPr/>
      </p:nvGrpSpPr>
      <p:grpSpPr>
        <a:xfrm>
          <a:off x="0" y="0"/>
          <a:ext cx="0" cy="0"/>
          <a:chOff x="0" y="0"/>
          <a:chExt cx="0" cy="0"/>
        </a:xfrm>
      </p:grpSpPr>
      <p:sp>
        <p:nvSpPr>
          <p:cNvPr id="11" name="Picture Placeholder 10">
            <a:extLst>
              <a:ext uri="{FF2B5EF4-FFF2-40B4-BE49-F238E27FC236}">
                <a16:creationId xmlns:a16="http://schemas.microsoft.com/office/drawing/2014/main" id="{CD4D86A5-6CC8-471F-8BD3-04C9F0CDCDD9}"/>
              </a:ext>
            </a:extLst>
          </p:cNvPr>
          <p:cNvSpPr>
            <a:spLocks noGrp="1"/>
          </p:cNvSpPr>
          <p:nvPr>
            <p:ph type="pic" sz="quarter" idx="16" hasCustomPrompt="1"/>
          </p:nvPr>
        </p:nvSpPr>
        <p:spPr>
          <a:xfrm>
            <a:off x="2030159" y="0"/>
            <a:ext cx="7113841" cy="5142778"/>
          </a:xfrm>
          <a:custGeom>
            <a:avLst/>
            <a:gdLst>
              <a:gd name="connsiteX0" fmla="*/ 925004 w 7113841"/>
              <a:gd name="connsiteY0" fmla="*/ 0 h 5142778"/>
              <a:gd name="connsiteX1" fmla="*/ 7113841 w 7113841"/>
              <a:gd name="connsiteY1" fmla="*/ 0 h 5142778"/>
              <a:gd name="connsiteX2" fmla="*/ 7113841 w 7113841"/>
              <a:gd name="connsiteY2" fmla="*/ 4345781 h 5142778"/>
              <a:gd name="connsiteX3" fmla="*/ 7113839 w 7113841"/>
              <a:gd name="connsiteY3" fmla="*/ 4345781 h 5142778"/>
              <a:gd name="connsiteX4" fmla="*/ 7113839 w 7113841"/>
              <a:gd name="connsiteY4" fmla="*/ 4344165 h 5142778"/>
              <a:gd name="connsiteX5" fmla="*/ 7065051 w 7113841"/>
              <a:gd name="connsiteY5" fmla="*/ 4326824 h 5142778"/>
              <a:gd name="connsiteX6" fmla="*/ 7016980 w 7113841"/>
              <a:gd name="connsiteY6" fmla="*/ 4310591 h 5142778"/>
              <a:gd name="connsiteX7" fmla="*/ 6969613 w 7113841"/>
              <a:gd name="connsiteY7" fmla="*/ 4295447 h 5142778"/>
              <a:gd name="connsiteX8" fmla="*/ 6922939 w 7113841"/>
              <a:gd name="connsiteY8" fmla="*/ 4281374 h 5142778"/>
              <a:gd name="connsiteX9" fmla="*/ 6876941 w 7113841"/>
              <a:gd name="connsiteY9" fmla="*/ 4268353 h 5142778"/>
              <a:gd name="connsiteX10" fmla="*/ 6831609 w 7113841"/>
              <a:gd name="connsiteY10" fmla="*/ 4256365 h 5142778"/>
              <a:gd name="connsiteX11" fmla="*/ 6786928 w 7113841"/>
              <a:gd name="connsiteY11" fmla="*/ 4245394 h 5142778"/>
              <a:gd name="connsiteX12" fmla="*/ 6742887 w 7113841"/>
              <a:gd name="connsiteY12" fmla="*/ 4235421 h 5142778"/>
              <a:gd name="connsiteX13" fmla="*/ 6699472 w 7113841"/>
              <a:gd name="connsiteY13" fmla="*/ 4226427 h 5142778"/>
              <a:gd name="connsiteX14" fmla="*/ 6656669 w 7113841"/>
              <a:gd name="connsiteY14" fmla="*/ 4218394 h 5142778"/>
              <a:gd name="connsiteX15" fmla="*/ 6614465 w 7113841"/>
              <a:gd name="connsiteY15" fmla="*/ 4211304 h 5142778"/>
              <a:gd name="connsiteX16" fmla="*/ 6572851 w 7113841"/>
              <a:gd name="connsiteY16" fmla="*/ 4205138 h 5142778"/>
              <a:gd name="connsiteX17" fmla="*/ 6552259 w 7113841"/>
              <a:gd name="connsiteY17" fmla="*/ 4202397 h 5142778"/>
              <a:gd name="connsiteX18" fmla="*/ 6531808 w 7113841"/>
              <a:gd name="connsiteY18" fmla="*/ 4199880 h 5142778"/>
              <a:gd name="connsiteX19" fmla="*/ 6511499 w 7113841"/>
              <a:gd name="connsiteY19" fmla="*/ 4197584 h 5142778"/>
              <a:gd name="connsiteX20" fmla="*/ 6491327 w 7113841"/>
              <a:gd name="connsiteY20" fmla="*/ 4195509 h 5142778"/>
              <a:gd name="connsiteX21" fmla="*/ 6471293 w 7113841"/>
              <a:gd name="connsiteY21" fmla="*/ 4193650 h 5142778"/>
              <a:gd name="connsiteX22" fmla="*/ 6451393 w 7113841"/>
              <a:gd name="connsiteY22" fmla="*/ 4192007 h 5142778"/>
              <a:gd name="connsiteX23" fmla="*/ 6431629 w 7113841"/>
              <a:gd name="connsiteY23" fmla="*/ 4190577 h 5142778"/>
              <a:gd name="connsiteX24" fmla="*/ 6411994 w 7113841"/>
              <a:gd name="connsiteY24" fmla="*/ 4189358 h 5142778"/>
              <a:gd name="connsiteX25" fmla="*/ 6392492 w 7113841"/>
              <a:gd name="connsiteY25" fmla="*/ 4188346 h 5142778"/>
              <a:gd name="connsiteX26" fmla="*/ 6373117 w 7113841"/>
              <a:gd name="connsiteY26" fmla="*/ 4187541 h 5142778"/>
              <a:gd name="connsiteX27" fmla="*/ 6353871 w 7113841"/>
              <a:gd name="connsiteY27" fmla="*/ 4186940 h 5142778"/>
              <a:gd name="connsiteX28" fmla="*/ 6334749 w 7113841"/>
              <a:gd name="connsiteY28" fmla="*/ 4186540 h 5142778"/>
              <a:gd name="connsiteX29" fmla="*/ 6315752 w 7113841"/>
              <a:gd name="connsiteY29" fmla="*/ 4186339 h 5142778"/>
              <a:gd name="connsiteX30" fmla="*/ 6296876 w 7113841"/>
              <a:gd name="connsiteY30" fmla="*/ 4186336 h 5142778"/>
              <a:gd name="connsiteX31" fmla="*/ 6278122 w 7113841"/>
              <a:gd name="connsiteY31" fmla="*/ 4186526 h 5142778"/>
              <a:gd name="connsiteX32" fmla="*/ 6259485 w 7113841"/>
              <a:gd name="connsiteY32" fmla="*/ 4186909 h 5142778"/>
              <a:gd name="connsiteX33" fmla="*/ 6240968 w 7113841"/>
              <a:gd name="connsiteY33" fmla="*/ 4187483 h 5142778"/>
              <a:gd name="connsiteX34" fmla="*/ 6222565 w 7113841"/>
              <a:gd name="connsiteY34" fmla="*/ 4188243 h 5142778"/>
              <a:gd name="connsiteX35" fmla="*/ 6204277 w 7113841"/>
              <a:gd name="connsiteY35" fmla="*/ 4189190 h 5142778"/>
              <a:gd name="connsiteX36" fmla="*/ 6186101 w 7113841"/>
              <a:gd name="connsiteY36" fmla="*/ 4190320 h 5142778"/>
              <a:gd name="connsiteX37" fmla="*/ 6168036 w 7113841"/>
              <a:gd name="connsiteY37" fmla="*/ 4191630 h 5142778"/>
              <a:gd name="connsiteX38" fmla="*/ 6150080 w 7113841"/>
              <a:gd name="connsiteY38" fmla="*/ 4193119 h 5142778"/>
              <a:gd name="connsiteX39" fmla="*/ 6132232 w 7113841"/>
              <a:gd name="connsiteY39" fmla="*/ 4194785 h 5142778"/>
              <a:gd name="connsiteX40" fmla="*/ 6114490 w 7113841"/>
              <a:gd name="connsiteY40" fmla="*/ 4196625 h 5142778"/>
              <a:gd name="connsiteX41" fmla="*/ 6096852 w 7113841"/>
              <a:gd name="connsiteY41" fmla="*/ 4198636 h 5142778"/>
              <a:gd name="connsiteX42" fmla="*/ 6079317 w 7113841"/>
              <a:gd name="connsiteY42" fmla="*/ 4200817 h 5142778"/>
              <a:gd name="connsiteX43" fmla="*/ 6061883 w 7113841"/>
              <a:gd name="connsiteY43" fmla="*/ 4203166 h 5142778"/>
              <a:gd name="connsiteX44" fmla="*/ 6044549 w 7113841"/>
              <a:gd name="connsiteY44" fmla="*/ 4205679 h 5142778"/>
              <a:gd name="connsiteX45" fmla="*/ 6027313 w 7113841"/>
              <a:gd name="connsiteY45" fmla="*/ 4208355 h 5142778"/>
              <a:gd name="connsiteX46" fmla="*/ 6010172 w 7113841"/>
              <a:gd name="connsiteY46" fmla="*/ 4211191 h 5142778"/>
              <a:gd name="connsiteX47" fmla="*/ 5976173 w 7113841"/>
              <a:gd name="connsiteY47" fmla="*/ 4217335 h 5142778"/>
              <a:gd name="connsiteX48" fmla="*/ 5942540 w 7113841"/>
              <a:gd name="connsiteY48" fmla="*/ 4224094 h 5142778"/>
              <a:gd name="connsiteX49" fmla="*/ 5892747 w 7113841"/>
              <a:gd name="connsiteY49" fmla="*/ 4235344 h 5142778"/>
              <a:gd name="connsiteX50" fmla="*/ 5859970 w 7113841"/>
              <a:gd name="connsiteY50" fmla="*/ 4243558 h 5142778"/>
              <a:gd name="connsiteX51" fmla="*/ 5827512 w 7113841"/>
              <a:gd name="connsiteY51" fmla="*/ 4252322 h 5142778"/>
              <a:gd name="connsiteX52" fmla="*/ 5795362 w 7113841"/>
              <a:gd name="connsiteY52" fmla="*/ 4261618 h 5142778"/>
              <a:gd name="connsiteX53" fmla="*/ 5763504 w 7113841"/>
              <a:gd name="connsiteY53" fmla="*/ 4271428 h 5142778"/>
              <a:gd name="connsiteX54" fmla="*/ 5731928 w 7113841"/>
              <a:gd name="connsiteY54" fmla="*/ 4281734 h 5142778"/>
              <a:gd name="connsiteX55" fmla="*/ 5700619 w 7113841"/>
              <a:gd name="connsiteY55" fmla="*/ 4292517 h 5142778"/>
              <a:gd name="connsiteX56" fmla="*/ 5669565 w 7113841"/>
              <a:gd name="connsiteY56" fmla="*/ 4303758 h 5142778"/>
              <a:gd name="connsiteX57" fmla="*/ 5638752 w 7113841"/>
              <a:gd name="connsiteY57" fmla="*/ 4315440 h 5142778"/>
              <a:gd name="connsiteX58" fmla="*/ 5608167 w 7113841"/>
              <a:gd name="connsiteY58" fmla="*/ 4327545 h 5142778"/>
              <a:gd name="connsiteX59" fmla="*/ 5577799 w 7113841"/>
              <a:gd name="connsiteY59" fmla="*/ 4340054 h 5142778"/>
              <a:gd name="connsiteX60" fmla="*/ 5547632 w 7113841"/>
              <a:gd name="connsiteY60" fmla="*/ 4352948 h 5142778"/>
              <a:gd name="connsiteX61" fmla="*/ 5517655 w 7113841"/>
              <a:gd name="connsiteY61" fmla="*/ 4366210 h 5142778"/>
              <a:gd name="connsiteX62" fmla="*/ 5487855 w 7113841"/>
              <a:gd name="connsiteY62" fmla="*/ 4379822 h 5142778"/>
              <a:gd name="connsiteX63" fmla="*/ 5443456 w 7113841"/>
              <a:gd name="connsiteY63" fmla="*/ 4400854 h 5142778"/>
              <a:gd name="connsiteX64" fmla="*/ 5399381 w 7113841"/>
              <a:gd name="connsiteY64" fmla="*/ 4422570 h 5142778"/>
              <a:gd name="connsiteX65" fmla="*/ 5355585 w 7113841"/>
              <a:gd name="connsiteY65" fmla="*/ 4444908 h 5142778"/>
              <a:gd name="connsiteX66" fmla="*/ 5312025 w 7113841"/>
              <a:gd name="connsiteY66" fmla="*/ 4467805 h 5142778"/>
              <a:gd name="connsiteX67" fmla="*/ 5254235 w 7113841"/>
              <a:gd name="connsiteY67" fmla="*/ 4499099 h 5142778"/>
              <a:gd name="connsiteX68" fmla="*/ 5167962 w 7113841"/>
              <a:gd name="connsiteY68" fmla="*/ 4547383 h 5142778"/>
              <a:gd name="connsiteX69" fmla="*/ 4952295 w 7113841"/>
              <a:gd name="connsiteY69" fmla="*/ 4672140 h 5142778"/>
              <a:gd name="connsiteX70" fmla="*/ 4791671 w 7113841"/>
              <a:gd name="connsiteY70" fmla="*/ 4763822 h 5142778"/>
              <a:gd name="connsiteX71" fmla="*/ 4717297 w 7113841"/>
              <a:gd name="connsiteY71" fmla="*/ 4804607 h 5142778"/>
              <a:gd name="connsiteX72" fmla="*/ 4656988 w 7113841"/>
              <a:gd name="connsiteY72" fmla="*/ 4836560 h 5142778"/>
              <a:gd name="connsiteX73" fmla="*/ 4611217 w 7113841"/>
              <a:gd name="connsiteY73" fmla="*/ 4860036 h 5142778"/>
              <a:gd name="connsiteX74" fmla="*/ 4564933 w 7113841"/>
              <a:gd name="connsiteY74" fmla="*/ 4883024 h 5142778"/>
              <a:gd name="connsiteX75" fmla="*/ 4518093 w 7113841"/>
              <a:gd name="connsiteY75" fmla="*/ 4905462 h 5142778"/>
              <a:gd name="connsiteX76" fmla="*/ 4470653 w 7113841"/>
              <a:gd name="connsiteY76" fmla="*/ 4927290 h 5142778"/>
              <a:gd name="connsiteX77" fmla="*/ 4438671 w 7113841"/>
              <a:gd name="connsiteY77" fmla="*/ 4941472 h 5142778"/>
              <a:gd name="connsiteX78" fmla="*/ 4406390 w 7113841"/>
              <a:gd name="connsiteY78" fmla="*/ 4955337 h 5142778"/>
              <a:gd name="connsiteX79" fmla="*/ 4373797 w 7113841"/>
              <a:gd name="connsiteY79" fmla="*/ 4968866 h 5142778"/>
              <a:gd name="connsiteX80" fmla="*/ 4340879 w 7113841"/>
              <a:gd name="connsiteY80" fmla="*/ 4982041 h 5142778"/>
              <a:gd name="connsiteX81" fmla="*/ 4307622 w 7113841"/>
              <a:gd name="connsiteY81" fmla="*/ 4994845 h 5142778"/>
              <a:gd name="connsiteX82" fmla="*/ 4274014 w 7113841"/>
              <a:gd name="connsiteY82" fmla="*/ 5007258 h 5142778"/>
              <a:gd name="connsiteX83" fmla="*/ 4240041 w 7113841"/>
              <a:gd name="connsiteY83" fmla="*/ 5019263 h 5142778"/>
              <a:gd name="connsiteX84" fmla="*/ 4205691 w 7113841"/>
              <a:gd name="connsiteY84" fmla="*/ 5030841 h 5142778"/>
              <a:gd name="connsiteX85" fmla="*/ 4170950 w 7113841"/>
              <a:gd name="connsiteY85" fmla="*/ 5041974 h 5142778"/>
              <a:gd name="connsiteX86" fmla="*/ 4135806 w 7113841"/>
              <a:gd name="connsiteY86" fmla="*/ 5052643 h 5142778"/>
              <a:gd name="connsiteX87" fmla="*/ 4100246 w 7113841"/>
              <a:gd name="connsiteY87" fmla="*/ 5062831 h 5142778"/>
              <a:gd name="connsiteX88" fmla="*/ 4064256 w 7113841"/>
              <a:gd name="connsiteY88" fmla="*/ 5072519 h 5142778"/>
              <a:gd name="connsiteX89" fmla="*/ 4027823 w 7113841"/>
              <a:gd name="connsiteY89" fmla="*/ 5081689 h 5142778"/>
              <a:gd name="connsiteX90" fmla="*/ 3990935 w 7113841"/>
              <a:gd name="connsiteY90" fmla="*/ 5090323 h 5142778"/>
              <a:gd name="connsiteX91" fmla="*/ 3953578 w 7113841"/>
              <a:gd name="connsiteY91" fmla="*/ 5098402 h 5142778"/>
              <a:gd name="connsiteX92" fmla="*/ 3915739 w 7113841"/>
              <a:gd name="connsiteY92" fmla="*/ 5105908 h 5142778"/>
              <a:gd name="connsiteX93" fmla="*/ 3877406 w 7113841"/>
              <a:gd name="connsiteY93" fmla="*/ 5112824 h 5142778"/>
              <a:gd name="connsiteX94" fmla="*/ 3838565 w 7113841"/>
              <a:gd name="connsiteY94" fmla="*/ 5119129 h 5142778"/>
              <a:gd name="connsiteX95" fmla="*/ 3799203 w 7113841"/>
              <a:gd name="connsiteY95" fmla="*/ 5124807 h 5142778"/>
              <a:gd name="connsiteX96" fmla="*/ 3759308 w 7113841"/>
              <a:gd name="connsiteY96" fmla="*/ 5129839 h 5142778"/>
              <a:gd name="connsiteX97" fmla="*/ 3718865 w 7113841"/>
              <a:gd name="connsiteY97" fmla="*/ 5134207 h 5142778"/>
              <a:gd name="connsiteX98" fmla="*/ 3677863 w 7113841"/>
              <a:gd name="connsiteY98" fmla="*/ 5137893 h 5142778"/>
              <a:gd name="connsiteX99" fmla="*/ 3636288 w 7113841"/>
              <a:gd name="connsiteY99" fmla="*/ 5140877 h 5142778"/>
              <a:gd name="connsiteX100" fmla="*/ 3600919 w 7113841"/>
              <a:gd name="connsiteY100" fmla="*/ 5142778 h 5142778"/>
              <a:gd name="connsiteX101" fmla="*/ 0 w 7113841"/>
              <a:gd name="connsiteY101" fmla="*/ 5142778 h 5142778"/>
              <a:gd name="connsiteX102" fmla="*/ 36355 w 7113841"/>
              <a:gd name="connsiteY102" fmla="*/ 5078128 h 5142778"/>
              <a:gd name="connsiteX103" fmla="*/ 85405 w 7113841"/>
              <a:gd name="connsiteY103" fmla="*/ 4991843 h 5142778"/>
              <a:gd name="connsiteX104" fmla="*/ 164324 w 7113841"/>
              <a:gd name="connsiteY104" fmla="*/ 4854690 h 5142778"/>
              <a:gd name="connsiteX105" fmla="*/ 381230 w 7113841"/>
              <a:gd name="connsiteY105" fmla="*/ 4481186 h 5142778"/>
              <a:gd name="connsiteX106" fmla="*/ 439596 w 7113841"/>
              <a:gd name="connsiteY106" fmla="*/ 4379712 h 5142778"/>
              <a:gd name="connsiteX107" fmla="*/ 478157 w 7113841"/>
              <a:gd name="connsiteY107" fmla="*/ 4312042 h 5142778"/>
              <a:gd name="connsiteX108" fmla="*/ 516383 w 7113841"/>
              <a:gd name="connsiteY108" fmla="*/ 4244314 h 5142778"/>
              <a:gd name="connsiteX109" fmla="*/ 544803 w 7113841"/>
              <a:gd name="connsiteY109" fmla="*/ 4193459 h 5142778"/>
              <a:gd name="connsiteX110" fmla="*/ 572987 w 7113841"/>
              <a:gd name="connsiteY110" fmla="*/ 4142538 h 5142778"/>
              <a:gd name="connsiteX111" fmla="*/ 591636 w 7113841"/>
              <a:gd name="connsiteY111" fmla="*/ 4108547 h 5142778"/>
              <a:gd name="connsiteX112" fmla="*/ 610163 w 7113841"/>
              <a:gd name="connsiteY112" fmla="*/ 4074516 h 5142778"/>
              <a:gd name="connsiteX113" fmla="*/ 628565 w 7113841"/>
              <a:gd name="connsiteY113" fmla="*/ 4040440 h 5142778"/>
              <a:gd name="connsiteX114" fmla="*/ 646835 w 7113841"/>
              <a:gd name="connsiteY114" fmla="*/ 4006315 h 5142778"/>
              <a:gd name="connsiteX115" fmla="*/ 664966 w 7113841"/>
              <a:gd name="connsiteY115" fmla="*/ 3972137 h 5142778"/>
              <a:gd name="connsiteX116" fmla="*/ 682954 w 7113841"/>
              <a:gd name="connsiteY116" fmla="*/ 3937902 h 5142778"/>
              <a:gd name="connsiteX117" fmla="*/ 691892 w 7113841"/>
              <a:gd name="connsiteY117" fmla="*/ 3920762 h 5142778"/>
              <a:gd name="connsiteX118" fmla="*/ 700791 w 7113841"/>
              <a:gd name="connsiteY118" fmla="*/ 3903606 h 5142778"/>
              <a:gd name="connsiteX119" fmla="*/ 709652 w 7113841"/>
              <a:gd name="connsiteY119" fmla="*/ 3886433 h 5142778"/>
              <a:gd name="connsiteX120" fmla="*/ 718472 w 7113841"/>
              <a:gd name="connsiteY120" fmla="*/ 3869243 h 5142778"/>
              <a:gd name="connsiteX121" fmla="*/ 727252 w 7113841"/>
              <a:gd name="connsiteY121" fmla="*/ 3852035 h 5142778"/>
              <a:gd name="connsiteX122" fmla="*/ 735991 w 7113841"/>
              <a:gd name="connsiteY122" fmla="*/ 3834810 h 5142778"/>
              <a:gd name="connsiteX123" fmla="*/ 744687 w 7113841"/>
              <a:gd name="connsiteY123" fmla="*/ 3817565 h 5142778"/>
              <a:gd name="connsiteX124" fmla="*/ 753341 w 7113841"/>
              <a:gd name="connsiteY124" fmla="*/ 3800302 h 5142778"/>
              <a:gd name="connsiteX125" fmla="*/ 761951 w 7113841"/>
              <a:gd name="connsiteY125" fmla="*/ 3783019 h 5142778"/>
              <a:gd name="connsiteX126" fmla="*/ 770517 w 7113841"/>
              <a:gd name="connsiteY126" fmla="*/ 3765715 h 5142778"/>
              <a:gd name="connsiteX127" fmla="*/ 779038 w 7113841"/>
              <a:gd name="connsiteY127" fmla="*/ 3748391 h 5142778"/>
              <a:gd name="connsiteX128" fmla="*/ 787512 w 7113841"/>
              <a:gd name="connsiteY128" fmla="*/ 3731046 h 5142778"/>
              <a:gd name="connsiteX129" fmla="*/ 795941 w 7113841"/>
              <a:gd name="connsiteY129" fmla="*/ 3713678 h 5142778"/>
              <a:gd name="connsiteX130" fmla="*/ 804322 w 7113841"/>
              <a:gd name="connsiteY130" fmla="*/ 3696288 h 5142778"/>
              <a:gd name="connsiteX131" fmla="*/ 812655 w 7113841"/>
              <a:gd name="connsiteY131" fmla="*/ 3678875 h 5142778"/>
              <a:gd name="connsiteX132" fmla="*/ 820938 w 7113841"/>
              <a:gd name="connsiteY132" fmla="*/ 3661439 h 5142778"/>
              <a:gd name="connsiteX133" fmla="*/ 829172 w 7113841"/>
              <a:gd name="connsiteY133" fmla="*/ 3643979 h 5142778"/>
              <a:gd name="connsiteX134" fmla="*/ 837357 w 7113841"/>
              <a:gd name="connsiteY134" fmla="*/ 3626494 h 5142778"/>
              <a:gd name="connsiteX135" fmla="*/ 845490 w 7113841"/>
              <a:gd name="connsiteY135" fmla="*/ 3608984 h 5142778"/>
              <a:gd name="connsiteX136" fmla="*/ 853571 w 7113841"/>
              <a:gd name="connsiteY136" fmla="*/ 3591449 h 5142778"/>
              <a:gd name="connsiteX137" fmla="*/ 861599 w 7113841"/>
              <a:gd name="connsiteY137" fmla="*/ 3573886 h 5142778"/>
              <a:gd name="connsiteX138" fmla="*/ 869574 w 7113841"/>
              <a:gd name="connsiteY138" fmla="*/ 3556298 h 5142778"/>
              <a:gd name="connsiteX139" fmla="*/ 877495 w 7113841"/>
              <a:gd name="connsiteY139" fmla="*/ 3538682 h 5142778"/>
              <a:gd name="connsiteX140" fmla="*/ 885361 w 7113841"/>
              <a:gd name="connsiteY140" fmla="*/ 3521039 h 5142778"/>
              <a:gd name="connsiteX141" fmla="*/ 893171 w 7113841"/>
              <a:gd name="connsiteY141" fmla="*/ 3503367 h 5142778"/>
              <a:gd name="connsiteX142" fmla="*/ 900925 w 7113841"/>
              <a:gd name="connsiteY142" fmla="*/ 3485666 h 5142778"/>
              <a:gd name="connsiteX143" fmla="*/ 908622 w 7113841"/>
              <a:gd name="connsiteY143" fmla="*/ 3467936 h 5142778"/>
              <a:gd name="connsiteX144" fmla="*/ 916260 w 7113841"/>
              <a:gd name="connsiteY144" fmla="*/ 3450176 h 5142778"/>
              <a:gd name="connsiteX145" fmla="*/ 923841 w 7113841"/>
              <a:gd name="connsiteY145" fmla="*/ 3432385 h 5142778"/>
              <a:gd name="connsiteX146" fmla="*/ 931361 w 7113841"/>
              <a:gd name="connsiteY146" fmla="*/ 3414563 h 5142778"/>
              <a:gd name="connsiteX147" fmla="*/ 938822 w 7113841"/>
              <a:gd name="connsiteY147" fmla="*/ 3396710 h 5142778"/>
              <a:gd name="connsiteX148" fmla="*/ 946221 w 7113841"/>
              <a:gd name="connsiteY148" fmla="*/ 3378825 h 5142778"/>
              <a:gd name="connsiteX149" fmla="*/ 953559 w 7113841"/>
              <a:gd name="connsiteY149" fmla="*/ 3360907 h 5142778"/>
              <a:gd name="connsiteX150" fmla="*/ 960835 w 7113841"/>
              <a:gd name="connsiteY150" fmla="*/ 3342956 h 5142778"/>
              <a:gd name="connsiteX151" fmla="*/ 968048 w 7113841"/>
              <a:gd name="connsiteY151" fmla="*/ 3324971 h 5142778"/>
              <a:gd name="connsiteX152" fmla="*/ 975195 w 7113841"/>
              <a:gd name="connsiteY152" fmla="*/ 3306952 h 5142778"/>
              <a:gd name="connsiteX153" fmla="*/ 982280 w 7113841"/>
              <a:gd name="connsiteY153" fmla="*/ 3288898 h 5142778"/>
              <a:gd name="connsiteX154" fmla="*/ 989297 w 7113841"/>
              <a:gd name="connsiteY154" fmla="*/ 3270809 h 5142778"/>
              <a:gd name="connsiteX155" fmla="*/ 996250 w 7113841"/>
              <a:gd name="connsiteY155" fmla="*/ 3252684 h 5142778"/>
              <a:gd name="connsiteX156" fmla="*/ 1003136 w 7113841"/>
              <a:gd name="connsiteY156" fmla="*/ 3234522 h 5142778"/>
              <a:gd name="connsiteX157" fmla="*/ 1009953 w 7113841"/>
              <a:gd name="connsiteY157" fmla="*/ 3216324 h 5142778"/>
              <a:gd name="connsiteX158" fmla="*/ 1016702 w 7113841"/>
              <a:gd name="connsiteY158" fmla="*/ 3198088 h 5142778"/>
              <a:gd name="connsiteX159" fmla="*/ 1023381 w 7113841"/>
              <a:gd name="connsiteY159" fmla="*/ 3179814 h 5142778"/>
              <a:gd name="connsiteX160" fmla="*/ 1029991 w 7113841"/>
              <a:gd name="connsiteY160" fmla="*/ 3161502 h 5142778"/>
              <a:gd name="connsiteX161" fmla="*/ 1036530 w 7113841"/>
              <a:gd name="connsiteY161" fmla="*/ 3143151 h 5142778"/>
              <a:gd name="connsiteX162" fmla="*/ 1042998 w 7113841"/>
              <a:gd name="connsiteY162" fmla="*/ 3124759 h 5142778"/>
              <a:gd name="connsiteX163" fmla="*/ 1049393 w 7113841"/>
              <a:gd name="connsiteY163" fmla="*/ 3106328 h 5142778"/>
              <a:gd name="connsiteX164" fmla="*/ 1055715 w 7113841"/>
              <a:gd name="connsiteY164" fmla="*/ 3087856 h 5142778"/>
              <a:gd name="connsiteX165" fmla="*/ 1061964 w 7113841"/>
              <a:gd name="connsiteY165" fmla="*/ 3069343 h 5142778"/>
              <a:gd name="connsiteX166" fmla="*/ 1068138 w 7113841"/>
              <a:gd name="connsiteY166" fmla="*/ 3050788 h 5142778"/>
              <a:gd name="connsiteX167" fmla="*/ 1074237 w 7113841"/>
              <a:gd name="connsiteY167" fmla="*/ 3032191 h 5142778"/>
              <a:gd name="connsiteX168" fmla="*/ 1080260 w 7113841"/>
              <a:gd name="connsiteY168" fmla="*/ 3013551 h 5142778"/>
              <a:gd name="connsiteX169" fmla="*/ 1086206 w 7113841"/>
              <a:gd name="connsiteY169" fmla="*/ 2994867 h 5142778"/>
              <a:gd name="connsiteX170" fmla="*/ 1092075 w 7113841"/>
              <a:gd name="connsiteY170" fmla="*/ 2976140 h 5142778"/>
              <a:gd name="connsiteX171" fmla="*/ 1097865 w 7113841"/>
              <a:gd name="connsiteY171" fmla="*/ 2957368 h 5142778"/>
              <a:gd name="connsiteX172" fmla="*/ 1103577 w 7113841"/>
              <a:gd name="connsiteY172" fmla="*/ 2938551 h 5142778"/>
              <a:gd name="connsiteX173" fmla="*/ 1109208 w 7113841"/>
              <a:gd name="connsiteY173" fmla="*/ 2919688 h 5142778"/>
              <a:gd name="connsiteX174" fmla="*/ 1114759 w 7113841"/>
              <a:gd name="connsiteY174" fmla="*/ 2900780 h 5142778"/>
              <a:gd name="connsiteX175" fmla="*/ 1120228 w 7113841"/>
              <a:gd name="connsiteY175" fmla="*/ 2881825 h 5142778"/>
              <a:gd name="connsiteX176" fmla="*/ 1125617 w 7113841"/>
              <a:gd name="connsiteY176" fmla="*/ 2862822 h 5142778"/>
              <a:gd name="connsiteX177" fmla="*/ 1130921 w 7113841"/>
              <a:gd name="connsiteY177" fmla="*/ 2843773 h 5142778"/>
              <a:gd name="connsiteX178" fmla="*/ 1136143 w 7113841"/>
              <a:gd name="connsiteY178" fmla="*/ 2824674 h 5142778"/>
              <a:gd name="connsiteX179" fmla="*/ 1141280 w 7113841"/>
              <a:gd name="connsiteY179" fmla="*/ 2805527 h 5142778"/>
              <a:gd name="connsiteX180" fmla="*/ 1146332 w 7113841"/>
              <a:gd name="connsiteY180" fmla="*/ 2786331 h 5142778"/>
              <a:gd name="connsiteX181" fmla="*/ 1151298 w 7113841"/>
              <a:gd name="connsiteY181" fmla="*/ 2767085 h 5142778"/>
              <a:gd name="connsiteX182" fmla="*/ 1156178 w 7113841"/>
              <a:gd name="connsiteY182" fmla="*/ 2747788 h 5142778"/>
              <a:gd name="connsiteX183" fmla="*/ 1160971 w 7113841"/>
              <a:gd name="connsiteY183" fmla="*/ 2728441 h 5142778"/>
              <a:gd name="connsiteX184" fmla="*/ 1165675 w 7113841"/>
              <a:gd name="connsiteY184" fmla="*/ 2709042 h 5142778"/>
              <a:gd name="connsiteX185" fmla="*/ 1170290 w 7113841"/>
              <a:gd name="connsiteY185" fmla="*/ 2689591 h 5142778"/>
              <a:gd name="connsiteX186" fmla="*/ 1174816 w 7113841"/>
              <a:gd name="connsiteY186" fmla="*/ 2670087 h 5142778"/>
              <a:gd name="connsiteX187" fmla="*/ 1179252 w 7113841"/>
              <a:gd name="connsiteY187" fmla="*/ 2650531 h 5142778"/>
              <a:gd name="connsiteX188" fmla="*/ 1183597 w 7113841"/>
              <a:gd name="connsiteY188" fmla="*/ 2630921 h 5142778"/>
              <a:gd name="connsiteX189" fmla="*/ 1187850 w 7113841"/>
              <a:gd name="connsiteY189" fmla="*/ 2611257 h 5142778"/>
              <a:gd name="connsiteX190" fmla="*/ 1192010 w 7113841"/>
              <a:gd name="connsiteY190" fmla="*/ 2591538 h 5142778"/>
              <a:gd name="connsiteX191" fmla="*/ 1196077 w 7113841"/>
              <a:gd name="connsiteY191" fmla="*/ 2571764 h 5142778"/>
              <a:gd name="connsiteX192" fmla="*/ 1200049 w 7113841"/>
              <a:gd name="connsiteY192" fmla="*/ 2551934 h 5142778"/>
              <a:gd name="connsiteX193" fmla="*/ 1203927 w 7113841"/>
              <a:gd name="connsiteY193" fmla="*/ 2532048 h 5142778"/>
              <a:gd name="connsiteX194" fmla="*/ 1207710 w 7113841"/>
              <a:gd name="connsiteY194" fmla="*/ 2512105 h 5142778"/>
              <a:gd name="connsiteX195" fmla="*/ 1211395 w 7113841"/>
              <a:gd name="connsiteY195" fmla="*/ 2492104 h 5142778"/>
              <a:gd name="connsiteX196" fmla="*/ 1214985 w 7113841"/>
              <a:gd name="connsiteY196" fmla="*/ 2472046 h 5142778"/>
              <a:gd name="connsiteX197" fmla="*/ 1218476 w 7113841"/>
              <a:gd name="connsiteY197" fmla="*/ 2451929 h 5142778"/>
              <a:gd name="connsiteX198" fmla="*/ 1221868 w 7113841"/>
              <a:gd name="connsiteY198" fmla="*/ 2431753 h 5142778"/>
              <a:gd name="connsiteX199" fmla="*/ 1225161 w 7113841"/>
              <a:gd name="connsiteY199" fmla="*/ 2411518 h 5142778"/>
              <a:gd name="connsiteX200" fmla="*/ 1228353 w 7113841"/>
              <a:gd name="connsiteY200" fmla="*/ 2391223 h 5142778"/>
              <a:gd name="connsiteX201" fmla="*/ 1231446 w 7113841"/>
              <a:gd name="connsiteY201" fmla="*/ 2370867 h 5142778"/>
              <a:gd name="connsiteX202" fmla="*/ 1234436 w 7113841"/>
              <a:gd name="connsiteY202" fmla="*/ 2350449 h 5142778"/>
              <a:gd name="connsiteX203" fmla="*/ 1237324 w 7113841"/>
              <a:gd name="connsiteY203" fmla="*/ 2329971 h 5142778"/>
              <a:gd name="connsiteX204" fmla="*/ 1240109 w 7113841"/>
              <a:gd name="connsiteY204" fmla="*/ 2309430 h 5142778"/>
              <a:gd name="connsiteX205" fmla="*/ 1242790 w 7113841"/>
              <a:gd name="connsiteY205" fmla="*/ 2288826 h 5142778"/>
              <a:gd name="connsiteX206" fmla="*/ 1245366 w 7113841"/>
              <a:gd name="connsiteY206" fmla="*/ 2268159 h 5142778"/>
              <a:gd name="connsiteX207" fmla="*/ 1247837 w 7113841"/>
              <a:gd name="connsiteY207" fmla="*/ 2247428 h 5142778"/>
              <a:gd name="connsiteX208" fmla="*/ 1250202 w 7113841"/>
              <a:gd name="connsiteY208" fmla="*/ 2226633 h 5142778"/>
              <a:gd name="connsiteX209" fmla="*/ 1252460 w 7113841"/>
              <a:gd name="connsiteY209" fmla="*/ 2205773 h 5142778"/>
              <a:gd name="connsiteX210" fmla="*/ 1254610 w 7113841"/>
              <a:gd name="connsiteY210" fmla="*/ 2184847 h 5142778"/>
              <a:gd name="connsiteX211" fmla="*/ 1256651 w 7113841"/>
              <a:gd name="connsiteY211" fmla="*/ 2163856 h 5142778"/>
              <a:gd name="connsiteX212" fmla="*/ 1258584 w 7113841"/>
              <a:gd name="connsiteY212" fmla="*/ 2142798 h 5142778"/>
              <a:gd name="connsiteX213" fmla="*/ 1260407 w 7113841"/>
              <a:gd name="connsiteY213" fmla="*/ 2121673 h 5142778"/>
              <a:gd name="connsiteX214" fmla="*/ 1262119 w 7113841"/>
              <a:gd name="connsiteY214" fmla="*/ 2100480 h 5142778"/>
              <a:gd name="connsiteX215" fmla="*/ 1263719 w 7113841"/>
              <a:gd name="connsiteY215" fmla="*/ 2079219 h 5142778"/>
              <a:gd name="connsiteX216" fmla="*/ 1265207 w 7113841"/>
              <a:gd name="connsiteY216" fmla="*/ 2057890 h 5142778"/>
              <a:gd name="connsiteX217" fmla="*/ 1266583 w 7113841"/>
              <a:gd name="connsiteY217" fmla="*/ 2036492 h 5142778"/>
              <a:gd name="connsiteX218" fmla="*/ 1267845 w 7113841"/>
              <a:gd name="connsiteY218" fmla="*/ 2015023 h 5142778"/>
              <a:gd name="connsiteX219" fmla="*/ 1268992 w 7113841"/>
              <a:gd name="connsiteY219" fmla="*/ 1993484 h 5142778"/>
              <a:gd name="connsiteX220" fmla="*/ 1270024 w 7113841"/>
              <a:gd name="connsiteY220" fmla="*/ 1971875 h 5142778"/>
              <a:gd name="connsiteX221" fmla="*/ 1270940 w 7113841"/>
              <a:gd name="connsiteY221" fmla="*/ 1950194 h 5142778"/>
              <a:gd name="connsiteX222" fmla="*/ 1271740 w 7113841"/>
              <a:gd name="connsiteY222" fmla="*/ 1928441 h 5142778"/>
              <a:gd name="connsiteX223" fmla="*/ 1272422 w 7113841"/>
              <a:gd name="connsiteY223" fmla="*/ 1906616 h 5142778"/>
              <a:gd name="connsiteX224" fmla="*/ 1272986 w 7113841"/>
              <a:gd name="connsiteY224" fmla="*/ 1884718 h 5142778"/>
              <a:gd name="connsiteX225" fmla="*/ 1273430 w 7113841"/>
              <a:gd name="connsiteY225" fmla="*/ 1862747 h 5142778"/>
              <a:gd name="connsiteX226" fmla="*/ 1273755 w 7113841"/>
              <a:gd name="connsiteY226" fmla="*/ 1840700 h 5142778"/>
              <a:gd name="connsiteX227" fmla="*/ 1273961 w 7113841"/>
              <a:gd name="connsiteY227" fmla="*/ 1818581 h 5142778"/>
              <a:gd name="connsiteX228" fmla="*/ 1274005 w 7113841"/>
              <a:gd name="connsiteY228" fmla="*/ 1774114 h 5142778"/>
              <a:gd name="connsiteX229" fmla="*/ 1273844 w 7113841"/>
              <a:gd name="connsiteY229" fmla="*/ 1751767 h 5142778"/>
              <a:gd name="connsiteX230" fmla="*/ 1273558 w 7113841"/>
              <a:gd name="connsiteY230" fmla="*/ 1729342 h 5142778"/>
              <a:gd name="connsiteX231" fmla="*/ 1273150 w 7113841"/>
              <a:gd name="connsiteY231" fmla="*/ 1706841 h 5142778"/>
              <a:gd name="connsiteX232" fmla="*/ 1272616 w 7113841"/>
              <a:gd name="connsiteY232" fmla="*/ 1684263 h 5142778"/>
              <a:gd name="connsiteX233" fmla="*/ 1271956 w 7113841"/>
              <a:gd name="connsiteY233" fmla="*/ 1661605 h 5142778"/>
              <a:gd name="connsiteX234" fmla="*/ 1271170 w 7113841"/>
              <a:gd name="connsiteY234" fmla="*/ 1638868 h 5142778"/>
              <a:gd name="connsiteX235" fmla="*/ 1270256 w 7113841"/>
              <a:gd name="connsiteY235" fmla="*/ 1616053 h 5142778"/>
              <a:gd name="connsiteX236" fmla="*/ 1269215 w 7113841"/>
              <a:gd name="connsiteY236" fmla="*/ 1593157 h 5142778"/>
              <a:gd name="connsiteX237" fmla="*/ 1268044 w 7113841"/>
              <a:gd name="connsiteY237" fmla="*/ 1570181 h 5142778"/>
              <a:gd name="connsiteX238" fmla="*/ 1266744 w 7113841"/>
              <a:gd name="connsiteY238" fmla="*/ 1547124 h 5142778"/>
              <a:gd name="connsiteX239" fmla="*/ 1265314 w 7113841"/>
              <a:gd name="connsiteY239" fmla="*/ 1523985 h 5142778"/>
              <a:gd name="connsiteX240" fmla="*/ 1263753 w 7113841"/>
              <a:gd name="connsiteY240" fmla="*/ 1500764 h 5142778"/>
              <a:gd name="connsiteX241" fmla="*/ 1262060 w 7113841"/>
              <a:gd name="connsiteY241" fmla="*/ 1477461 h 5142778"/>
              <a:gd name="connsiteX242" fmla="*/ 1260234 w 7113841"/>
              <a:gd name="connsiteY242" fmla="*/ 1454074 h 5142778"/>
              <a:gd name="connsiteX243" fmla="*/ 1258276 w 7113841"/>
              <a:gd name="connsiteY243" fmla="*/ 1430604 h 5142778"/>
              <a:gd name="connsiteX244" fmla="*/ 1256182 w 7113841"/>
              <a:gd name="connsiteY244" fmla="*/ 1407049 h 5142778"/>
              <a:gd name="connsiteX245" fmla="*/ 1253955 w 7113841"/>
              <a:gd name="connsiteY245" fmla="*/ 1383410 h 5142778"/>
              <a:gd name="connsiteX246" fmla="*/ 1251592 w 7113841"/>
              <a:gd name="connsiteY246" fmla="*/ 1359685 h 5142778"/>
              <a:gd name="connsiteX247" fmla="*/ 1249092 w 7113841"/>
              <a:gd name="connsiteY247" fmla="*/ 1335873 h 5142778"/>
              <a:gd name="connsiteX248" fmla="*/ 1246456 w 7113841"/>
              <a:gd name="connsiteY248" fmla="*/ 1311977 h 5142778"/>
              <a:gd name="connsiteX249" fmla="*/ 1243681 w 7113841"/>
              <a:gd name="connsiteY249" fmla="*/ 1287992 h 5142778"/>
              <a:gd name="connsiteX250" fmla="*/ 1240769 w 7113841"/>
              <a:gd name="connsiteY250" fmla="*/ 1263921 h 5142778"/>
              <a:gd name="connsiteX251" fmla="*/ 1237716 w 7113841"/>
              <a:gd name="connsiteY251" fmla="*/ 1239761 h 5142778"/>
              <a:gd name="connsiteX252" fmla="*/ 1234524 w 7113841"/>
              <a:gd name="connsiteY252" fmla="*/ 1215513 h 5142778"/>
              <a:gd name="connsiteX253" fmla="*/ 1231190 w 7113841"/>
              <a:gd name="connsiteY253" fmla="*/ 1191176 h 5142778"/>
              <a:gd name="connsiteX254" fmla="*/ 1227715 w 7113841"/>
              <a:gd name="connsiteY254" fmla="*/ 1166749 h 5142778"/>
              <a:gd name="connsiteX255" fmla="*/ 1224099 w 7113841"/>
              <a:gd name="connsiteY255" fmla="*/ 1142232 h 5142778"/>
              <a:gd name="connsiteX256" fmla="*/ 1220339 w 7113841"/>
              <a:gd name="connsiteY256" fmla="*/ 1117624 h 5142778"/>
              <a:gd name="connsiteX257" fmla="*/ 1216434 w 7113841"/>
              <a:gd name="connsiteY257" fmla="*/ 1092925 h 5142778"/>
              <a:gd name="connsiteX258" fmla="*/ 1212386 w 7113841"/>
              <a:gd name="connsiteY258" fmla="*/ 1068134 h 5142778"/>
              <a:gd name="connsiteX259" fmla="*/ 1208192 w 7113841"/>
              <a:gd name="connsiteY259" fmla="*/ 1043251 h 5142778"/>
              <a:gd name="connsiteX260" fmla="*/ 1203852 w 7113841"/>
              <a:gd name="connsiteY260" fmla="*/ 1018274 h 5142778"/>
              <a:gd name="connsiteX261" fmla="*/ 1199365 w 7113841"/>
              <a:gd name="connsiteY261" fmla="*/ 993205 h 5142778"/>
              <a:gd name="connsiteX262" fmla="*/ 1194731 w 7113841"/>
              <a:gd name="connsiteY262" fmla="*/ 968042 h 5142778"/>
              <a:gd name="connsiteX263" fmla="*/ 1189948 w 7113841"/>
              <a:gd name="connsiteY263" fmla="*/ 942784 h 5142778"/>
              <a:gd name="connsiteX264" fmla="*/ 1185016 w 7113841"/>
              <a:gd name="connsiteY264" fmla="*/ 917431 h 5142778"/>
              <a:gd name="connsiteX265" fmla="*/ 1179934 w 7113841"/>
              <a:gd name="connsiteY265" fmla="*/ 891982 h 5142778"/>
              <a:gd name="connsiteX266" fmla="*/ 1174701 w 7113841"/>
              <a:gd name="connsiteY266" fmla="*/ 866438 h 5142778"/>
              <a:gd name="connsiteX267" fmla="*/ 1169317 w 7113841"/>
              <a:gd name="connsiteY267" fmla="*/ 840796 h 5142778"/>
              <a:gd name="connsiteX268" fmla="*/ 1163781 w 7113841"/>
              <a:gd name="connsiteY268" fmla="*/ 815058 h 5142778"/>
              <a:gd name="connsiteX269" fmla="*/ 1158092 w 7113841"/>
              <a:gd name="connsiteY269" fmla="*/ 789222 h 5142778"/>
              <a:gd name="connsiteX270" fmla="*/ 1152249 w 7113841"/>
              <a:gd name="connsiteY270" fmla="*/ 763287 h 5142778"/>
              <a:gd name="connsiteX271" fmla="*/ 1146253 w 7113841"/>
              <a:gd name="connsiteY271" fmla="*/ 737255 h 5142778"/>
              <a:gd name="connsiteX272" fmla="*/ 1140101 w 7113841"/>
              <a:gd name="connsiteY272" fmla="*/ 711122 h 5142778"/>
              <a:gd name="connsiteX273" fmla="*/ 1133793 w 7113841"/>
              <a:gd name="connsiteY273" fmla="*/ 684890 h 5142778"/>
              <a:gd name="connsiteX274" fmla="*/ 1127327 w 7113841"/>
              <a:gd name="connsiteY274" fmla="*/ 658557 h 5142778"/>
              <a:gd name="connsiteX275" fmla="*/ 1120705 w 7113841"/>
              <a:gd name="connsiteY275" fmla="*/ 632123 h 5142778"/>
              <a:gd name="connsiteX276" fmla="*/ 1113925 w 7113841"/>
              <a:gd name="connsiteY276" fmla="*/ 605589 h 5142778"/>
              <a:gd name="connsiteX277" fmla="*/ 1106986 w 7113841"/>
              <a:gd name="connsiteY277" fmla="*/ 578951 h 5142778"/>
              <a:gd name="connsiteX278" fmla="*/ 1099887 w 7113841"/>
              <a:gd name="connsiteY278" fmla="*/ 552212 h 5142778"/>
              <a:gd name="connsiteX279" fmla="*/ 1092628 w 7113841"/>
              <a:gd name="connsiteY279" fmla="*/ 525369 h 5142778"/>
              <a:gd name="connsiteX280" fmla="*/ 1085207 w 7113841"/>
              <a:gd name="connsiteY280" fmla="*/ 498423 h 5142778"/>
              <a:gd name="connsiteX281" fmla="*/ 1077624 w 7113841"/>
              <a:gd name="connsiteY281" fmla="*/ 471372 h 5142778"/>
              <a:gd name="connsiteX282" fmla="*/ 1069880 w 7113841"/>
              <a:gd name="connsiteY282" fmla="*/ 444217 h 5142778"/>
              <a:gd name="connsiteX283" fmla="*/ 1061971 w 7113841"/>
              <a:gd name="connsiteY283" fmla="*/ 416957 h 5142778"/>
              <a:gd name="connsiteX284" fmla="*/ 1053898 w 7113841"/>
              <a:gd name="connsiteY284" fmla="*/ 389591 h 5142778"/>
              <a:gd name="connsiteX285" fmla="*/ 1045660 w 7113841"/>
              <a:gd name="connsiteY285" fmla="*/ 362118 h 5142778"/>
              <a:gd name="connsiteX286" fmla="*/ 1037256 w 7113841"/>
              <a:gd name="connsiteY286" fmla="*/ 334538 h 5142778"/>
              <a:gd name="connsiteX287" fmla="*/ 1028686 w 7113841"/>
              <a:gd name="connsiteY287" fmla="*/ 306852 h 5142778"/>
              <a:gd name="connsiteX288" fmla="*/ 1019950 w 7113841"/>
              <a:gd name="connsiteY288" fmla="*/ 279057 h 5142778"/>
              <a:gd name="connsiteX289" fmla="*/ 1011045 w 7113841"/>
              <a:gd name="connsiteY289" fmla="*/ 251154 h 5142778"/>
              <a:gd name="connsiteX290" fmla="*/ 1001971 w 7113841"/>
              <a:gd name="connsiteY290" fmla="*/ 223142 h 5142778"/>
              <a:gd name="connsiteX291" fmla="*/ 992728 w 7113841"/>
              <a:gd name="connsiteY291" fmla="*/ 195020 h 5142778"/>
              <a:gd name="connsiteX292" fmla="*/ 983314 w 7113841"/>
              <a:gd name="connsiteY292" fmla="*/ 166788 h 5142778"/>
              <a:gd name="connsiteX293" fmla="*/ 973730 w 7113841"/>
              <a:gd name="connsiteY293" fmla="*/ 138446 h 5142778"/>
              <a:gd name="connsiteX294" fmla="*/ 963974 w 7113841"/>
              <a:gd name="connsiteY294" fmla="*/ 109992 h 5142778"/>
              <a:gd name="connsiteX295" fmla="*/ 954045 w 7113841"/>
              <a:gd name="connsiteY295" fmla="*/ 81427 h 5142778"/>
              <a:gd name="connsiteX296" fmla="*/ 943943 w 7113841"/>
              <a:gd name="connsiteY296" fmla="*/ 52750 h 5142778"/>
              <a:gd name="connsiteX297" fmla="*/ 933667 w 7113841"/>
              <a:gd name="connsiteY297" fmla="*/ 23959 h 51427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Lst>
            <a:rect l="l" t="t" r="r" b="b"/>
            <a:pathLst>
              <a:path w="7113841" h="5142778">
                <a:moveTo>
                  <a:pt x="925004" y="0"/>
                </a:moveTo>
                <a:lnTo>
                  <a:pt x="7113841" y="0"/>
                </a:lnTo>
                <a:lnTo>
                  <a:pt x="7113841" y="4345781"/>
                </a:lnTo>
                <a:lnTo>
                  <a:pt x="7113839" y="4345781"/>
                </a:lnTo>
                <a:lnTo>
                  <a:pt x="7113839" y="4344165"/>
                </a:lnTo>
                <a:lnTo>
                  <a:pt x="7065051" y="4326824"/>
                </a:lnTo>
                <a:lnTo>
                  <a:pt x="7016980" y="4310591"/>
                </a:lnTo>
                <a:lnTo>
                  <a:pt x="6969613" y="4295447"/>
                </a:lnTo>
                <a:lnTo>
                  <a:pt x="6922939" y="4281374"/>
                </a:lnTo>
                <a:lnTo>
                  <a:pt x="6876941" y="4268353"/>
                </a:lnTo>
                <a:lnTo>
                  <a:pt x="6831609" y="4256365"/>
                </a:lnTo>
                <a:lnTo>
                  <a:pt x="6786928" y="4245394"/>
                </a:lnTo>
                <a:lnTo>
                  <a:pt x="6742887" y="4235421"/>
                </a:lnTo>
                <a:lnTo>
                  <a:pt x="6699472" y="4226427"/>
                </a:lnTo>
                <a:lnTo>
                  <a:pt x="6656669" y="4218394"/>
                </a:lnTo>
                <a:lnTo>
                  <a:pt x="6614465" y="4211304"/>
                </a:lnTo>
                <a:lnTo>
                  <a:pt x="6572851" y="4205138"/>
                </a:lnTo>
                <a:lnTo>
                  <a:pt x="6552259" y="4202397"/>
                </a:lnTo>
                <a:lnTo>
                  <a:pt x="6531808" y="4199880"/>
                </a:lnTo>
                <a:lnTo>
                  <a:pt x="6511499" y="4197584"/>
                </a:lnTo>
                <a:lnTo>
                  <a:pt x="6491327" y="4195509"/>
                </a:lnTo>
                <a:lnTo>
                  <a:pt x="6471293" y="4193650"/>
                </a:lnTo>
                <a:lnTo>
                  <a:pt x="6451393" y="4192007"/>
                </a:lnTo>
                <a:lnTo>
                  <a:pt x="6431629" y="4190577"/>
                </a:lnTo>
                <a:lnTo>
                  <a:pt x="6411994" y="4189358"/>
                </a:lnTo>
                <a:lnTo>
                  <a:pt x="6392492" y="4188346"/>
                </a:lnTo>
                <a:lnTo>
                  <a:pt x="6373117" y="4187541"/>
                </a:lnTo>
                <a:lnTo>
                  <a:pt x="6353871" y="4186940"/>
                </a:lnTo>
                <a:lnTo>
                  <a:pt x="6334749" y="4186540"/>
                </a:lnTo>
                <a:lnTo>
                  <a:pt x="6315752" y="4186339"/>
                </a:lnTo>
                <a:lnTo>
                  <a:pt x="6296876" y="4186336"/>
                </a:lnTo>
                <a:lnTo>
                  <a:pt x="6278122" y="4186526"/>
                </a:lnTo>
                <a:lnTo>
                  <a:pt x="6259485" y="4186909"/>
                </a:lnTo>
                <a:lnTo>
                  <a:pt x="6240968" y="4187483"/>
                </a:lnTo>
                <a:lnTo>
                  <a:pt x="6222565" y="4188243"/>
                </a:lnTo>
                <a:lnTo>
                  <a:pt x="6204277" y="4189190"/>
                </a:lnTo>
                <a:lnTo>
                  <a:pt x="6186101" y="4190320"/>
                </a:lnTo>
                <a:lnTo>
                  <a:pt x="6168036" y="4191630"/>
                </a:lnTo>
                <a:lnTo>
                  <a:pt x="6150080" y="4193119"/>
                </a:lnTo>
                <a:lnTo>
                  <a:pt x="6132232" y="4194785"/>
                </a:lnTo>
                <a:lnTo>
                  <a:pt x="6114490" y="4196625"/>
                </a:lnTo>
                <a:lnTo>
                  <a:pt x="6096852" y="4198636"/>
                </a:lnTo>
                <a:lnTo>
                  <a:pt x="6079317" y="4200817"/>
                </a:lnTo>
                <a:lnTo>
                  <a:pt x="6061883" y="4203166"/>
                </a:lnTo>
                <a:lnTo>
                  <a:pt x="6044549" y="4205679"/>
                </a:lnTo>
                <a:lnTo>
                  <a:pt x="6027313" y="4208355"/>
                </a:lnTo>
                <a:lnTo>
                  <a:pt x="6010172" y="4211191"/>
                </a:lnTo>
                <a:lnTo>
                  <a:pt x="5976173" y="4217335"/>
                </a:lnTo>
                <a:lnTo>
                  <a:pt x="5942540" y="4224094"/>
                </a:lnTo>
                <a:lnTo>
                  <a:pt x="5892747" y="4235344"/>
                </a:lnTo>
                <a:lnTo>
                  <a:pt x="5859970" y="4243558"/>
                </a:lnTo>
                <a:lnTo>
                  <a:pt x="5827512" y="4252322"/>
                </a:lnTo>
                <a:lnTo>
                  <a:pt x="5795362" y="4261618"/>
                </a:lnTo>
                <a:lnTo>
                  <a:pt x="5763504" y="4271428"/>
                </a:lnTo>
                <a:lnTo>
                  <a:pt x="5731928" y="4281734"/>
                </a:lnTo>
                <a:lnTo>
                  <a:pt x="5700619" y="4292517"/>
                </a:lnTo>
                <a:lnTo>
                  <a:pt x="5669565" y="4303758"/>
                </a:lnTo>
                <a:lnTo>
                  <a:pt x="5638752" y="4315440"/>
                </a:lnTo>
                <a:lnTo>
                  <a:pt x="5608167" y="4327545"/>
                </a:lnTo>
                <a:lnTo>
                  <a:pt x="5577799" y="4340054"/>
                </a:lnTo>
                <a:lnTo>
                  <a:pt x="5547632" y="4352948"/>
                </a:lnTo>
                <a:lnTo>
                  <a:pt x="5517655" y="4366210"/>
                </a:lnTo>
                <a:lnTo>
                  <a:pt x="5487855" y="4379822"/>
                </a:lnTo>
                <a:lnTo>
                  <a:pt x="5443456" y="4400854"/>
                </a:lnTo>
                <a:lnTo>
                  <a:pt x="5399381" y="4422570"/>
                </a:lnTo>
                <a:lnTo>
                  <a:pt x="5355585" y="4444908"/>
                </a:lnTo>
                <a:lnTo>
                  <a:pt x="5312025" y="4467805"/>
                </a:lnTo>
                <a:lnTo>
                  <a:pt x="5254235" y="4499099"/>
                </a:lnTo>
                <a:lnTo>
                  <a:pt x="5167962" y="4547383"/>
                </a:lnTo>
                <a:lnTo>
                  <a:pt x="4952295" y="4672140"/>
                </a:lnTo>
                <a:lnTo>
                  <a:pt x="4791671" y="4763822"/>
                </a:lnTo>
                <a:lnTo>
                  <a:pt x="4717297" y="4804607"/>
                </a:lnTo>
                <a:lnTo>
                  <a:pt x="4656988" y="4836560"/>
                </a:lnTo>
                <a:lnTo>
                  <a:pt x="4611217" y="4860036"/>
                </a:lnTo>
                <a:lnTo>
                  <a:pt x="4564933" y="4883024"/>
                </a:lnTo>
                <a:lnTo>
                  <a:pt x="4518093" y="4905462"/>
                </a:lnTo>
                <a:lnTo>
                  <a:pt x="4470653" y="4927290"/>
                </a:lnTo>
                <a:lnTo>
                  <a:pt x="4438671" y="4941472"/>
                </a:lnTo>
                <a:lnTo>
                  <a:pt x="4406390" y="4955337"/>
                </a:lnTo>
                <a:lnTo>
                  <a:pt x="4373797" y="4968866"/>
                </a:lnTo>
                <a:lnTo>
                  <a:pt x="4340879" y="4982041"/>
                </a:lnTo>
                <a:lnTo>
                  <a:pt x="4307622" y="4994845"/>
                </a:lnTo>
                <a:lnTo>
                  <a:pt x="4274014" y="5007258"/>
                </a:lnTo>
                <a:lnTo>
                  <a:pt x="4240041" y="5019263"/>
                </a:lnTo>
                <a:lnTo>
                  <a:pt x="4205691" y="5030841"/>
                </a:lnTo>
                <a:lnTo>
                  <a:pt x="4170950" y="5041974"/>
                </a:lnTo>
                <a:lnTo>
                  <a:pt x="4135806" y="5052643"/>
                </a:lnTo>
                <a:lnTo>
                  <a:pt x="4100246" y="5062831"/>
                </a:lnTo>
                <a:lnTo>
                  <a:pt x="4064256" y="5072519"/>
                </a:lnTo>
                <a:lnTo>
                  <a:pt x="4027823" y="5081689"/>
                </a:lnTo>
                <a:lnTo>
                  <a:pt x="3990935" y="5090323"/>
                </a:lnTo>
                <a:lnTo>
                  <a:pt x="3953578" y="5098402"/>
                </a:lnTo>
                <a:lnTo>
                  <a:pt x="3915739" y="5105908"/>
                </a:lnTo>
                <a:lnTo>
                  <a:pt x="3877406" y="5112824"/>
                </a:lnTo>
                <a:lnTo>
                  <a:pt x="3838565" y="5119129"/>
                </a:lnTo>
                <a:lnTo>
                  <a:pt x="3799203" y="5124807"/>
                </a:lnTo>
                <a:lnTo>
                  <a:pt x="3759308" y="5129839"/>
                </a:lnTo>
                <a:lnTo>
                  <a:pt x="3718865" y="5134207"/>
                </a:lnTo>
                <a:lnTo>
                  <a:pt x="3677863" y="5137893"/>
                </a:lnTo>
                <a:lnTo>
                  <a:pt x="3636288" y="5140877"/>
                </a:lnTo>
                <a:lnTo>
                  <a:pt x="3600919" y="5142778"/>
                </a:lnTo>
                <a:lnTo>
                  <a:pt x="0" y="5142778"/>
                </a:lnTo>
                <a:lnTo>
                  <a:pt x="36355" y="5078128"/>
                </a:lnTo>
                <a:lnTo>
                  <a:pt x="85405" y="4991843"/>
                </a:lnTo>
                <a:lnTo>
                  <a:pt x="164324" y="4854690"/>
                </a:lnTo>
                <a:lnTo>
                  <a:pt x="381230" y="4481186"/>
                </a:lnTo>
                <a:lnTo>
                  <a:pt x="439596" y="4379712"/>
                </a:lnTo>
                <a:lnTo>
                  <a:pt x="478157" y="4312042"/>
                </a:lnTo>
                <a:lnTo>
                  <a:pt x="516383" y="4244314"/>
                </a:lnTo>
                <a:lnTo>
                  <a:pt x="544803" y="4193459"/>
                </a:lnTo>
                <a:lnTo>
                  <a:pt x="572987" y="4142538"/>
                </a:lnTo>
                <a:lnTo>
                  <a:pt x="591636" y="4108547"/>
                </a:lnTo>
                <a:lnTo>
                  <a:pt x="610163" y="4074516"/>
                </a:lnTo>
                <a:lnTo>
                  <a:pt x="628565" y="4040440"/>
                </a:lnTo>
                <a:lnTo>
                  <a:pt x="646835" y="4006315"/>
                </a:lnTo>
                <a:lnTo>
                  <a:pt x="664966" y="3972137"/>
                </a:lnTo>
                <a:lnTo>
                  <a:pt x="682954" y="3937902"/>
                </a:lnTo>
                <a:lnTo>
                  <a:pt x="691892" y="3920762"/>
                </a:lnTo>
                <a:lnTo>
                  <a:pt x="700791" y="3903606"/>
                </a:lnTo>
                <a:lnTo>
                  <a:pt x="709652" y="3886433"/>
                </a:lnTo>
                <a:lnTo>
                  <a:pt x="718472" y="3869243"/>
                </a:lnTo>
                <a:lnTo>
                  <a:pt x="727252" y="3852035"/>
                </a:lnTo>
                <a:lnTo>
                  <a:pt x="735991" y="3834810"/>
                </a:lnTo>
                <a:lnTo>
                  <a:pt x="744687" y="3817565"/>
                </a:lnTo>
                <a:lnTo>
                  <a:pt x="753341" y="3800302"/>
                </a:lnTo>
                <a:lnTo>
                  <a:pt x="761951" y="3783019"/>
                </a:lnTo>
                <a:lnTo>
                  <a:pt x="770517" y="3765715"/>
                </a:lnTo>
                <a:lnTo>
                  <a:pt x="779038" y="3748391"/>
                </a:lnTo>
                <a:lnTo>
                  <a:pt x="787512" y="3731046"/>
                </a:lnTo>
                <a:lnTo>
                  <a:pt x="795941" y="3713678"/>
                </a:lnTo>
                <a:lnTo>
                  <a:pt x="804322" y="3696288"/>
                </a:lnTo>
                <a:lnTo>
                  <a:pt x="812655" y="3678875"/>
                </a:lnTo>
                <a:lnTo>
                  <a:pt x="820938" y="3661439"/>
                </a:lnTo>
                <a:lnTo>
                  <a:pt x="829172" y="3643979"/>
                </a:lnTo>
                <a:lnTo>
                  <a:pt x="837357" y="3626494"/>
                </a:lnTo>
                <a:lnTo>
                  <a:pt x="845490" y="3608984"/>
                </a:lnTo>
                <a:lnTo>
                  <a:pt x="853571" y="3591449"/>
                </a:lnTo>
                <a:lnTo>
                  <a:pt x="861599" y="3573886"/>
                </a:lnTo>
                <a:lnTo>
                  <a:pt x="869574" y="3556298"/>
                </a:lnTo>
                <a:lnTo>
                  <a:pt x="877495" y="3538682"/>
                </a:lnTo>
                <a:lnTo>
                  <a:pt x="885361" y="3521039"/>
                </a:lnTo>
                <a:lnTo>
                  <a:pt x="893171" y="3503367"/>
                </a:lnTo>
                <a:lnTo>
                  <a:pt x="900925" y="3485666"/>
                </a:lnTo>
                <a:lnTo>
                  <a:pt x="908622" y="3467936"/>
                </a:lnTo>
                <a:lnTo>
                  <a:pt x="916260" y="3450176"/>
                </a:lnTo>
                <a:lnTo>
                  <a:pt x="923841" y="3432385"/>
                </a:lnTo>
                <a:lnTo>
                  <a:pt x="931361" y="3414563"/>
                </a:lnTo>
                <a:lnTo>
                  <a:pt x="938822" y="3396710"/>
                </a:lnTo>
                <a:lnTo>
                  <a:pt x="946221" y="3378825"/>
                </a:lnTo>
                <a:lnTo>
                  <a:pt x="953559" y="3360907"/>
                </a:lnTo>
                <a:lnTo>
                  <a:pt x="960835" y="3342956"/>
                </a:lnTo>
                <a:lnTo>
                  <a:pt x="968048" y="3324971"/>
                </a:lnTo>
                <a:lnTo>
                  <a:pt x="975195" y="3306952"/>
                </a:lnTo>
                <a:lnTo>
                  <a:pt x="982280" y="3288898"/>
                </a:lnTo>
                <a:lnTo>
                  <a:pt x="989297" y="3270809"/>
                </a:lnTo>
                <a:lnTo>
                  <a:pt x="996250" y="3252684"/>
                </a:lnTo>
                <a:lnTo>
                  <a:pt x="1003136" y="3234522"/>
                </a:lnTo>
                <a:lnTo>
                  <a:pt x="1009953" y="3216324"/>
                </a:lnTo>
                <a:lnTo>
                  <a:pt x="1016702" y="3198088"/>
                </a:lnTo>
                <a:lnTo>
                  <a:pt x="1023381" y="3179814"/>
                </a:lnTo>
                <a:lnTo>
                  <a:pt x="1029991" y="3161502"/>
                </a:lnTo>
                <a:lnTo>
                  <a:pt x="1036530" y="3143151"/>
                </a:lnTo>
                <a:lnTo>
                  <a:pt x="1042998" y="3124759"/>
                </a:lnTo>
                <a:lnTo>
                  <a:pt x="1049393" y="3106328"/>
                </a:lnTo>
                <a:lnTo>
                  <a:pt x="1055715" y="3087856"/>
                </a:lnTo>
                <a:lnTo>
                  <a:pt x="1061964" y="3069343"/>
                </a:lnTo>
                <a:lnTo>
                  <a:pt x="1068138" y="3050788"/>
                </a:lnTo>
                <a:lnTo>
                  <a:pt x="1074237" y="3032191"/>
                </a:lnTo>
                <a:lnTo>
                  <a:pt x="1080260" y="3013551"/>
                </a:lnTo>
                <a:lnTo>
                  <a:pt x="1086206" y="2994867"/>
                </a:lnTo>
                <a:lnTo>
                  <a:pt x="1092075" y="2976140"/>
                </a:lnTo>
                <a:lnTo>
                  <a:pt x="1097865" y="2957368"/>
                </a:lnTo>
                <a:lnTo>
                  <a:pt x="1103577" y="2938551"/>
                </a:lnTo>
                <a:lnTo>
                  <a:pt x="1109208" y="2919688"/>
                </a:lnTo>
                <a:lnTo>
                  <a:pt x="1114759" y="2900780"/>
                </a:lnTo>
                <a:lnTo>
                  <a:pt x="1120228" y="2881825"/>
                </a:lnTo>
                <a:lnTo>
                  <a:pt x="1125617" y="2862822"/>
                </a:lnTo>
                <a:lnTo>
                  <a:pt x="1130921" y="2843773"/>
                </a:lnTo>
                <a:lnTo>
                  <a:pt x="1136143" y="2824674"/>
                </a:lnTo>
                <a:lnTo>
                  <a:pt x="1141280" y="2805527"/>
                </a:lnTo>
                <a:lnTo>
                  <a:pt x="1146332" y="2786331"/>
                </a:lnTo>
                <a:lnTo>
                  <a:pt x="1151298" y="2767085"/>
                </a:lnTo>
                <a:lnTo>
                  <a:pt x="1156178" y="2747788"/>
                </a:lnTo>
                <a:lnTo>
                  <a:pt x="1160971" y="2728441"/>
                </a:lnTo>
                <a:lnTo>
                  <a:pt x="1165675" y="2709042"/>
                </a:lnTo>
                <a:lnTo>
                  <a:pt x="1170290" y="2689591"/>
                </a:lnTo>
                <a:lnTo>
                  <a:pt x="1174816" y="2670087"/>
                </a:lnTo>
                <a:lnTo>
                  <a:pt x="1179252" y="2650531"/>
                </a:lnTo>
                <a:lnTo>
                  <a:pt x="1183597" y="2630921"/>
                </a:lnTo>
                <a:lnTo>
                  <a:pt x="1187850" y="2611257"/>
                </a:lnTo>
                <a:lnTo>
                  <a:pt x="1192010" y="2591538"/>
                </a:lnTo>
                <a:lnTo>
                  <a:pt x="1196077" y="2571764"/>
                </a:lnTo>
                <a:lnTo>
                  <a:pt x="1200049" y="2551934"/>
                </a:lnTo>
                <a:lnTo>
                  <a:pt x="1203927" y="2532048"/>
                </a:lnTo>
                <a:lnTo>
                  <a:pt x="1207710" y="2512105"/>
                </a:lnTo>
                <a:lnTo>
                  <a:pt x="1211395" y="2492104"/>
                </a:lnTo>
                <a:lnTo>
                  <a:pt x="1214985" y="2472046"/>
                </a:lnTo>
                <a:lnTo>
                  <a:pt x="1218476" y="2451929"/>
                </a:lnTo>
                <a:lnTo>
                  <a:pt x="1221868" y="2431753"/>
                </a:lnTo>
                <a:lnTo>
                  <a:pt x="1225161" y="2411518"/>
                </a:lnTo>
                <a:lnTo>
                  <a:pt x="1228353" y="2391223"/>
                </a:lnTo>
                <a:lnTo>
                  <a:pt x="1231446" y="2370867"/>
                </a:lnTo>
                <a:lnTo>
                  <a:pt x="1234436" y="2350449"/>
                </a:lnTo>
                <a:lnTo>
                  <a:pt x="1237324" y="2329971"/>
                </a:lnTo>
                <a:lnTo>
                  <a:pt x="1240109" y="2309430"/>
                </a:lnTo>
                <a:lnTo>
                  <a:pt x="1242790" y="2288826"/>
                </a:lnTo>
                <a:lnTo>
                  <a:pt x="1245366" y="2268159"/>
                </a:lnTo>
                <a:lnTo>
                  <a:pt x="1247837" y="2247428"/>
                </a:lnTo>
                <a:lnTo>
                  <a:pt x="1250202" y="2226633"/>
                </a:lnTo>
                <a:lnTo>
                  <a:pt x="1252460" y="2205773"/>
                </a:lnTo>
                <a:lnTo>
                  <a:pt x="1254610" y="2184847"/>
                </a:lnTo>
                <a:lnTo>
                  <a:pt x="1256651" y="2163856"/>
                </a:lnTo>
                <a:lnTo>
                  <a:pt x="1258584" y="2142798"/>
                </a:lnTo>
                <a:lnTo>
                  <a:pt x="1260407" y="2121673"/>
                </a:lnTo>
                <a:lnTo>
                  <a:pt x="1262119" y="2100480"/>
                </a:lnTo>
                <a:lnTo>
                  <a:pt x="1263719" y="2079219"/>
                </a:lnTo>
                <a:lnTo>
                  <a:pt x="1265207" y="2057890"/>
                </a:lnTo>
                <a:lnTo>
                  <a:pt x="1266583" y="2036492"/>
                </a:lnTo>
                <a:lnTo>
                  <a:pt x="1267845" y="2015023"/>
                </a:lnTo>
                <a:lnTo>
                  <a:pt x="1268992" y="1993484"/>
                </a:lnTo>
                <a:lnTo>
                  <a:pt x="1270024" y="1971875"/>
                </a:lnTo>
                <a:lnTo>
                  <a:pt x="1270940" y="1950194"/>
                </a:lnTo>
                <a:lnTo>
                  <a:pt x="1271740" y="1928441"/>
                </a:lnTo>
                <a:lnTo>
                  <a:pt x="1272422" y="1906616"/>
                </a:lnTo>
                <a:lnTo>
                  <a:pt x="1272986" y="1884718"/>
                </a:lnTo>
                <a:lnTo>
                  <a:pt x="1273430" y="1862747"/>
                </a:lnTo>
                <a:lnTo>
                  <a:pt x="1273755" y="1840700"/>
                </a:lnTo>
                <a:lnTo>
                  <a:pt x="1273961" y="1818581"/>
                </a:lnTo>
                <a:lnTo>
                  <a:pt x="1274005" y="1774114"/>
                </a:lnTo>
                <a:lnTo>
                  <a:pt x="1273844" y="1751767"/>
                </a:lnTo>
                <a:lnTo>
                  <a:pt x="1273558" y="1729342"/>
                </a:lnTo>
                <a:lnTo>
                  <a:pt x="1273150" y="1706841"/>
                </a:lnTo>
                <a:lnTo>
                  <a:pt x="1272616" y="1684263"/>
                </a:lnTo>
                <a:lnTo>
                  <a:pt x="1271956" y="1661605"/>
                </a:lnTo>
                <a:lnTo>
                  <a:pt x="1271170" y="1638868"/>
                </a:lnTo>
                <a:lnTo>
                  <a:pt x="1270256" y="1616053"/>
                </a:lnTo>
                <a:lnTo>
                  <a:pt x="1269215" y="1593157"/>
                </a:lnTo>
                <a:lnTo>
                  <a:pt x="1268044" y="1570181"/>
                </a:lnTo>
                <a:lnTo>
                  <a:pt x="1266744" y="1547124"/>
                </a:lnTo>
                <a:lnTo>
                  <a:pt x="1265314" y="1523985"/>
                </a:lnTo>
                <a:lnTo>
                  <a:pt x="1263753" y="1500764"/>
                </a:lnTo>
                <a:lnTo>
                  <a:pt x="1262060" y="1477461"/>
                </a:lnTo>
                <a:lnTo>
                  <a:pt x="1260234" y="1454074"/>
                </a:lnTo>
                <a:lnTo>
                  <a:pt x="1258276" y="1430604"/>
                </a:lnTo>
                <a:lnTo>
                  <a:pt x="1256182" y="1407049"/>
                </a:lnTo>
                <a:lnTo>
                  <a:pt x="1253955" y="1383410"/>
                </a:lnTo>
                <a:lnTo>
                  <a:pt x="1251592" y="1359685"/>
                </a:lnTo>
                <a:lnTo>
                  <a:pt x="1249092" y="1335873"/>
                </a:lnTo>
                <a:lnTo>
                  <a:pt x="1246456" y="1311977"/>
                </a:lnTo>
                <a:lnTo>
                  <a:pt x="1243681" y="1287992"/>
                </a:lnTo>
                <a:lnTo>
                  <a:pt x="1240769" y="1263921"/>
                </a:lnTo>
                <a:lnTo>
                  <a:pt x="1237716" y="1239761"/>
                </a:lnTo>
                <a:lnTo>
                  <a:pt x="1234524" y="1215513"/>
                </a:lnTo>
                <a:lnTo>
                  <a:pt x="1231190" y="1191176"/>
                </a:lnTo>
                <a:lnTo>
                  <a:pt x="1227715" y="1166749"/>
                </a:lnTo>
                <a:lnTo>
                  <a:pt x="1224099" y="1142232"/>
                </a:lnTo>
                <a:lnTo>
                  <a:pt x="1220339" y="1117624"/>
                </a:lnTo>
                <a:lnTo>
                  <a:pt x="1216434" y="1092925"/>
                </a:lnTo>
                <a:lnTo>
                  <a:pt x="1212386" y="1068134"/>
                </a:lnTo>
                <a:lnTo>
                  <a:pt x="1208192" y="1043251"/>
                </a:lnTo>
                <a:lnTo>
                  <a:pt x="1203852" y="1018274"/>
                </a:lnTo>
                <a:lnTo>
                  <a:pt x="1199365" y="993205"/>
                </a:lnTo>
                <a:lnTo>
                  <a:pt x="1194731" y="968042"/>
                </a:lnTo>
                <a:lnTo>
                  <a:pt x="1189948" y="942784"/>
                </a:lnTo>
                <a:lnTo>
                  <a:pt x="1185016" y="917431"/>
                </a:lnTo>
                <a:lnTo>
                  <a:pt x="1179934" y="891982"/>
                </a:lnTo>
                <a:lnTo>
                  <a:pt x="1174701" y="866438"/>
                </a:lnTo>
                <a:lnTo>
                  <a:pt x="1169317" y="840796"/>
                </a:lnTo>
                <a:lnTo>
                  <a:pt x="1163781" y="815058"/>
                </a:lnTo>
                <a:lnTo>
                  <a:pt x="1158092" y="789222"/>
                </a:lnTo>
                <a:lnTo>
                  <a:pt x="1152249" y="763287"/>
                </a:lnTo>
                <a:lnTo>
                  <a:pt x="1146253" y="737255"/>
                </a:lnTo>
                <a:lnTo>
                  <a:pt x="1140101" y="711122"/>
                </a:lnTo>
                <a:lnTo>
                  <a:pt x="1133793" y="684890"/>
                </a:lnTo>
                <a:lnTo>
                  <a:pt x="1127327" y="658557"/>
                </a:lnTo>
                <a:lnTo>
                  <a:pt x="1120705" y="632123"/>
                </a:lnTo>
                <a:lnTo>
                  <a:pt x="1113925" y="605589"/>
                </a:lnTo>
                <a:lnTo>
                  <a:pt x="1106986" y="578951"/>
                </a:lnTo>
                <a:lnTo>
                  <a:pt x="1099887" y="552212"/>
                </a:lnTo>
                <a:lnTo>
                  <a:pt x="1092628" y="525369"/>
                </a:lnTo>
                <a:lnTo>
                  <a:pt x="1085207" y="498423"/>
                </a:lnTo>
                <a:lnTo>
                  <a:pt x="1077624" y="471372"/>
                </a:lnTo>
                <a:lnTo>
                  <a:pt x="1069880" y="444217"/>
                </a:lnTo>
                <a:lnTo>
                  <a:pt x="1061971" y="416957"/>
                </a:lnTo>
                <a:lnTo>
                  <a:pt x="1053898" y="389591"/>
                </a:lnTo>
                <a:lnTo>
                  <a:pt x="1045660" y="362118"/>
                </a:lnTo>
                <a:lnTo>
                  <a:pt x="1037256" y="334538"/>
                </a:lnTo>
                <a:lnTo>
                  <a:pt x="1028686" y="306852"/>
                </a:lnTo>
                <a:lnTo>
                  <a:pt x="1019950" y="279057"/>
                </a:lnTo>
                <a:lnTo>
                  <a:pt x="1011045" y="251154"/>
                </a:lnTo>
                <a:lnTo>
                  <a:pt x="1001971" y="223142"/>
                </a:lnTo>
                <a:lnTo>
                  <a:pt x="992728" y="195020"/>
                </a:lnTo>
                <a:lnTo>
                  <a:pt x="983314" y="166788"/>
                </a:lnTo>
                <a:lnTo>
                  <a:pt x="973730" y="138446"/>
                </a:lnTo>
                <a:lnTo>
                  <a:pt x="963974" y="109992"/>
                </a:lnTo>
                <a:lnTo>
                  <a:pt x="954045" y="81427"/>
                </a:lnTo>
                <a:lnTo>
                  <a:pt x="943943" y="52750"/>
                </a:lnTo>
                <a:lnTo>
                  <a:pt x="933667" y="23959"/>
                </a:lnTo>
                <a:close/>
              </a:path>
            </a:pathLst>
          </a:custGeom>
          <a:solidFill>
            <a:schemeClr val="accent6"/>
          </a:solidFill>
          <a:ln>
            <a:noFill/>
          </a:ln>
        </p:spPr>
        <p:txBody>
          <a:bodyPr wrap="square">
            <a:noAutofit/>
          </a:bodyPr>
          <a:lstStyle>
            <a:lvl1pPr>
              <a:defRPr>
                <a:solidFill>
                  <a:schemeClr val="accent1"/>
                </a:solidFill>
              </a:defRPr>
            </a:lvl1pPr>
          </a:lstStyle>
          <a:p>
            <a:r>
              <a:rPr lang="en-GB" dirty="0"/>
              <a:t> </a:t>
            </a:r>
          </a:p>
        </p:txBody>
      </p:sp>
      <p:sp>
        <p:nvSpPr>
          <p:cNvPr id="6" name="Text Placeholder 2">
            <a:extLst>
              <a:ext uri="{FF2B5EF4-FFF2-40B4-BE49-F238E27FC236}">
                <a16:creationId xmlns:a16="http://schemas.microsoft.com/office/drawing/2014/main" id="{472E4862-F26F-4BEA-9FEB-DFE15AA4E10A}"/>
              </a:ext>
            </a:extLst>
          </p:cNvPr>
          <p:cNvSpPr>
            <a:spLocks noGrp="1"/>
          </p:cNvSpPr>
          <p:nvPr>
            <p:ph type="body" sz="quarter" idx="15"/>
          </p:nvPr>
        </p:nvSpPr>
        <p:spPr>
          <a:xfrm>
            <a:off x="324000" y="1062000"/>
            <a:ext cx="2592238" cy="246221"/>
          </a:xfrm>
        </p:spPr>
        <p:txBody>
          <a:bodyPr/>
          <a:lstStyle>
            <a:lvl1pPr>
              <a:defRPr sz="1600" b="0">
                <a:solidFill>
                  <a:schemeClr val="tx1"/>
                </a:solidFill>
              </a:defRPr>
            </a:lvl1pPr>
            <a:lvl2pPr>
              <a:defRPr sz="1455"/>
            </a:lvl2pPr>
            <a:lvl3pPr marL="0" indent="0">
              <a:buNone/>
              <a:defRPr sz="1455"/>
            </a:lvl3pPr>
            <a:lvl4pPr>
              <a:defRPr sz="1455"/>
            </a:lvl4pPr>
            <a:lvl5pPr>
              <a:defRPr sz="1455"/>
            </a:lvl5pPr>
          </a:lstStyle>
          <a:p>
            <a:pPr lvl="0"/>
            <a:r>
              <a:rPr lang="en-US"/>
              <a:t>Edit Master text styles</a:t>
            </a:r>
          </a:p>
        </p:txBody>
      </p:sp>
      <p:sp>
        <p:nvSpPr>
          <p:cNvPr id="10" name="Round Diagonal Corner Rectangle 4">
            <a:extLst>
              <a:ext uri="{FF2B5EF4-FFF2-40B4-BE49-F238E27FC236}">
                <a16:creationId xmlns:a16="http://schemas.microsoft.com/office/drawing/2014/main" id="{B1508920-DE1E-4600-ABEC-66488997A7F2}"/>
              </a:ext>
            </a:extLst>
          </p:cNvPr>
          <p:cNvSpPr/>
          <p:nvPr userDrawn="1"/>
        </p:nvSpPr>
        <p:spPr>
          <a:xfrm>
            <a:off x="9385693" y="-2228"/>
            <a:ext cx="1932344" cy="2754528"/>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lIns="36000" tIns="36000" rIns="36000" bIns="36000" rtlCol="0" anchor="t" anchorCtr="0">
            <a:spAutoFit/>
          </a:bodyPr>
          <a:lstStyle/>
          <a:p>
            <a:pPr>
              <a:spcAft>
                <a:spcPts val="102"/>
              </a:spcAft>
            </a:pPr>
            <a:r>
              <a:rPr lang="en-GB" sz="637" b="1" noProof="0" dirty="0">
                <a:solidFill>
                  <a:schemeClr val="bg1">
                    <a:lumMod val="50000"/>
                  </a:schemeClr>
                </a:solidFill>
              </a:rPr>
              <a:t>Image placeholders</a:t>
            </a:r>
          </a:p>
          <a:p>
            <a:pPr marL="0" lvl="1" indent="0">
              <a:spcAft>
                <a:spcPts val="99"/>
              </a:spcAft>
            </a:pPr>
            <a:r>
              <a:rPr lang="en-GB" sz="637" noProof="0" dirty="0">
                <a:solidFill>
                  <a:schemeClr val="bg1">
                    <a:lumMod val="50000"/>
                  </a:schemeClr>
                </a:solidFill>
              </a:rPr>
              <a:t>This layout is set with a picture placeholder. The front cover image should always be in the cut out style or a plain yellow background</a:t>
            </a:r>
          </a:p>
          <a:p>
            <a:pPr marL="0" lvl="1" indent="0">
              <a:spcAft>
                <a:spcPts val="99"/>
              </a:spcAft>
            </a:pPr>
            <a:r>
              <a:rPr lang="en-GB" sz="637" b="1" noProof="0" dirty="0">
                <a:solidFill>
                  <a:schemeClr val="bg1">
                    <a:lumMod val="50000"/>
                  </a:schemeClr>
                </a:solidFill>
              </a:rPr>
              <a:t>Change image</a:t>
            </a:r>
          </a:p>
          <a:p>
            <a:pPr marL="58450" lvl="2" indent="-58450">
              <a:spcAft>
                <a:spcPts val="99"/>
              </a:spcAft>
              <a:buFont typeface="Arial" panose="020B0604020202020204" pitchFamily="34" charset="0"/>
              <a:buChar char="•"/>
            </a:pPr>
            <a:r>
              <a:rPr lang="en-GB" sz="637" noProof="0" dirty="0">
                <a:solidFill>
                  <a:schemeClr val="bg1">
                    <a:lumMod val="50000"/>
                  </a:schemeClr>
                </a:solidFill>
              </a:rPr>
              <a:t>Click on the image</a:t>
            </a:r>
          </a:p>
          <a:p>
            <a:pPr marL="58450" lvl="2" indent="-58450">
              <a:spcAft>
                <a:spcPts val="99"/>
              </a:spcAft>
              <a:buFont typeface="Arial" panose="020B0604020202020204" pitchFamily="34" charset="0"/>
              <a:buChar char="•"/>
            </a:pPr>
            <a:r>
              <a:rPr lang="en-GB" sz="637" noProof="0" dirty="0">
                <a:solidFill>
                  <a:schemeClr val="bg1">
                    <a:lumMod val="50000"/>
                  </a:schemeClr>
                </a:solidFill>
              </a:rPr>
              <a:t>Select ‘delete’</a:t>
            </a:r>
          </a:p>
          <a:p>
            <a:pPr marL="58450" lvl="2" indent="-58450">
              <a:spcAft>
                <a:spcPts val="99"/>
              </a:spcAft>
              <a:buFont typeface="Arial" panose="020B0604020202020204" pitchFamily="34" charset="0"/>
              <a:buChar char="•"/>
            </a:pPr>
            <a:r>
              <a:rPr lang="en-GB" sz="637" noProof="0" dirty="0">
                <a:solidFill>
                  <a:schemeClr val="bg1">
                    <a:lumMod val="50000"/>
                  </a:schemeClr>
                </a:solidFill>
              </a:rPr>
              <a:t>Go to the Image Library</a:t>
            </a:r>
          </a:p>
          <a:p>
            <a:pPr marL="58450" lvl="2" indent="-58450">
              <a:spcAft>
                <a:spcPts val="99"/>
              </a:spcAft>
              <a:buFont typeface="Arial" panose="020B0604020202020204" pitchFamily="34" charset="0"/>
              <a:buChar char="•"/>
            </a:pPr>
            <a:r>
              <a:rPr lang="en-GB" sz="637" noProof="0" dirty="0">
                <a:solidFill>
                  <a:schemeClr val="bg1">
                    <a:lumMod val="50000"/>
                  </a:schemeClr>
                </a:solidFill>
              </a:rPr>
              <a:t>Select image and ‘insert’</a:t>
            </a:r>
          </a:p>
          <a:p>
            <a:pPr marL="0" lvl="2" indent="0">
              <a:spcAft>
                <a:spcPts val="99"/>
              </a:spcAft>
              <a:buFontTx/>
              <a:buNone/>
            </a:pPr>
            <a:r>
              <a:rPr lang="en-GB" sz="637" noProof="0" dirty="0">
                <a:solidFill>
                  <a:schemeClr val="bg1">
                    <a:lumMod val="50000"/>
                  </a:schemeClr>
                </a:solidFill>
              </a:rPr>
              <a:t>When you have reset the slide the image may need readjusting</a:t>
            </a:r>
          </a:p>
          <a:p>
            <a:pPr marL="0" lvl="1" indent="0">
              <a:spcAft>
                <a:spcPts val="99"/>
              </a:spcAft>
            </a:pPr>
            <a:r>
              <a:rPr lang="en-GB" sz="637" b="1" noProof="0" dirty="0">
                <a:solidFill>
                  <a:schemeClr val="bg1">
                    <a:lumMod val="50000"/>
                  </a:schemeClr>
                </a:solidFill>
              </a:rPr>
              <a:t>Insert image</a:t>
            </a:r>
          </a:p>
          <a:p>
            <a:pPr marL="0" lvl="1" indent="0">
              <a:spcAft>
                <a:spcPts val="99"/>
              </a:spcAft>
            </a:pPr>
            <a:r>
              <a:rPr lang="en-GB" sz="637" noProof="0" dirty="0">
                <a:solidFill>
                  <a:schemeClr val="bg1">
                    <a:lumMod val="50000"/>
                  </a:schemeClr>
                </a:solidFill>
              </a:rPr>
              <a:t>To insert an image click on the ‘picture placeholder icon’, navigate to the file and insert.</a:t>
            </a:r>
          </a:p>
          <a:p>
            <a:pPr>
              <a:spcAft>
                <a:spcPts val="99"/>
              </a:spcAft>
            </a:pPr>
            <a:r>
              <a:rPr lang="en-GB" sz="637" b="1" noProof="0" dirty="0">
                <a:solidFill>
                  <a:schemeClr val="bg1">
                    <a:lumMod val="50000"/>
                  </a:schemeClr>
                </a:solidFill>
              </a:rPr>
              <a:t>Crop image</a:t>
            </a:r>
          </a:p>
          <a:p>
            <a:pPr marL="0" lvl="1" indent="0">
              <a:spcAft>
                <a:spcPts val="99"/>
              </a:spcAft>
            </a:pPr>
            <a:r>
              <a:rPr lang="en-GB" sz="637" noProof="0" dirty="0">
                <a:solidFill>
                  <a:schemeClr val="bg1">
                    <a:lumMod val="50000"/>
                  </a:schemeClr>
                </a:solidFill>
              </a:rPr>
              <a:t>When the image is inserted it may not automatically show the part of the image you want. To change what is shown:</a:t>
            </a:r>
          </a:p>
          <a:p>
            <a:pPr marL="58450" lvl="2" indent="-58450">
              <a:spcAft>
                <a:spcPts val="99"/>
              </a:spcAft>
              <a:buFont typeface="Arial" panose="020B0604020202020204" pitchFamily="34" charset="0"/>
              <a:buChar char="•"/>
            </a:pPr>
            <a:r>
              <a:rPr lang="en-GB" sz="637" noProof="0" dirty="0">
                <a:solidFill>
                  <a:schemeClr val="bg1">
                    <a:lumMod val="50000"/>
                  </a:schemeClr>
                </a:solidFill>
              </a:rPr>
              <a:t>Select the image</a:t>
            </a:r>
          </a:p>
          <a:p>
            <a:pPr marL="58450" lvl="2" indent="-58450">
              <a:spcAft>
                <a:spcPts val="99"/>
              </a:spcAft>
              <a:buFont typeface="Arial" panose="020B0604020202020204" pitchFamily="34" charset="0"/>
              <a:buChar char="•"/>
            </a:pPr>
            <a:r>
              <a:rPr lang="en-GB" sz="637" noProof="0" dirty="0">
                <a:solidFill>
                  <a:schemeClr val="bg1">
                    <a:lumMod val="50000"/>
                  </a:schemeClr>
                </a:solidFill>
              </a:rPr>
              <a:t>Go to ‘Format’ tab</a:t>
            </a:r>
          </a:p>
          <a:p>
            <a:pPr marL="58450" lvl="2" indent="-58450">
              <a:spcAft>
                <a:spcPts val="99"/>
              </a:spcAft>
              <a:buFont typeface="Arial" panose="020B0604020202020204" pitchFamily="34" charset="0"/>
              <a:buChar char="•"/>
            </a:pPr>
            <a:r>
              <a:rPr lang="en-GB" sz="637" noProof="0" dirty="0">
                <a:solidFill>
                  <a:schemeClr val="bg1">
                    <a:lumMod val="50000"/>
                  </a:schemeClr>
                </a:solidFill>
              </a:rPr>
              <a:t>Select ‘Crop’</a:t>
            </a:r>
          </a:p>
          <a:p>
            <a:pPr marL="0" indent="0">
              <a:spcAft>
                <a:spcPts val="102"/>
              </a:spcAft>
              <a:buFont typeface="Arial" pitchFamily="34" charset="0"/>
              <a:buNone/>
            </a:pPr>
            <a:r>
              <a:rPr lang="en-GB" sz="637" b="1" noProof="0" dirty="0">
                <a:solidFill>
                  <a:schemeClr val="bg1">
                    <a:lumMod val="50000"/>
                  </a:schemeClr>
                </a:solidFill>
              </a:rPr>
              <a:t>Image library</a:t>
            </a:r>
          </a:p>
          <a:p>
            <a:pPr marL="0" indent="0" algn="l" defTabSz="237590" rtl="0" fontAlgn="base">
              <a:spcBef>
                <a:spcPct val="0"/>
              </a:spcBef>
              <a:spcAft>
                <a:spcPts val="102"/>
              </a:spcAft>
              <a:buFont typeface="Arial" pitchFamily="34" charset="0"/>
              <a:buNone/>
            </a:pPr>
            <a:r>
              <a:rPr lang="en-GB" sz="637" kern="1200" noProof="0" dirty="0">
                <a:solidFill>
                  <a:schemeClr val="bg1">
                    <a:lumMod val="50000"/>
                  </a:schemeClr>
                </a:solidFill>
                <a:latin typeface="+mn-lt"/>
                <a:ea typeface="+mn-ea"/>
                <a:cs typeface="+mn-cs"/>
              </a:rPr>
              <a:t>To access the image library, please log into</a:t>
            </a:r>
          </a:p>
          <a:p>
            <a:pPr marL="0" indent="0" algn="l" defTabSz="237590" rtl="0" fontAlgn="base">
              <a:spcBef>
                <a:spcPct val="0"/>
              </a:spcBef>
              <a:spcAft>
                <a:spcPts val="102"/>
              </a:spcAft>
              <a:buFont typeface="Arial" pitchFamily="34" charset="0"/>
              <a:buNone/>
            </a:pPr>
            <a:endParaRPr lang="en-GB" sz="637" kern="1200" noProof="0" dirty="0">
              <a:solidFill>
                <a:schemeClr val="bg1">
                  <a:lumMod val="50000"/>
                </a:schemeClr>
              </a:solidFill>
              <a:latin typeface="+mn-lt"/>
              <a:ea typeface="+mn-ea"/>
              <a:cs typeface="+mn-cs"/>
            </a:endParaRPr>
          </a:p>
          <a:p>
            <a:pPr>
              <a:spcAft>
                <a:spcPts val="102"/>
              </a:spcAft>
            </a:pPr>
            <a:endParaRPr lang="en-GB" sz="637" kern="1200" noProof="0" dirty="0">
              <a:solidFill>
                <a:schemeClr val="bg1">
                  <a:lumMod val="50000"/>
                </a:schemeClr>
              </a:solidFill>
              <a:latin typeface="+mn-lt"/>
              <a:ea typeface="+mn-ea"/>
              <a:cs typeface="+mn-cs"/>
            </a:endParaRPr>
          </a:p>
        </p:txBody>
      </p:sp>
      <p:sp>
        <p:nvSpPr>
          <p:cNvPr id="12" name="Rectangle 11">
            <a:hlinkClick r:id="rId2"/>
            <a:extLst>
              <a:ext uri="{FF2B5EF4-FFF2-40B4-BE49-F238E27FC236}">
                <a16:creationId xmlns:a16="http://schemas.microsoft.com/office/drawing/2014/main" id="{5CCFFF65-EF68-45FF-A126-7B581810B374}"/>
              </a:ext>
            </a:extLst>
          </p:cNvPr>
          <p:cNvSpPr/>
          <p:nvPr userDrawn="1"/>
        </p:nvSpPr>
        <p:spPr>
          <a:xfrm>
            <a:off x="9419215" y="2545718"/>
            <a:ext cx="1752087" cy="98040"/>
          </a:xfrm>
          <a:prstGeom prst="rect">
            <a:avLst/>
          </a:prstGeom>
          <a:noFill/>
        </p:spPr>
        <p:txBody>
          <a:bodyPr wrap="square" lIns="0" tIns="0" rIns="0" bIns="0" rtlCol="0" anchor="ctr">
            <a:spAutoFit/>
          </a:bodyPr>
          <a:lstStyle/>
          <a:p>
            <a:r>
              <a:rPr lang="en-GB" sz="637" dirty="0">
                <a:cs typeface="Arial" panose="020B0604020202020204" pitchFamily="34" charset="0"/>
              </a:rPr>
              <a:t>https://nationalgrid.onbrandcloud.com/login/</a:t>
            </a:r>
          </a:p>
        </p:txBody>
      </p:sp>
      <p:pic>
        <p:nvPicPr>
          <p:cNvPr id="8" name="Picture 7">
            <a:extLst>
              <a:ext uri="{FF2B5EF4-FFF2-40B4-BE49-F238E27FC236}">
                <a16:creationId xmlns:a16="http://schemas.microsoft.com/office/drawing/2014/main" id="{A4694E5B-8288-4F85-9F48-AF84A3810CE6}"/>
              </a:ext>
            </a:extLst>
          </p:cNvPr>
          <p:cNvPicPr>
            <a:picLocks noChangeAspect="1"/>
          </p:cNvPicPr>
          <p:nvPr userDrawn="1"/>
        </p:nvPicPr>
        <p:blipFill>
          <a:blip r:embed="rId3"/>
          <a:stretch>
            <a:fillRect/>
          </a:stretch>
        </p:blipFill>
        <p:spPr>
          <a:xfrm>
            <a:off x="7473917" y="4678326"/>
            <a:ext cx="1345632" cy="201018"/>
          </a:xfrm>
          <a:prstGeom prst="rect">
            <a:avLst/>
          </a:prstGeom>
        </p:spPr>
      </p:pic>
      <p:sp>
        <p:nvSpPr>
          <p:cNvPr id="3" name="Title 2">
            <a:extLst>
              <a:ext uri="{FF2B5EF4-FFF2-40B4-BE49-F238E27FC236}">
                <a16:creationId xmlns:a16="http://schemas.microsoft.com/office/drawing/2014/main" id="{3E108CA2-B250-42BE-9D56-C09CE2724843}"/>
              </a:ext>
            </a:extLst>
          </p:cNvPr>
          <p:cNvSpPr>
            <a:spLocks noGrp="1"/>
          </p:cNvSpPr>
          <p:nvPr>
            <p:ph type="title"/>
          </p:nvPr>
        </p:nvSpPr>
        <p:spPr>
          <a:xfrm>
            <a:off x="323551" y="330855"/>
            <a:ext cx="2592688" cy="295466"/>
          </a:xfrm>
        </p:spPr>
        <p:txBody>
          <a:bodyPr/>
          <a:lstStyle/>
          <a:p>
            <a:r>
              <a:rPr lang="en-US"/>
              <a:t>Click to edit Master title style</a:t>
            </a:r>
            <a:endParaRPr lang="en-GB" dirty="0"/>
          </a:p>
        </p:txBody>
      </p:sp>
    </p:spTree>
  </p:cSld>
  <p:clrMapOvr>
    <a:masterClrMapping/>
  </p:clrMapOvr>
  <p:extLst>
    <p:ext uri="{DCECCB84-F9BA-43D5-87BE-67443E8EF086}">
      <p15:sldGuideLst xmlns:p15="http://schemas.microsoft.com/office/powerpoint/2012/main"/>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Chapter B">
    <p:spTree>
      <p:nvGrpSpPr>
        <p:cNvPr id="1" name=""/>
        <p:cNvGrpSpPr/>
        <p:nvPr/>
      </p:nvGrpSpPr>
      <p:grpSpPr>
        <a:xfrm>
          <a:off x="0" y="0"/>
          <a:ext cx="0" cy="0"/>
          <a:chOff x="0" y="0"/>
          <a:chExt cx="0" cy="0"/>
        </a:xfrm>
      </p:grpSpPr>
      <p:sp>
        <p:nvSpPr>
          <p:cNvPr id="4" name="Espace réservé du texte 3"/>
          <p:cNvSpPr>
            <a:spLocks noGrp="1"/>
          </p:cNvSpPr>
          <p:nvPr>
            <p:ph type="body" sz="quarter" idx="24" hasCustomPrompt="1"/>
          </p:nvPr>
        </p:nvSpPr>
        <p:spPr bwMode="gray">
          <a:xfrm>
            <a:off x="3059836" y="0"/>
            <a:ext cx="6084167" cy="5143500"/>
          </a:xfrm>
          <a:solidFill>
            <a:schemeClr val="accent1">
              <a:alpha val="60000"/>
            </a:schemeClr>
          </a:solidFill>
        </p:spPr>
        <p:txBody>
          <a:bodyPr lIns="72000" tIns="1980000" rIns="507600" bIns="1980000"/>
          <a:lstStyle>
            <a:lvl1pPr marL="0" indent="0" algn="r">
              <a:lnSpc>
                <a:spcPct val="100000"/>
              </a:lnSpc>
              <a:spcBef>
                <a:spcPts val="0"/>
              </a:spcBef>
              <a:spcAft>
                <a:spcPts val="0"/>
              </a:spcAft>
              <a:buNone/>
              <a:defRPr sz="3200" b="1">
                <a:solidFill>
                  <a:schemeClr val="bg1"/>
                </a:solidFill>
              </a:defRPr>
            </a:lvl1pPr>
          </a:lstStyle>
          <a:p>
            <a:pPr lvl="0"/>
            <a:r>
              <a:rPr lang="en-US" noProof="0" dirty="0"/>
              <a:t>Chapter title</a:t>
            </a:r>
          </a:p>
        </p:txBody>
      </p:sp>
      <p:sp>
        <p:nvSpPr>
          <p:cNvPr id="17" name="Espace réservé pour une image  61"/>
          <p:cNvSpPr>
            <a:spLocks noGrp="1"/>
          </p:cNvSpPr>
          <p:nvPr>
            <p:ph type="pic" sz="quarter" idx="29" hasCustomPrompt="1"/>
          </p:nvPr>
        </p:nvSpPr>
        <p:spPr bwMode="gray">
          <a:xfrm>
            <a:off x="0" y="0"/>
            <a:ext cx="9144000" cy="5143500"/>
          </a:xfrm>
          <a:solidFill>
            <a:schemeClr val="bg2"/>
          </a:solidFill>
        </p:spPr>
        <p:txBody>
          <a:bodyPr lIns="1800000" tIns="1080000" rIns="1800000" anchor="ctr" anchorCtr="0"/>
          <a:lstStyle>
            <a:lvl1pPr marL="0" marR="0" indent="0" algn="ctr" defTabSz="914400" rtl="0" eaLnBrk="1" fontAlgn="auto" latinLnBrk="0" hangingPunct="1">
              <a:lnSpc>
                <a:spcPct val="100000"/>
              </a:lnSpc>
              <a:spcBef>
                <a:spcPts val="0"/>
              </a:spcBef>
              <a:spcAft>
                <a:spcPts val="0"/>
              </a:spcAft>
              <a:buClrTx/>
              <a:buSzTx/>
              <a:buFont typeface="Wingdings" panose="05000000000000000000" pitchFamily="2" charset="2"/>
              <a:buNone/>
              <a:tabLst/>
              <a:defRPr>
                <a:solidFill>
                  <a:schemeClr val="tx1"/>
                </a:solidFill>
              </a:defRPr>
            </a:lvl1pPr>
          </a:lstStyle>
          <a:p>
            <a:r>
              <a:rPr lang="en-US" noProof="0" dirty="0"/>
              <a:t>Select the icon to insert a picture then place the visual into background position (Right click with the mouse / Send to back)</a:t>
            </a:r>
          </a:p>
        </p:txBody>
      </p:sp>
      <p:sp>
        <p:nvSpPr>
          <p:cNvPr id="11" name="Espace réservé de la date 1"/>
          <p:cNvSpPr>
            <a:spLocks noGrp="1"/>
          </p:cNvSpPr>
          <p:nvPr>
            <p:ph type="dt" sz="half" idx="26"/>
          </p:nvPr>
        </p:nvSpPr>
        <p:spPr bwMode="gray">
          <a:xfrm>
            <a:off x="5" y="5020866"/>
            <a:ext cx="327025" cy="122634"/>
          </a:xfrm>
        </p:spPr>
        <p:txBody>
          <a:bodyPr/>
          <a:lstStyle>
            <a:lvl1pPr>
              <a:defRPr sz="100">
                <a:solidFill>
                  <a:schemeClr val="bg2">
                    <a:alpha val="0"/>
                  </a:schemeClr>
                </a:solidFill>
              </a:defRPr>
            </a:lvl1pPr>
          </a:lstStyle>
          <a:p>
            <a:pPr algn="l"/>
            <a:r>
              <a:rPr lang="fr-FR" dirty="0">
                <a:solidFill>
                  <a:srgbClr val="B1B1B1">
                    <a:alpha val="0"/>
                  </a:srgbClr>
                </a:solidFill>
              </a:rPr>
              <a:t>00/00/2015</a:t>
            </a:r>
            <a:endParaRPr lang="en-US" dirty="0">
              <a:solidFill>
                <a:srgbClr val="B1B1B1">
                  <a:alpha val="0"/>
                </a:srgbClr>
              </a:solidFill>
            </a:endParaRPr>
          </a:p>
        </p:txBody>
      </p:sp>
      <p:sp>
        <p:nvSpPr>
          <p:cNvPr id="12" name="Espace réservé du pied de page 2"/>
          <p:cNvSpPr>
            <a:spLocks noGrp="1"/>
          </p:cNvSpPr>
          <p:nvPr>
            <p:ph type="ftr" sz="quarter" idx="27"/>
          </p:nvPr>
        </p:nvSpPr>
        <p:spPr bwMode="gray">
          <a:xfrm>
            <a:off x="5" y="5020866"/>
            <a:ext cx="327025" cy="122634"/>
          </a:xfrm>
        </p:spPr>
        <p:txBody>
          <a:bodyPr/>
          <a:lstStyle>
            <a:lvl1pPr>
              <a:defRPr sz="100">
                <a:solidFill>
                  <a:schemeClr val="bg2">
                    <a:alpha val="0"/>
                  </a:schemeClr>
                </a:solidFill>
              </a:defRPr>
            </a:lvl1pPr>
          </a:lstStyle>
          <a:p>
            <a:pPr algn="l"/>
            <a:r>
              <a:rPr lang="en-US" dirty="0">
                <a:solidFill>
                  <a:srgbClr val="B1B1B1">
                    <a:alpha val="0"/>
                  </a:srgbClr>
                </a:solidFill>
              </a:rPr>
              <a:t>PRESENTATION TITLE ( FOOTER CAN BE PERSONALIZED AS FOLLOW: INSERT / HEADER AND FOOTER")</a:t>
            </a:r>
          </a:p>
        </p:txBody>
      </p:sp>
      <p:sp>
        <p:nvSpPr>
          <p:cNvPr id="16" name="Espace réservé du numéro de diapositive 3"/>
          <p:cNvSpPr>
            <a:spLocks noGrp="1"/>
          </p:cNvSpPr>
          <p:nvPr>
            <p:ph type="sldNum" sz="quarter" idx="28"/>
          </p:nvPr>
        </p:nvSpPr>
        <p:spPr bwMode="gray">
          <a:xfrm>
            <a:off x="1" y="5020869"/>
            <a:ext cx="327024" cy="122633"/>
          </a:xfrm>
        </p:spPr>
        <p:txBody>
          <a:bodyPr/>
          <a:lstStyle>
            <a:lvl1pPr>
              <a:defRPr sz="100">
                <a:solidFill>
                  <a:schemeClr val="bg2">
                    <a:alpha val="0"/>
                  </a:schemeClr>
                </a:solidFill>
              </a:defRPr>
            </a:lvl1pPr>
          </a:lstStyle>
          <a:p>
            <a:fld id="{733122C9-A0B9-462F-8757-0847AD287B63}" type="slidenum">
              <a:rPr lang="en-US" smtClean="0">
                <a:solidFill>
                  <a:srgbClr val="B1B1B1">
                    <a:alpha val="0"/>
                  </a:srgbClr>
                </a:solidFill>
              </a:rPr>
              <a:pPr/>
              <a:t>‹#›</a:t>
            </a:fld>
            <a:endParaRPr lang="en-US" dirty="0">
              <a:solidFill>
                <a:srgbClr val="B1B1B1">
                  <a:alpha val="0"/>
                </a:srgbClr>
              </a:solidFill>
            </a:endParaRPr>
          </a:p>
        </p:txBody>
      </p:sp>
      <p:sp>
        <p:nvSpPr>
          <p:cNvPr id="19" name="Espace réservé du texte 56"/>
          <p:cNvSpPr>
            <a:spLocks noGrp="1"/>
          </p:cNvSpPr>
          <p:nvPr>
            <p:ph type="body" sz="quarter" idx="30" hasCustomPrompt="1"/>
          </p:nvPr>
        </p:nvSpPr>
        <p:spPr bwMode="gray">
          <a:xfrm>
            <a:off x="6624000" y="3312000"/>
            <a:ext cx="2520000" cy="972000"/>
          </a:xfrm>
          <a:blipFill dpi="0" rotWithShape="1">
            <a:blip r:embed="rId2" cstate="screen">
              <a:extLst>
                <a:ext uri="{28A0092B-C50C-407E-A947-70E740481C1C}">
                  <a14:useLocalDpi xmlns:a14="http://schemas.microsoft.com/office/drawing/2010/main"/>
                </a:ext>
              </a:extLst>
            </a:blip>
            <a:srcRect/>
            <a:stretch>
              <a:fillRect/>
            </a:stretch>
          </a:blipFill>
        </p:spPr>
        <p:txBody>
          <a:bodyPr/>
          <a:lstStyle>
            <a:lvl1pPr marL="0" indent="0">
              <a:buNone/>
              <a:defRPr sz="100">
                <a:solidFill>
                  <a:schemeClr val="accent3">
                    <a:alpha val="0"/>
                  </a:schemeClr>
                </a:solidFill>
              </a:defRPr>
            </a:lvl1pPr>
          </a:lstStyle>
          <a:p>
            <a:pPr lvl="0"/>
            <a:r>
              <a:rPr lang="en-US" noProof="0" dirty="0"/>
              <a:t> </a:t>
            </a:r>
          </a:p>
        </p:txBody>
      </p:sp>
      <p:sp>
        <p:nvSpPr>
          <p:cNvPr id="20" name="Espace réservé du texte 56"/>
          <p:cNvSpPr>
            <a:spLocks noGrp="1"/>
          </p:cNvSpPr>
          <p:nvPr>
            <p:ph type="body" sz="quarter" idx="31" hasCustomPrompt="1"/>
          </p:nvPr>
        </p:nvSpPr>
        <p:spPr bwMode="gray">
          <a:xfrm>
            <a:off x="7704000" y="252000"/>
            <a:ext cx="1440000" cy="360000"/>
          </a:xfrm>
          <a:blipFill dpi="0" rotWithShape="1">
            <a:blip r:embed="rId3" cstate="screen">
              <a:extLst>
                <a:ext uri="{28A0092B-C50C-407E-A947-70E740481C1C}">
                  <a14:useLocalDpi xmlns:a14="http://schemas.microsoft.com/office/drawing/2010/main"/>
                </a:ext>
              </a:extLst>
            </a:blip>
            <a:srcRect/>
            <a:stretch>
              <a:fillRect/>
            </a:stretch>
          </a:blipFill>
        </p:spPr>
        <p:txBody>
          <a:bodyPr/>
          <a:lstStyle>
            <a:lvl1pPr marL="0" indent="0">
              <a:buNone/>
              <a:defRPr sz="100">
                <a:solidFill>
                  <a:schemeClr val="accent3">
                    <a:alpha val="0"/>
                  </a:schemeClr>
                </a:solidFill>
              </a:defRPr>
            </a:lvl1pPr>
          </a:lstStyle>
          <a:p>
            <a:pPr lvl="0"/>
            <a:r>
              <a:rPr lang="en-US" noProof="0" dirty="0"/>
              <a:t> </a:t>
            </a:r>
          </a:p>
        </p:txBody>
      </p:sp>
      <p:sp>
        <p:nvSpPr>
          <p:cNvPr id="21" name="Espace réservé du texte 56"/>
          <p:cNvSpPr>
            <a:spLocks noGrp="1"/>
          </p:cNvSpPr>
          <p:nvPr>
            <p:ph type="body" sz="quarter" idx="32" hasCustomPrompt="1"/>
          </p:nvPr>
        </p:nvSpPr>
        <p:spPr bwMode="gray">
          <a:xfrm>
            <a:off x="6264000" y="648000"/>
            <a:ext cx="2880000" cy="1440000"/>
          </a:xfrm>
          <a:blipFill dpi="0" rotWithShape="1">
            <a:blip r:embed="rId4" cstate="screen">
              <a:extLst>
                <a:ext uri="{28A0092B-C50C-407E-A947-70E740481C1C}">
                  <a14:useLocalDpi xmlns:a14="http://schemas.microsoft.com/office/drawing/2010/main"/>
                </a:ext>
              </a:extLst>
            </a:blip>
            <a:srcRect/>
            <a:stretch>
              <a:fillRect/>
            </a:stretch>
          </a:blipFill>
        </p:spPr>
        <p:txBody>
          <a:bodyPr/>
          <a:lstStyle>
            <a:lvl1pPr marL="0" indent="0">
              <a:buNone/>
              <a:defRPr sz="100">
                <a:solidFill>
                  <a:schemeClr val="accent3">
                    <a:alpha val="0"/>
                  </a:schemeClr>
                </a:solidFill>
              </a:defRPr>
            </a:lvl1pPr>
          </a:lstStyle>
          <a:p>
            <a:pPr lvl="0"/>
            <a:r>
              <a:rPr lang="en-US" noProof="0" dirty="0"/>
              <a:t> </a:t>
            </a:r>
          </a:p>
        </p:txBody>
      </p:sp>
      <p:sp>
        <p:nvSpPr>
          <p:cNvPr id="22" name="Espace réservé du texte 56"/>
          <p:cNvSpPr>
            <a:spLocks noGrp="1"/>
          </p:cNvSpPr>
          <p:nvPr>
            <p:ph type="body" sz="quarter" idx="33" hasCustomPrompt="1"/>
          </p:nvPr>
        </p:nvSpPr>
        <p:spPr bwMode="gray">
          <a:xfrm>
            <a:off x="7693200" y="2916000"/>
            <a:ext cx="1440000" cy="360000"/>
          </a:xfrm>
          <a:blipFill dpi="0" rotWithShape="1">
            <a:blip r:embed="rId5" cstate="screen">
              <a:extLst>
                <a:ext uri="{28A0092B-C50C-407E-A947-70E740481C1C}">
                  <a14:useLocalDpi xmlns:a14="http://schemas.microsoft.com/office/drawing/2010/main"/>
                </a:ext>
              </a:extLst>
            </a:blip>
            <a:srcRect/>
            <a:stretch>
              <a:fillRect/>
            </a:stretch>
          </a:blipFill>
        </p:spPr>
        <p:txBody>
          <a:bodyPr/>
          <a:lstStyle>
            <a:lvl1pPr marL="0" indent="0">
              <a:buNone/>
              <a:defRPr sz="100">
                <a:solidFill>
                  <a:schemeClr val="accent3">
                    <a:alpha val="0"/>
                  </a:schemeClr>
                </a:solidFill>
              </a:defRPr>
            </a:lvl1pPr>
          </a:lstStyle>
          <a:p>
            <a:pPr lvl="0"/>
            <a:r>
              <a:rPr lang="en-US" noProof="0" dirty="0"/>
              <a:t> </a:t>
            </a:r>
          </a:p>
        </p:txBody>
      </p:sp>
      <p:pic>
        <p:nvPicPr>
          <p:cNvPr id="13" name="Picture 12"/>
          <p:cNvPicPr>
            <a:picLocks noChangeAspect="1"/>
          </p:cNvPicPr>
          <p:nvPr userDrawn="1"/>
        </p:nvPicPr>
        <p:blipFill>
          <a:blip r:embed="rId6" cstate="screen">
            <a:extLst>
              <a:ext uri="{28A0092B-C50C-407E-A947-70E740481C1C}">
                <a14:useLocalDpi xmlns:a14="http://schemas.microsoft.com/office/drawing/2010/main"/>
              </a:ext>
            </a:extLst>
          </a:blip>
          <a:stretch>
            <a:fillRect/>
          </a:stretch>
        </p:blipFill>
        <p:spPr>
          <a:xfrm>
            <a:off x="467544" y="4515968"/>
            <a:ext cx="8136904" cy="113917"/>
          </a:xfrm>
          <a:prstGeom prst="rect">
            <a:avLst/>
          </a:prstGeom>
        </p:spPr>
      </p:pic>
    </p:spTree>
    <p:extLst>
      <p:ext uri="{BB962C8B-B14F-4D97-AF65-F5344CB8AC3E}">
        <p14:creationId xmlns:p14="http://schemas.microsoft.com/office/powerpoint/2010/main" val="20847810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preserve="1" userDrawn="1">
  <p:cSld name="Chapter C">
    <p:spTree>
      <p:nvGrpSpPr>
        <p:cNvPr id="1" name=""/>
        <p:cNvGrpSpPr/>
        <p:nvPr/>
      </p:nvGrpSpPr>
      <p:grpSpPr>
        <a:xfrm>
          <a:off x="0" y="0"/>
          <a:ext cx="0" cy="0"/>
          <a:chOff x="0" y="0"/>
          <a:chExt cx="0" cy="0"/>
        </a:xfrm>
      </p:grpSpPr>
      <p:sp>
        <p:nvSpPr>
          <p:cNvPr id="4" name="Espace réservé du texte 3"/>
          <p:cNvSpPr>
            <a:spLocks noGrp="1"/>
          </p:cNvSpPr>
          <p:nvPr>
            <p:ph type="body" sz="quarter" idx="24" hasCustomPrompt="1"/>
          </p:nvPr>
        </p:nvSpPr>
        <p:spPr bwMode="gray">
          <a:xfrm>
            <a:off x="3059836" y="0"/>
            <a:ext cx="6084167" cy="5143500"/>
          </a:xfrm>
          <a:solidFill>
            <a:schemeClr val="accent1">
              <a:alpha val="60000"/>
            </a:schemeClr>
          </a:solidFill>
        </p:spPr>
        <p:txBody>
          <a:bodyPr lIns="72000" tIns="1980000" rIns="507600" bIns="1980000"/>
          <a:lstStyle>
            <a:lvl1pPr marL="0" indent="0" algn="r">
              <a:lnSpc>
                <a:spcPct val="100000"/>
              </a:lnSpc>
              <a:spcBef>
                <a:spcPts val="0"/>
              </a:spcBef>
              <a:spcAft>
                <a:spcPts val="0"/>
              </a:spcAft>
              <a:buNone/>
              <a:defRPr sz="3200" b="1">
                <a:solidFill>
                  <a:schemeClr val="bg1"/>
                </a:solidFill>
              </a:defRPr>
            </a:lvl1pPr>
          </a:lstStyle>
          <a:p>
            <a:pPr lvl="0"/>
            <a:r>
              <a:rPr lang="en-US" noProof="0" dirty="0"/>
              <a:t>Chapter title</a:t>
            </a:r>
          </a:p>
        </p:txBody>
      </p:sp>
      <p:sp>
        <p:nvSpPr>
          <p:cNvPr id="17" name="Espace réservé pour une image  61"/>
          <p:cNvSpPr>
            <a:spLocks noGrp="1"/>
          </p:cNvSpPr>
          <p:nvPr>
            <p:ph type="pic" sz="quarter" idx="29" hasCustomPrompt="1"/>
          </p:nvPr>
        </p:nvSpPr>
        <p:spPr bwMode="gray">
          <a:xfrm>
            <a:off x="0" y="0"/>
            <a:ext cx="9144000" cy="5143500"/>
          </a:xfrm>
          <a:solidFill>
            <a:schemeClr val="bg2"/>
          </a:solidFill>
        </p:spPr>
        <p:txBody>
          <a:bodyPr lIns="1800000" tIns="1080000" rIns="1800000" anchor="ctr" anchorCtr="0"/>
          <a:lstStyle>
            <a:lvl1pPr marL="0" marR="0" indent="0" algn="ctr" defTabSz="914400" rtl="0" eaLnBrk="1" fontAlgn="auto" latinLnBrk="0" hangingPunct="1">
              <a:lnSpc>
                <a:spcPct val="100000"/>
              </a:lnSpc>
              <a:spcBef>
                <a:spcPts val="0"/>
              </a:spcBef>
              <a:spcAft>
                <a:spcPts val="0"/>
              </a:spcAft>
              <a:buClrTx/>
              <a:buSzTx/>
              <a:buFont typeface="Wingdings" panose="05000000000000000000" pitchFamily="2" charset="2"/>
              <a:buNone/>
              <a:tabLst/>
              <a:defRPr>
                <a:solidFill>
                  <a:schemeClr val="tx1"/>
                </a:solidFill>
              </a:defRPr>
            </a:lvl1pPr>
          </a:lstStyle>
          <a:p>
            <a:r>
              <a:rPr lang="en-US" noProof="0" dirty="0"/>
              <a:t>Select the icon to insert a picture then place the visual into background position (Right click with the mouse / Send to back)</a:t>
            </a:r>
          </a:p>
        </p:txBody>
      </p:sp>
      <p:sp>
        <p:nvSpPr>
          <p:cNvPr id="11" name="Espace réservé de la date 1"/>
          <p:cNvSpPr>
            <a:spLocks noGrp="1"/>
          </p:cNvSpPr>
          <p:nvPr>
            <p:ph type="dt" sz="half" idx="26"/>
          </p:nvPr>
        </p:nvSpPr>
        <p:spPr bwMode="gray">
          <a:xfrm>
            <a:off x="5" y="5020866"/>
            <a:ext cx="327025" cy="122634"/>
          </a:xfrm>
        </p:spPr>
        <p:txBody>
          <a:bodyPr/>
          <a:lstStyle>
            <a:lvl1pPr>
              <a:defRPr sz="100">
                <a:solidFill>
                  <a:schemeClr val="bg2">
                    <a:alpha val="0"/>
                  </a:schemeClr>
                </a:solidFill>
              </a:defRPr>
            </a:lvl1pPr>
          </a:lstStyle>
          <a:p>
            <a:pPr algn="l"/>
            <a:r>
              <a:rPr lang="fr-FR" dirty="0">
                <a:solidFill>
                  <a:srgbClr val="B1B1B1">
                    <a:alpha val="0"/>
                  </a:srgbClr>
                </a:solidFill>
              </a:rPr>
              <a:t>00/00/2015</a:t>
            </a:r>
            <a:endParaRPr lang="en-US" dirty="0">
              <a:solidFill>
                <a:srgbClr val="B1B1B1">
                  <a:alpha val="0"/>
                </a:srgbClr>
              </a:solidFill>
            </a:endParaRPr>
          </a:p>
        </p:txBody>
      </p:sp>
      <p:sp>
        <p:nvSpPr>
          <p:cNvPr id="12" name="Espace réservé du pied de page 2"/>
          <p:cNvSpPr>
            <a:spLocks noGrp="1"/>
          </p:cNvSpPr>
          <p:nvPr>
            <p:ph type="ftr" sz="quarter" idx="27"/>
          </p:nvPr>
        </p:nvSpPr>
        <p:spPr bwMode="gray">
          <a:xfrm>
            <a:off x="5" y="5020866"/>
            <a:ext cx="327025" cy="122634"/>
          </a:xfrm>
        </p:spPr>
        <p:txBody>
          <a:bodyPr/>
          <a:lstStyle>
            <a:lvl1pPr>
              <a:defRPr sz="100">
                <a:solidFill>
                  <a:schemeClr val="bg2">
                    <a:alpha val="0"/>
                  </a:schemeClr>
                </a:solidFill>
              </a:defRPr>
            </a:lvl1pPr>
          </a:lstStyle>
          <a:p>
            <a:pPr algn="l"/>
            <a:r>
              <a:rPr lang="en-US" dirty="0">
                <a:solidFill>
                  <a:srgbClr val="B1B1B1">
                    <a:alpha val="0"/>
                  </a:srgbClr>
                </a:solidFill>
              </a:rPr>
              <a:t>PRESENTATION TITLE ( FOOTER CAN BE PERSONALIZED AS FOLLOW: INSERT / HEADER AND FOOTER")</a:t>
            </a:r>
          </a:p>
        </p:txBody>
      </p:sp>
      <p:sp>
        <p:nvSpPr>
          <p:cNvPr id="16" name="Espace réservé du numéro de diapositive 3"/>
          <p:cNvSpPr>
            <a:spLocks noGrp="1"/>
          </p:cNvSpPr>
          <p:nvPr>
            <p:ph type="sldNum" sz="quarter" idx="28"/>
          </p:nvPr>
        </p:nvSpPr>
        <p:spPr bwMode="gray">
          <a:xfrm>
            <a:off x="1" y="5020869"/>
            <a:ext cx="327024" cy="122633"/>
          </a:xfrm>
        </p:spPr>
        <p:txBody>
          <a:bodyPr/>
          <a:lstStyle>
            <a:lvl1pPr>
              <a:defRPr sz="100">
                <a:solidFill>
                  <a:schemeClr val="bg2">
                    <a:alpha val="0"/>
                  </a:schemeClr>
                </a:solidFill>
              </a:defRPr>
            </a:lvl1pPr>
          </a:lstStyle>
          <a:p>
            <a:fld id="{733122C9-A0B9-462F-8757-0847AD287B63}" type="slidenum">
              <a:rPr lang="en-US" smtClean="0">
                <a:solidFill>
                  <a:srgbClr val="B1B1B1">
                    <a:alpha val="0"/>
                  </a:srgbClr>
                </a:solidFill>
              </a:rPr>
              <a:pPr/>
              <a:t>‹#›</a:t>
            </a:fld>
            <a:endParaRPr lang="en-US" dirty="0">
              <a:solidFill>
                <a:srgbClr val="B1B1B1">
                  <a:alpha val="0"/>
                </a:srgbClr>
              </a:solidFill>
            </a:endParaRPr>
          </a:p>
        </p:txBody>
      </p:sp>
      <p:sp>
        <p:nvSpPr>
          <p:cNvPr id="19" name="Espace réservé du texte 56"/>
          <p:cNvSpPr>
            <a:spLocks noGrp="1"/>
          </p:cNvSpPr>
          <p:nvPr>
            <p:ph type="body" sz="quarter" idx="30" hasCustomPrompt="1"/>
          </p:nvPr>
        </p:nvSpPr>
        <p:spPr bwMode="gray">
          <a:xfrm>
            <a:off x="6624000" y="3312000"/>
            <a:ext cx="2520000" cy="972000"/>
          </a:xfrm>
          <a:blipFill dpi="0" rotWithShape="1">
            <a:blip r:embed="rId2" cstate="screen">
              <a:extLst>
                <a:ext uri="{28A0092B-C50C-407E-A947-70E740481C1C}">
                  <a14:useLocalDpi xmlns:a14="http://schemas.microsoft.com/office/drawing/2010/main"/>
                </a:ext>
              </a:extLst>
            </a:blip>
            <a:srcRect/>
            <a:stretch>
              <a:fillRect/>
            </a:stretch>
          </a:blipFill>
        </p:spPr>
        <p:txBody>
          <a:bodyPr/>
          <a:lstStyle>
            <a:lvl1pPr marL="0" indent="0">
              <a:buNone/>
              <a:defRPr sz="100">
                <a:solidFill>
                  <a:schemeClr val="accent3">
                    <a:alpha val="0"/>
                  </a:schemeClr>
                </a:solidFill>
              </a:defRPr>
            </a:lvl1pPr>
          </a:lstStyle>
          <a:p>
            <a:pPr lvl="0"/>
            <a:r>
              <a:rPr lang="en-US" noProof="0" dirty="0"/>
              <a:t> </a:t>
            </a:r>
          </a:p>
        </p:txBody>
      </p:sp>
      <p:sp>
        <p:nvSpPr>
          <p:cNvPr id="20" name="Espace réservé du texte 56"/>
          <p:cNvSpPr>
            <a:spLocks noGrp="1"/>
          </p:cNvSpPr>
          <p:nvPr>
            <p:ph type="body" sz="quarter" idx="31" hasCustomPrompt="1"/>
          </p:nvPr>
        </p:nvSpPr>
        <p:spPr bwMode="gray">
          <a:xfrm>
            <a:off x="7704000" y="252000"/>
            <a:ext cx="1440000" cy="360000"/>
          </a:xfrm>
          <a:blipFill dpi="0" rotWithShape="1">
            <a:blip r:embed="rId3" cstate="screen">
              <a:extLst>
                <a:ext uri="{28A0092B-C50C-407E-A947-70E740481C1C}">
                  <a14:useLocalDpi xmlns:a14="http://schemas.microsoft.com/office/drawing/2010/main"/>
                </a:ext>
              </a:extLst>
            </a:blip>
            <a:srcRect/>
            <a:stretch>
              <a:fillRect/>
            </a:stretch>
          </a:blipFill>
        </p:spPr>
        <p:txBody>
          <a:bodyPr/>
          <a:lstStyle>
            <a:lvl1pPr marL="0" indent="0">
              <a:buNone/>
              <a:defRPr sz="100">
                <a:solidFill>
                  <a:schemeClr val="accent3">
                    <a:alpha val="0"/>
                  </a:schemeClr>
                </a:solidFill>
              </a:defRPr>
            </a:lvl1pPr>
          </a:lstStyle>
          <a:p>
            <a:pPr lvl="0"/>
            <a:r>
              <a:rPr lang="en-US" noProof="0" dirty="0"/>
              <a:t> </a:t>
            </a:r>
          </a:p>
        </p:txBody>
      </p:sp>
      <p:sp>
        <p:nvSpPr>
          <p:cNvPr id="21" name="Espace réservé du texte 56"/>
          <p:cNvSpPr>
            <a:spLocks noGrp="1"/>
          </p:cNvSpPr>
          <p:nvPr>
            <p:ph type="body" sz="quarter" idx="32" hasCustomPrompt="1"/>
          </p:nvPr>
        </p:nvSpPr>
        <p:spPr bwMode="gray">
          <a:xfrm>
            <a:off x="6264000" y="648000"/>
            <a:ext cx="2880000" cy="1440000"/>
          </a:xfrm>
          <a:blipFill dpi="0" rotWithShape="1">
            <a:blip r:embed="rId4" cstate="screen">
              <a:extLst>
                <a:ext uri="{28A0092B-C50C-407E-A947-70E740481C1C}">
                  <a14:useLocalDpi xmlns:a14="http://schemas.microsoft.com/office/drawing/2010/main"/>
                </a:ext>
              </a:extLst>
            </a:blip>
            <a:srcRect/>
            <a:stretch>
              <a:fillRect/>
            </a:stretch>
          </a:blipFill>
        </p:spPr>
        <p:txBody>
          <a:bodyPr/>
          <a:lstStyle>
            <a:lvl1pPr marL="0" indent="0">
              <a:buNone/>
              <a:defRPr sz="100">
                <a:solidFill>
                  <a:schemeClr val="accent3">
                    <a:alpha val="0"/>
                  </a:schemeClr>
                </a:solidFill>
              </a:defRPr>
            </a:lvl1pPr>
          </a:lstStyle>
          <a:p>
            <a:pPr lvl="0"/>
            <a:r>
              <a:rPr lang="en-US" noProof="0" dirty="0"/>
              <a:t> </a:t>
            </a:r>
          </a:p>
        </p:txBody>
      </p:sp>
      <p:sp>
        <p:nvSpPr>
          <p:cNvPr id="22" name="Espace réservé du texte 56"/>
          <p:cNvSpPr>
            <a:spLocks noGrp="1"/>
          </p:cNvSpPr>
          <p:nvPr>
            <p:ph type="body" sz="quarter" idx="33" hasCustomPrompt="1"/>
          </p:nvPr>
        </p:nvSpPr>
        <p:spPr bwMode="gray">
          <a:xfrm>
            <a:off x="7693200" y="2916000"/>
            <a:ext cx="1440000" cy="360000"/>
          </a:xfrm>
          <a:blipFill dpi="0" rotWithShape="1">
            <a:blip r:embed="rId5" cstate="screen">
              <a:extLst>
                <a:ext uri="{28A0092B-C50C-407E-A947-70E740481C1C}">
                  <a14:useLocalDpi xmlns:a14="http://schemas.microsoft.com/office/drawing/2010/main"/>
                </a:ext>
              </a:extLst>
            </a:blip>
            <a:srcRect/>
            <a:stretch>
              <a:fillRect/>
            </a:stretch>
          </a:blipFill>
        </p:spPr>
        <p:txBody>
          <a:bodyPr/>
          <a:lstStyle>
            <a:lvl1pPr marL="0" indent="0">
              <a:buNone/>
              <a:defRPr sz="100">
                <a:solidFill>
                  <a:schemeClr val="accent3">
                    <a:alpha val="0"/>
                  </a:schemeClr>
                </a:solidFill>
              </a:defRPr>
            </a:lvl1pPr>
          </a:lstStyle>
          <a:p>
            <a:pPr lvl="0"/>
            <a:r>
              <a:rPr lang="en-US" noProof="0" dirty="0"/>
              <a:t> </a:t>
            </a:r>
          </a:p>
        </p:txBody>
      </p:sp>
      <p:pic>
        <p:nvPicPr>
          <p:cNvPr id="13" name="Picture 12"/>
          <p:cNvPicPr>
            <a:picLocks noChangeAspect="1"/>
          </p:cNvPicPr>
          <p:nvPr userDrawn="1"/>
        </p:nvPicPr>
        <p:blipFill>
          <a:blip r:embed="rId6" cstate="screen">
            <a:extLst>
              <a:ext uri="{28A0092B-C50C-407E-A947-70E740481C1C}">
                <a14:useLocalDpi xmlns:a14="http://schemas.microsoft.com/office/drawing/2010/main"/>
              </a:ext>
            </a:extLst>
          </a:blip>
          <a:stretch>
            <a:fillRect/>
          </a:stretch>
        </p:blipFill>
        <p:spPr>
          <a:xfrm>
            <a:off x="467544" y="4515968"/>
            <a:ext cx="8136904" cy="113917"/>
          </a:xfrm>
          <a:prstGeom prst="rect">
            <a:avLst/>
          </a:prstGeom>
        </p:spPr>
      </p:pic>
    </p:spTree>
    <p:extLst>
      <p:ext uri="{BB962C8B-B14F-4D97-AF65-F5344CB8AC3E}">
        <p14:creationId xmlns:p14="http://schemas.microsoft.com/office/powerpoint/2010/main" val="387464712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Contents">
    <p:spTree>
      <p:nvGrpSpPr>
        <p:cNvPr id="1" name=""/>
        <p:cNvGrpSpPr/>
        <p:nvPr/>
      </p:nvGrpSpPr>
      <p:grpSpPr>
        <a:xfrm>
          <a:off x="0" y="0"/>
          <a:ext cx="0" cy="0"/>
          <a:chOff x="0" y="0"/>
          <a:chExt cx="0" cy="0"/>
        </a:xfrm>
      </p:grpSpPr>
      <p:pic>
        <p:nvPicPr>
          <p:cNvPr id="4" name="Image 3"/>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bwMode="gray">
          <a:xfrm>
            <a:off x="0" y="0"/>
            <a:ext cx="613220" cy="360000"/>
          </a:xfrm>
          <a:prstGeom prst="rect">
            <a:avLst/>
          </a:prstGeom>
        </p:spPr>
      </p:pic>
      <p:pic>
        <p:nvPicPr>
          <p:cNvPr id="5" name="Image 4"/>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gray">
          <a:xfrm>
            <a:off x="4" y="792000"/>
            <a:ext cx="610265" cy="252000"/>
          </a:xfrm>
          <a:prstGeom prst="rect">
            <a:avLst/>
          </a:prstGeom>
        </p:spPr>
      </p:pic>
      <p:sp>
        <p:nvSpPr>
          <p:cNvPr id="2" name="Titre 1"/>
          <p:cNvSpPr>
            <a:spLocks noGrp="1"/>
          </p:cNvSpPr>
          <p:nvPr>
            <p:ph type="title" hasCustomPrompt="1"/>
          </p:nvPr>
        </p:nvSpPr>
        <p:spPr bwMode="gray">
          <a:xfrm>
            <a:off x="250825" y="268290"/>
            <a:ext cx="8642350" cy="647278"/>
          </a:xfrm>
        </p:spPr>
        <p:txBody>
          <a:bodyPr/>
          <a:lstStyle>
            <a:lvl1pPr>
              <a:defRPr>
                <a:solidFill>
                  <a:schemeClr val="tx2"/>
                </a:solidFill>
              </a:defRPr>
            </a:lvl1pPr>
          </a:lstStyle>
          <a:p>
            <a:r>
              <a:rPr lang="en-US" noProof="0" dirty="0"/>
              <a:t>TITLE</a:t>
            </a:r>
          </a:p>
        </p:txBody>
      </p:sp>
      <p:sp>
        <p:nvSpPr>
          <p:cNvPr id="6" name="Espace réservé du texte 5"/>
          <p:cNvSpPr>
            <a:spLocks noGrp="1"/>
          </p:cNvSpPr>
          <p:nvPr>
            <p:ph type="body" sz="quarter" idx="10" hasCustomPrompt="1"/>
          </p:nvPr>
        </p:nvSpPr>
        <p:spPr bwMode="gray">
          <a:xfrm>
            <a:off x="1587" y="1122596"/>
            <a:ext cx="2880000" cy="792000"/>
          </a:xfrm>
          <a:blipFill dpi="0" rotWithShape="1">
            <a:blip r:embed="rId4" cstate="screen">
              <a:extLst>
                <a:ext uri="{28A0092B-C50C-407E-A947-70E740481C1C}">
                  <a14:useLocalDpi xmlns:a14="http://schemas.microsoft.com/office/drawing/2010/main"/>
                </a:ext>
              </a:extLst>
            </a:blip>
            <a:srcRect/>
            <a:stretch>
              <a:fillRect/>
            </a:stretch>
          </a:blipFill>
        </p:spPr>
        <p:txBody>
          <a:bodyPr lIns="936000" anchor="ctr" anchorCtr="0"/>
          <a:lstStyle>
            <a:lvl1pPr marL="0" indent="0">
              <a:lnSpc>
                <a:spcPct val="100000"/>
              </a:lnSpc>
              <a:spcBef>
                <a:spcPts val="0"/>
              </a:spcBef>
              <a:spcAft>
                <a:spcPts val="0"/>
              </a:spcAft>
              <a:buFontTx/>
              <a:buNone/>
              <a:defRPr sz="2500">
                <a:solidFill>
                  <a:schemeClr val="bg1"/>
                </a:solidFill>
              </a:defRPr>
            </a:lvl1pPr>
          </a:lstStyle>
          <a:p>
            <a:pPr lvl="0"/>
            <a:r>
              <a:rPr lang="en-US" noProof="0" dirty="0"/>
              <a:t>Chapter 0</a:t>
            </a:r>
          </a:p>
        </p:txBody>
      </p:sp>
      <p:sp>
        <p:nvSpPr>
          <p:cNvPr id="8" name="Espace réservé du texte 7"/>
          <p:cNvSpPr>
            <a:spLocks noGrp="1"/>
          </p:cNvSpPr>
          <p:nvPr>
            <p:ph type="body" sz="quarter" idx="11" hasCustomPrompt="1"/>
          </p:nvPr>
        </p:nvSpPr>
        <p:spPr bwMode="gray">
          <a:xfrm>
            <a:off x="3272975" y="1068596"/>
            <a:ext cx="5620200" cy="900000"/>
          </a:xfrm>
        </p:spPr>
        <p:txBody>
          <a:bodyPr anchor="ctr" anchorCtr="0"/>
          <a:lstStyle>
            <a:lvl1pPr marL="0" indent="0">
              <a:lnSpc>
                <a:spcPct val="110000"/>
              </a:lnSpc>
              <a:spcBef>
                <a:spcPts val="0"/>
              </a:spcBef>
              <a:spcAft>
                <a:spcPts val="0"/>
              </a:spcAft>
              <a:buNone/>
              <a:defRPr sz="1700"/>
            </a:lvl1pPr>
          </a:lstStyle>
          <a:p>
            <a:pPr lvl="0"/>
            <a:r>
              <a:rPr lang="en-US" noProof="0" dirty="0"/>
              <a:t>Text</a:t>
            </a:r>
          </a:p>
        </p:txBody>
      </p:sp>
      <p:sp>
        <p:nvSpPr>
          <p:cNvPr id="9" name="Espace réservé du texte 5"/>
          <p:cNvSpPr>
            <a:spLocks noGrp="1"/>
          </p:cNvSpPr>
          <p:nvPr>
            <p:ph type="body" sz="quarter" idx="12" hasCustomPrompt="1"/>
          </p:nvPr>
        </p:nvSpPr>
        <p:spPr bwMode="gray">
          <a:xfrm>
            <a:off x="0" y="2034112"/>
            <a:ext cx="2880000" cy="792000"/>
          </a:xfrm>
          <a:blipFill dpi="0" rotWithShape="1">
            <a:blip r:embed="rId5" cstate="screen">
              <a:extLst>
                <a:ext uri="{28A0092B-C50C-407E-A947-70E740481C1C}">
                  <a14:useLocalDpi xmlns:a14="http://schemas.microsoft.com/office/drawing/2010/main"/>
                </a:ext>
              </a:extLst>
            </a:blip>
            <a:srcRect/>
            <a:stretch>
              <a:fillRect/>
            </a:stretch>
          </a:blipFill>
        </p:spPr>
        <p:txBody>
          <a:bodyPr lIns="936000" anchor="ctr" anchorCtr="0"/>
          <a:lstStyle>
            <a:lvl1pPr marL="0" indent="0">
              <a:lnSpc>
                <a:spcPct val="100000"/>
              </a:lnSpc>
              <a:spcBef>
                <a:spcPts val="0"/>
              </a:spcBef>
              <a:spcAft>
                <a:spcPts val="0"/>
              </a:spcAft>
              <a:buFontTx/>
              <a:buNone/>
              <a:defRPr sz="2500">
                <a:solidFill>
                  <a:schemeClr val="bg1"/>
                </a:solidFill>
              </a:defRPr>
            </a:lvl1pPr>
          </a:lstStyle>
          <a:p>
            <a:pPr lvl="0"/>
            <a:r>
              <a:rPr lang="en-US" noProof="0" dirty="0"/>
              <a:t>Chapter 0</a:t>
            </a:r>
          </a:p>
        </p:txBody>
      </p:sp>
      <p:sp>
        <p:nvSpPr>
          <p:cNvPr id="10" name="Espace réservé du texte 7"/>
          <p:cNvSpPr>
            <a:spLocks noGrp="1"/>
          </p:cNvSpPr>
          <p:nvPr>
            <p:ph type="body" sz="quarter" idx="13" hasCustomPrompt="1"/>
          </p:nvPr>
        </p:nvSpPr>
        <p:spPr bwMode="gray">
          <a:xfrm>
            <a:off x="3271388" y="1980112"/>
            <a:ext cx="5619506" cy="900000"/>
          </a:xfrm>
        </p:spPr>
        <p:txBody>
          <a:bodyPr anchor="ctr" anchorCtr="0"/>
          <a:lstStyle>
            <a:lvl1pPr marL="0" indent="0">
              <a:lnSpc>
                <a:spcPct val="110000"/>
              </a:lnSpc>
              <a:spcBef>
                <a:spcPts val="0"/>
              </a:spcBef>
              <a:spcAft>
                <a:spcPts val="0"/>
              </a:spcAft>
              <a:buNone/>
              <a:defRPr sz="1700"/>
            </a:lvl1pPr>
          </a:lstStyle>
          <a:p>
            <a:pPr lvl="0"/>
            <a:r>
              <a:rPr lang="en-US" noProof="0" dirty="0"/>
              <a:t>Text</a:t>
            </a:r>
          </a:p>
        </p:txBody>
      </p:sp>
      <p:sp>
        <p:nvSpPr>
          <p:cNvPr id="11" name="Espace réservé du texte 5"/>
          <p:cNvSpPr>
            <a:spLocks noGrp="1"/>
          </p:cNvSpPr>
          <p:nvPr>
            <p:ph type="body" sz="quarter" idx="14" hasCustomPrompt="1"/>
          </p:nvPr>
        </p:nvSpPr>
        <p:spPr bwMode="gray">
          <a:xfrm>
            <a:off x="1587" y="2945628"/>
            <a:ext cx="2880000" cy="792000"/>
          </a:xfrm>
          <a:blipFill dpi="0" rotWithShape="1">
            <a:blip r:embed="rId6" cstate="screen">
              <a:extLst>
                <a:ext uri="{28A0092B-C50C-407E-A947-70E740481C1C}">
                  <a14:useLocalDpi xmlns:a14="http://schemas.microsoft.com/office/drawing/2010/main"/>
                </a:ext>
              </a:extLst>
            </a:blip>
            <a:srcRect/>
            <a:stretch>
              <a:fillRect/>
            </a:stretch>
          </a:blipFill>
        </p:spPr>
        <p:txBody>
          <a:bodyPr lIns="936000" anchor="ctr" anchorCtr="0"/>
          <a:lstStyle>
            <a:lvl1pPr marL="0" indent="0">
              <a:lnSpc>
                <a:spcPct val="100000"/>
              </a:lnSpc>
              <a:spcBef>
                <a:spcPts val="0"/>
              </a:spcBef>
              <a:spcAft>
                <a:spcPts val="0"/>
              </a:spcAft>
              <a:buFontTx/>
              <a:buNone/>
              <a:defRPr sz="2500">
                <a:solidFill>
                  <a:schemeClr val="bg1"/>
                </a:solidFill>
              </a:defRPr>
            </a:lvl1pPr>
          </a:lstStyle>
          <a:p>
            <a:pPr lvl="0"/>
            <a:r>
              <a:rPr lang="en-US" noProof="0" dirty="0"/>
              <a:t>Chapter 0</a:t>
            </a:r>
          </a:p>
        </p:txBody>
      </p:sp>
      <p:sp>
        <p:nvSpPr>
          <p:cNvPr id="12" name="Espace réservé du texte 7"/>
          <p:cNvSpPr>
            <a:spLocks noGrp="1"/>
          </p:cNvSpPr>
          <p:nvPr>
            <p:ph type="body" sz="quarter" idx="15" hasCustomPrompt="1"/>
          </p:nvPr>
        </p:nvSpPr>
        <p:spPr bwMode="gray">
          <a:xfrm>
            <a:off x="3272975" y="2891628"/>
            <a:ext cx="5619506" cy="900000"/>
          </a:xfrm>
        </p:spPr>
        <p:txBody>
          <a:bodyPr anchor="ctr" anchorCtr="0"/>
          <a:lstStyle>
            <a:lvl1pPr marL="0" indent="0">
              <a:lnSpc>
                <a:spcPct val="110000"/>
              </a:lnSpc>
              <a:spcBef>
                <a:spcPts val="0"/>
              </a:spcBef>
              <a:spcAft>
                <a:spcPts val="0"/>
              </a:spcAft>
              <a:buNone/>
              <a:defRPr sz="1700"/>
            </a:lvl1pPr>
          </a:lstStyle>
          <a:p>
            <a:pPr lvl="0"/>
            <a:r>
              <a:rPr lang="en-US" noProof="0" dirty="0"/>
              <a:t>Text</a:t>
            </a:r>
          </a:p>
        </p:txBody>
      </p:sp>
      <p:sp>
        <p:nvSpPr>
          <p:cNvPr id="13" name="Espace réservé du texte 5"/>
          <p:cNvSpPr>
            <a:spLocks noGrp="1"/>
          </p:cNvSpPr>
          <p:nvPr>
            <p:ph type="body" sz="quarter" idx="16" hasCustomPrompt="1"/>
          </p:nvPr>
        </p:nvSpPr>
        <p:spPr bwMode="gray">
          <a:xfrm>
            <a:off x="0" y="3857143"/>
            <a:ext cx="2880000" cy="792000"/>
          </a:xfrm>
          <a:blipFill dpi="0" rotWithShape="1">
            <a:blip r:embed="rId7" cstate="screen">
              <a:extLst>
                <a:ext uri="{28A0092B-C50C-407E-A947-70E740481C1C}">
                  <a14:useLocalDpi xmlns:a14="http://schemas.microsoft.com/office/drawing/2010/main"/>
                </a:ext>
              </a:extLst>
            </a:blip>
            <a:srcRect/>
            <a:stretch>
              <a:fillRect/>
            </a:stretch>
          </a:blipFill>
        </p:spPr>
        <p:txBody>
          <a:bodyPr lIns="936000" anchor="ctr" anchorCtr="0"/>
          <a:lstStyle>
            <a:lvl1pPr marL="0" indent="0">
              <a:lnSpc>
                <a:spcPct val="100000"/>
              </a:lnSpc>
              <a:spcBef>
                <a:spcPts val="0"/>
              </a:spcBef>
              <a:spcAft>
                <a:spcPts val="0"/>
              </a:spcAft>
              <a:buFontTx/>
              <a:buNone/>
              <a:defRPr sz="2500">
                <a:solidFill>
                  <a:schemeClr val="bg1"/>
                </a:solidFill>
              </a:defRPr>
            </a:lvl1pPr>
          </a:lstStyle>
          <a:p>
            <a:pPr lvl="0"/>
            <a:r>
              <a:rPr lang="en-US" noProof="0" dirty="0"/>
              <a:t>Chapter 0</a:t>
            </a:r>
          </a:p>
        </p:txBody>
      </p:sp>
      <p:sp>
        <p:nvSpPr>
          <p:cNvPr id="14" name="Espace réservé du texte 7"/>
          <p:cNvSpPr>
            <a:spLocks noGrp="1"/>
          </p:cNvSpPr>
          <p:nvPr>
            <p:ph type="body" sz="quarter" idx="17" hasCustomPrompt="1"/>
          </p:nvPr>
        </p:nvSpPr>
        <p:spPr bwMode="gray">
          <a:xfrm>
            <a:off x="3273669" y="3803143"/>
            <a:ext cx="5619506" cy="900000"/>
          </a:xfrm>
        </p:spPr>
        <p:txBody>
          <a:bodyPr anchor="ctr" anchorCtr="0"/>
          <a:lstStyle>
            <a:lvl1pPr marL="0" indent="0">
              <a:lnSpc>
                <a:spcPct val="110000"/>
              </a:lnSpc>
              <a:spcBef>
                <a:spcPts val="0"/>
              </a:spcBef>
              <a:spcAft>
                <a:spcPts val="0"/>
              </a:spcAft>
              <a:buNone/>
              <a:defRPr sz="1700"/>
            </a:lvl1pPr>
          </a:lstStyle>
          <a:p>
            <a:pPr lvl="0"/>
            <a:r>
              <a:rPr lang="en-US" noProof="0" dirty="0"/>
              <a:t>Text</a:t>
            </a:r>
          </a:p>
        </p:txBody>
      </p:sp>
      <p:sp>
        <p:nvSpPr>
          <p:cNvPr id="15" name="Espace réservé de la date 1"/>
          <p:cNvSpPr>
            <a:spLocks noGrp="1"/>
          </p:cNvSpPr>
          <p:nvPr>
            <p:ph type="dt" sz="half" idx="24"/>
          </p:nvPr>
        </p:nvSpPr>
        <p:spPr bwMode="gray">
          <a:xfrm>
            <a:off x="5" y="5020866"/>
            <a:ext cx="327025" cy="122634"/>
          </a:xfrm>
        </p:spPr>
        <p:txBody>
          <a:bodyPr/>
          <a:lstStyle>
            <a:lvl1pPr>
              <a:defRPr sz="100">
                <a:solidFill>
                  <a:schemeClr val="bg2">
                    <a:alpha val="0"/>
                  </a:schemeClr>
                </a:solidFill>
              </a:defRPr>
            </a:lvl1pPr>
          </a:lstStyle>
          <a:p>
            <a:pPr algn="l"/>
            <a:r>
              <a:rPr lang="fr-FR" dirty="0">
                <a:solidFill>
                  <a:srgbClr val="B1B1B1">
                    <a:alpha val="0"/>
                  </a:srgbClr>
                </a:solidFill>
              </a:rPr>
              <a:t>00/00/2015</a:t>
            </a:r>
            <a:endParaRPr lang="en-US" dirty="0">
              <a:solidFill>
                <a:srgbClr val="B1B1B1">
                  <a:alpha val="0"/>
                </a:srgbClr>
              </a:solidFill>
            </a:endParaRPr>
          </a:p>
        </p:txBody>
      </p:sp>
      <p:sp>
        <p:nvSpPr>
          <p:cNvPr id="18" name="Espace réservé du pied de page 2"/>
          <p:cNvSpPr>
            <a:spLocks noGrp="1"/>
          </p:cNvSpPr>
          <p:nvPr>
            <p:ph type="ftr" sz="quarter" idx="25"/>
          </p:nvPr>
        </p:nvSpPr>
        <p:spPr bwMode="gray">
          <a:xfrm>
            <a:off x="5" y="5020866"/>
            <a:ext cx="327025" cy="122634"/>
          </a:xfrm>
        </p:spPr>
        <p:txBody>
          <a:bodyPr/>
          <a:lstStyle>
            <a:lvl1pPr>
              <a:defRPr sz="100">
                <a:solidFill>
                  <a:schemeClr val="bg2">
                    <a:alpha val="0"/>
                  </a:schemeClr>
                </a:solidFill>
              </a:defRPr>
            </a:lvl1pPr>
          </a:lstStyle>
          <a:p>
            <a:pPr algn="l"/>
            <a:r>
              <a:rPr lang="en-US" dirty="0">
                <a:solidFill>
                  <a:srgbClr val="B1B1B1">
                    <a:alpha val="0"/>
                  </a:srgbClr>
                </a:solidFill>
              </a:rPr>
              <a:t>PRESENTATION TITLE ( FOOTER CAN BE PERSONALIZED AS FOLLOW: INSERT / HEADER AND FOOTER")</a:t>
            </a:r>
          </a:p>
        </p:txBody>
      </p:sp>
      <p:sp>
        <p:nvSpPr>
          <p:cNvPr id="19" name="Espace réservé du numéro de diapositive 3"/>
          <p:cNvSpPr>
            <a:spLocks noGrp="1"/>
          </p:cNvSpPr>
          <p:nvPr>
            <p:ph type="sldNum" sz="quarter" idx="26"/>
          </p:nvPr>
        </p:nvSpPr>
        <p:spPr bwMode="gray">
          <a:xfrm>
            <a:off x="1" y="5020869"/>
            <a:ext cx="327024" cy="122633"/>
          </a:xfrm>
        </p:spPr>
        <p:txBody>
          <a:bodyPr/>
          <a:lstStyle>
            <a:lvl1pPr>
              <a:defRPr sz="100">
                <a:solidFill>
                  <a:schemeClr val="bg2">
                    <a:alpha val="0"/>
                  </a:schemeClr>
                </a:solidFill>
              </a:defRPr>
            </a:lvl1pPr>
          </a:lstStyle>
          <a:p>
            <a:fld id="{733122C9-A0B9-462F-8757-0847AD287B63}" type="slidenum">
              <a:rPr lang="en-US" smtClean="0">
                <a:solidFill>
                  <a:srgbClr val="B1B1B1">
                    <a:alpha val="0"/>
                  </a:srgbClr>
                </a:solidFill>
              </a:rPr>
              <a:pPr/>
              <a:t>‹#›</a:t>
            </a:fld>
            <a:endParaRPr lang="en-US" dirty="0">
              <a:solidFill>
                <a:srgbClr val="B1B1B1">
                  <a:alpha val="0"/>
                </a:srgbClr>
              </a:solidFill>
            </a:endParaRPr>
          </a:p>
        </p:txBody>
      </p:sp>
    </p:spTree>
    <p:extLst>
      <p:ext uri="{BB962C8B-B14F-4D97-AF65-F5344CB8AC3E}">
        <p14:creationId xmlns:p14="http://schemas.microsoft.com/office/powerpoint/2010/main" val="117419004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Title and content A">
    <p:spTree>
      <p:nvGrpSpPr>
        <p:cNvPr id="1" name=""/>
        <p:cNvGrpSpPr/>
        <p:nvPr/>
      </p:nvGrpSpPr>
      <p:grpSpPr>
        <a:xfrm>
          <a:off x="0" y="0"/>
          <a:ext cx="0" cy="0"/>
          <a:chOff x="0" y="0"/>
          <a:chExt cx="0" cy="0"/>
        </a:xfrm>
      </p:grpSpPr>
      <p:sp>
        <p:nvSpPr>
          <p:cNvPr id="3" name="Espace réservé du contenu 2"/>
          <p:cNvSpPr>
            <a:spLocks noGrp="1"/>
          </p:cNvSpPr>
          <p:nvPr>
            <p:ph idx="1" hasCustomPrompt="1"/>
          </p:nvPr>
        </p:nvSpPr>
        <p:spPr bwMode="gray"/>
        <p:txBody>
          <a:bodyPr/>
          <a:lstStyle>
            <a:lvl2pPr>
              <a:defRPr/>
            </a:lvl2pPr>
            <a:lvl3pPr>
              <a:defRPr/>
            </a:lvl3pPr>
            <a:lvl4pPr>
              <a:defRPr baseline="0"/>
            </a:lvl4pPr>
            <a:lvl5pPr>
              <a:defRPr/>
            </a:lvl5pPr>
          </a:lstStyle>
          <a:p>
            <a:pPr lvl="0"/>
            <a:r>
              <a:rPr lang="en-US" noProof="0" dirty="0"/>
              <a:t>Text level 1</a:t>
            </a:r>
          </a:p>
          <a:p>
            <a:pPr lvl="1"/>
            <a:r>
              <a:rPr lang="en-US" noProof="0" dirty="0"/>
              <a:t>Text level 2</a:t>
            </a:r>
          </a:p>
          <a:p>
            <a:pPr lvl="2"/>
            <a:r>
              <a:rPr lang="en-US" noProof="0" dirty="0"/>
              <a:t>Text level 3</a:t>
            </a:r>
          </a:p>
          <a:p>
            <a:pPr lvl="3"/>
            <a:r>
              <a:rPr lang="en-US" noProof="0" dirty="0"/>
              <a:t>Text level 4</a:t>
            </a:r>
          </a:p>
          <a:p>
            <a:pPr lvl="4"/>
            <a:r>
              <a:rPr lang="en-US" noProof="0" dirty="0"/>
              <a:t>Text level 5</a:t>
            </a:r>
          </a:p>
        </p:txBody>
      </p:sp>
      <p:sp>
        <p:nvSpPr>
          <p:cNvPr id="5" name="Espace réservé du texte 4"/>
          <p:cNvSpPr>
            <a:spLocks noGrp="1"/>
          </p:cNvSpPr>
          <p:nvPr>
            <p:ph type="body" sz="quarter" idx="10" hasCustomPrompt="1"/>
          </p:nvPr>
        </p:nvSpPr>
        <p:spPr bwMode="gray">
          <a:xfrm>
            <a:off x="250828" y="303214"/>
            <a:ext cx="8642351" cy="684212"/>
          </a:xfrm>
        </p:spPr>
        <p:txBody>
          <a:bodyPr anchor="ctr" anchorCtr="0"/>
          <a:lstStyle>
            <a:lvl1pPr marL="0" indent="0">
              <a:lnSpc>
                <a:spcPct val="90000"/>
              </a:lnSpc>
              <a:spcBef>
                <a:spcPts val="0"/>
              </a:spcBef>
              <a:spcAft>
                <a:spcPts val="0"/>
              </a:spcAft>
              <a:buSzPct val="25000"/>
              <a:buFontTx/>
              <a:buBlip>
                <a:blip r:embed="rId2"/>
              </a:buBlip>
              <a:defRPr sz="2300" b="1">
                <a:solidFill>
                  <a:schemeClr val="bg1"/>
                </a:solidFill>
              </a:defRPr>
            </a:lvl1pPr>
            <a:lvl2pPr marL="0" indent="0">
              <a:lnSpc>
                <a:spcPct val="90000"/>
              </a:lnSpc>
              <a:spcBef>
                <a:spcPts val="0"/>
              </a:spcBef>
              <a:spcAft>
                <a:spcPts val="0"/>
              </a:spcAft>
              <a:buSzPct val="25000"/>
              <a:buFontTx/>
              <a:buBlip>
                <a:blip r:embed="rId2"/>
              </a:buBlip>
              <a:defRPr sz="2000">
                <a:solidFill>
                  <a:schemeClr val="bg1"/>
                </a:solidFill>
              </a:defRPr>
            </a:lvl2pPr>
          </a:lstStyle>
          <a:p>
            <a:pPr lvl="0"/>
            <a:r>
              <a:rPr lang="en-US" noProof="0" dirty="0"/>
              <a:t>TITLE</a:t>
            </a:r>
          </a:p>
          <a:p>
            <a:pPr lvl="1"/>
            <a:r>
              <a:rPr lang="en-US" noProof="0" dirty="0"/>
              <a:t>Sub-title</a:t>
            </a:r>
          </a:p>
        </p:txBody>
      </p:sp>
      <p:sp>
        <p:nvSpPr>
          <p:cNvPr id="2" name="Espace réservé de la date 1"/>
          <p:cNvSpPr>
            <a:spLocks noGrp="1"/>
          </p:cNvSpPr>
          <p:nvPr>
            <p:ph type="dt" sz="half" idx="11"/>
          </p:nvPr>
        </p:nvSpPr>
        <p:spPr bwMode="gray"/>
        <p:txBody>
          <a:bodyPr/>
          <a:lstStyle/>
          <a:p>
            <a:pPr algn="l"/>
            <a:r>
              <a:rPr lang="fr-FR" dirty="0">
                <a:solidFill>
                  <a:srgbClr val="B1B1B1"/>
                </a:solidFill>
              </a:rPr>
              <a:t>00/00/2015</a:t>
            </a:r>
            <a:endParaRPr lang="en-US" dirty="0">
              <a:solidFill>
                <a:srgbClr val="B1B1B1"/>
              </a:solidFill>
            </a:endParaRPr>
          </a:p>
        </p:txBody>
      </p:sp>
      <p:sp>
        <p:nvSpPr>
          <p:cNvPr id="4" name="Espace réservé du pied de page 3"/>
          <p:cNvSpPr>
            <a:spLocks noGrp="1"/>
          </p:cNvSpPr>
          <p:nvPr>
            <p:ph type="ftr" sz="quarter" idx="12"/>
          </p:nvPr>
        </p:nvSpPr>
        <p:spPr bwMode="gray"/>
        <p:txBody>
          <a:bodyPr/>
          <a:lstStyle/>
          <a:p>
            <a:pPr algn="l"/>
            <a:r>
              <a:rPr lang="en-US" dirty="0">
                <a:solidFill>
                  <a:srgbClr val="B1B1B1"/>
                </a:solidFill>
              </a:rPr>
              <a:t>PRESENTATION TITLE ( FOOTER CAN BE PERSONALIZED AS FOLLOW: INSERT / HEADER AND FOOTER")</a:t>
            </a:r>
          </a:p>
        </p:txBody>
      </p:sp>
      <p:sp>
        <p:nvSpPr>
          <p:cNvPr id="6" name="Espace réservé du numéro de diapositive 5"/>
          <p:cNvSpPr>
            <a:spLocks noGrp="1"/>
          </p:cNvSpPr>
          <p:nvPr>
            <p:ph type="sldNum" sz="quarter" idx="13"/>
          </p:nvPr>
        </p:nvSpPr>
        <p:spPr bwMode="gray"/>
        <p:txBody>
          <a:bodyPr/>
          <a:lstStyle/>
          <a:p>
            <a:fld id="{733122C9-A0B9-462F-8757-0847AD287B63}" type="slidenum">
              <a:rPr lang="en-US" smtClean="0">
                <a:solidFill>
                  <a:srgbClr val="B1B1B1"/>
                </a:solidFill>
              </a:rPr>
              <a:pPr/>
              <a:t>‹#›</a:t>
            </a:fld>
            <a:endParaRPr lang="en-US" dirty="0">
              <a:solidFill>
                <a:srgbClr val="B1B1B1"/>
              </a:solidFill>
            </a:endParaRPr>
          </a:p>
        </p:txBody>
      </p:sp>
    </p:spTree>
    <p:extLst>
      <p:ext uri="{BB962C8B-B14F-4D97-AF65-F5344CB8AC3E}">
        <p14:creationId xmlns:p14="http://schemas.microsoft.com/office/powerpoint/2010/main" val="2638546439"/>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and content B">
    <p:spTree>
      <p:nvGrpSpPr>
        <p:cNvPr id="1" name=""/>
        <p:cNvGrpSpPr/>
        <p:nvPr/>
      </p:nvGrpSpPr>
      <p:grpSpPr>
        <a:xfrm>
          <a:off x="0" y="0"/>
          <a:ext cx="0" cy="0"/>
          <a:chOff x="0" y="0"/>
          <a:chExt cx="0" cy="0"/>
        </a:xfrm>
      </p:grpSpPr>
      <p:sp>
        <p:nvSpPr>
          <p:cNvPr id="3" name="Espace réservé du contenu 2"/>
          <p:cNvSpPr>
            <a:spLocks noGrp="1"/>
          </p:cNvSpPr>
          <p:nvPr>
            <p:ph idx="1" hasCustomPrompt="1"/>
          </p:nvPr>
        </p:nvSpPr>
        <p:spPr bwMode="gray"/>
        <p:txBody>
          <a:bodyPr/>
          <a:lstStyle>
            <a:lvl1pPr marL="0" indent="0">
              <a:buFontTx/>
              <a:buNone/>
              <a:defRPr sz="2000"/>
            </a:lvl1pPr>
            <a:lvl2pPr marL="216000" indent="-216000">
              <a:buSzPct val="70000"/>
              <a:buFont typeface="Wingdings" panose="05000000000000000000" pitchFamily="2" charset="2"/>
              <a:buChar char="l"/>
              <a:defRPr sz="1800"/>
            </a:lvl2pPr>
            <a:lvl3pPr>
              <a:defRPr/>
            </a:lvl3pPr>
            <a:lvl4pPr>
              <a:defRPr baseline="0"/>
            </a:lvl4pPr>
            <a:lvl5pPr>
              <a:defRPr/>
            </a:lvl5pPr>
          </a:lstStyle>
          <a:p>
            <a:pPr lvl="0"/>
            <a:r>
              <a:rPr lang="en-US" noProof="0" dirty="0"/>
              <a:t>Text level 1</a:t>
            </a:r>
          </a:p>
          <a:p>
            <a:pPr lvl="1"/>
            <a:r>
              <a:rPr lang="en-US" noProof="0" dirty="0"/>
              <a:t>Text level 2</a:t>
            </a:r>
          </a:p>
        </p:txBody>
      </p:sp>
      <p:sp>
        <p:nvSpPr>
          <p:cNvPr id="5" name="Espace réservé du texte 4"/>
          <p:cNvSpPr>
            <a:spLocks noGrp="1"/>
          </p:cNvSpPr>
          <p:nvPr>
            <p:ph type="body" sz="quarter" idx="10" hasCustomPrompt="1"/>
          </p:nvPr>
        </p:nvSpPr>
        <p:spPr bwMode="gray">
          <a:xfrm>
            <a:off x="250828" y="303214"/>
            <a:ext cx="8642351" cy="684212"/>
          </a:xfrm>
        </p:spPr>
        <p:txBody>
          <a:bodyPr anchor="ctr" anchorCtr="0"/>
          <a:lstStyle>
            <a:lvl1pPr marL="0" indent="0">
              <a:lnSpc>
                <a:spcPct val="90000"/>
              </a:lnSpc>
              <a:spcBef>
                <a:spcPts val="0"/>
              </a:spcBef>
              <a:spcAft>
                <a:spcPts val="0"/>
              </a:spcAft>
              <a:buSzPct val="25000"/>
              <a:buFontTx/>
              <a:buBlip>
                <a:blip r:embed="rId2"/>
              </a:buBlip>
              <a:defRPr sz="2300" b="1">
                <a:solidFill>
                  <a:schemeClr val="bg1"/>
                </a:solidFill>
              </a:defRPr>
            </a:lvl1pPr>
            <a:lvl2pPr marL="0" indent="0">
              <a:lnSpc>
                <a:spcPct val="90000"/>
              </a:lnSpc>
              <a:spcBef>
                <a:spcPts val="0"/>
              </a:spcBef>
              <a:spcAft>
                <a:spcPts val="0"/>
              </a:spcAft>
              <a:buSzPct val="25000"/>
              <a:buFontTx/>
              <a:buBlip>
                <a:blip r:embed="rId2"/>
              </a:buBlip>
              <a:defRPr sz="2000">
                <a:solidFill>
                  <a:schemeClr val="bg1"/>
                </a:solidFill>
              </a:defRPr>
            </a:lvl2pPr>
          </a:lstStyle>
          <a:p>
            <a:pPr lvl="0"/>
            <a:r>
              <a:rPr lang="en-US" noProof="0" dirty="0"/>
              <a:t>TITLE</a:t>
            </a:r>
          </a:p>
          <a:p>
            <a:pPr lvl="1"/>
            <a:r>
              <a:rPr lang="en-US" noProof="0" dirty="0"/>
              <a:t>Sub-title</a:t>
            </a:r>
          </a:p>
        </p:txBody>
      </p:sp>
      <p:sp>
        <p:nvSpPr>
          <p:cNvPr id="2" name="Espace réservé de la date 1"/>
          <p:cNvSpPr>
            <a:spLocks noGrp="1"/>
          </p:cNvSpPr>
          <p:nvPr>
            <p:ph type="dt" sz="half" idx="11"/>
          </p:nvPr>
        </p:nvSpPr>
        <p:spPr bwMode="gray"/>
        <p:txBody>
          <a:bodyPr/>
          <a:lstStyle/>
          <a:p>
            <a:pPr algn="l"/>
            <a:r>
              <a:rPr lang="fr-FR" dirty="0">
                <a:solidFill>
                  <a:srgbClr val="B1B1B1"/>
                </a:solidFill>
              </a:rPr>
              <a:t>00/00/2015</a:t>
            </a:r>
            <a:endParaRPr lang="en-US" dirty="0">
              <a:solidFill>
                <a:srgbClr val="B1B1B1"/>
              </a:solidFill>
            </a:endParaRPr>
          </a:p>
        </p:txBody>
      </p:sp>
      <p:sp>
        <p:nvSpPr>
          <p:cNvPr id="4" name="Espace réservé du pied de page 3"/>
          <p:cNvSpPr>
            <a:spLocks noGrp="1"/>
          </p:cNvSpPr>
          <p:nvPr>
            <p:ph type="ftr" sz="quarter" idx="12"/>
          </p:nvPr>
        </p:nvSpPr>
        <p:spPr bwMode="gray"/>
        <p:txBody>
          <a:bodyPr/>
          <a:lstStyle/>
          <a:p>
            <a:pPr algn="l"/>
            <a:r>
              <a:rPr lang="en-US" dirty="0">
                <a:solidFill>
                  <a:srgbClr val="B1B1B1"/>
                </a:solidFill>
              </a:rPr>
              <a:t>PRESENTATION TITLE ( FOOTER CAN BE PERSONALIZED AS FOLLOW: INSERT / HEADER AND FOOTER")</a:t>
            </a:r>
          </a:p>
        </p:txBody>
      </p:sp>
      <p:sp>
        <p:nvSpPr>
          <p:cNvPr id="6" name="Espace réservé du numéro de diapositive 5"/>
          <p:cNvSpPr>
            <a:spLocks noGrp="1"/>
          </p:cNvSpPr>
          <p:nvPr>
            <p:ph type="sldNum" sz="quarter" idx="13"/>
          </p:nvPr>
        </p:nvSpPr>
        <p:spPr bwMode="gray"/>
        <p:txBody>
          <a:bodyPr/>
          <a:lstStyle/>
          <a:p>
            <a:fld id="{733122C9-A0B9-462F-8757-0847AD287B63}" type="slidenum">
              <a:rPr lang="en-US" smtClean="0">
                <a:solidFill>
                  <a:srgbClr val="B1B1B1"/>
                </a:solidFill>
              </a:rPr>
              <a:pPr/>
              <a:t>‹#›</a:t>
            </a:fld>
            <a:endParaRPr lang="en-US" dirty="0">
              <a:solidFill>
                <a:srgbClr val="B1B1B1"/>
              </a:solidFill>
            </a:endParaRPr>
          </a:p>
        </p:txBody>
      </p:sp>
    </p:spTree>
    <p:extLst>
      <p:ext uri="{BB962C8B-B14F-4D97-AF65-F5344CB8AC3E}">
        <p14:creationId xmlns:p14="http://schemas.microsoft.com/office/powerpoint/2010/main" val="1493139563"/>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Content and picture">
    <p:spTree>
      <p:nvGrpSpPr>
        <p:cNvPr id="1" name=""/>
        <p:cNvGrpSpPr/>
        <p:nvPr/>
      </p:nvGrpSpPr>
      <p:grpSpPr>
        <a:xfrm>
          <a:off x="0" y="0"/>
          <a:ext cx="0" cy="0"/>
          <a:chOff x="0" y="0"/>
          <a:chExt cx="0" cy="0"/>
        </a:xfrm>
      </p:grpSpPr>
      <p:sp>
        <p:nvSpPr>
          <p:cNvPr id="3" name="Espace réservé du contenu 2"/>
          <p:cNvSpPr>
            <a:spLocks noGrp="1"/>
          </p:cNvSpPr>
          <p:nvPr>
            <p:ph idx="1" hasCustomPrompt="1"/>
          </p:nvPr>
        </p:nvSpPr>
        <p:spPr bwMode="gray">
          <a:xfrm>
            <a:off x="250829" y="1492250"/>
            <a:ext cx="3529087" cy="3039270"/>
          </a:xfrm>
        </p:spPr>
        <p:txBody>
          <a:bodyPr/>
          <a:lstStyle>
            <a:lvl2pPr>
              <a:defRPr/>
            </a:lvl2pPr>
            <a:lvl3pPr>
              <a:defRPr/>
            </a:lvl3pPr>
            <a:lvl4pPr>
              <a:defRPr baseline="0"/>
            </a:lvl4pPr>
            <a:lvl5pPr>
              <a:defRPr/>
            </a:lvl5pPr>
          </a:lstStyle>
          <a:p>
            <a:pPr lvl="0"/>
            <a:r>
              <a:rPr lang="en-US" noProof="0" dirty="0"/>
              <a:t>Text level 1</a:t>
            </a:r>
          </a:p>
          <a:p>
            <a:pPr lvl="1"/>
            <a:r>
              <a:rPr lang="en-US" noProof="0" dirty="0"/>
              <a:t>Text level 2</a:t>
            </a:r>
          </a:p>
          <a:p>
            <a:pPr lvl="2"/>
            <a:r>
              <a:rPr lang="en-US" noProof="0" dirty="0"/>
              <a:t>Text level 3</a:t>
            </a:r>
          </a:p>
          <a:p>
            <a:pPr lvl="3"/>
            <a:r>
              <a:rPr lang="en-US" noProof="0" dirty="0"/>
              <a:t>Text level 4</a:t>
            </a:r>
          </a:p>
          <a:p>
            <a:pPr lvl="4"/>
            <a:r>
              <a:rPr lang="en-US" noProof="0" dirty="0"/>
              <a:t>Text level 5</a:t>
            </a:r>
          </a:p>
        </p:txBody>
      </p:sp>
      <p:sp>
        <p:nvSpPr>
          <p:cNvPr id="5" name="Espace réservé pour une image  61"/>
          <p:cNvSpPr>
            <a:spLocks noGrp="1"/>
          </p:cNvSpPr>
          <p:nvPr>
            <p:ph type="pic" sz="quarter" idx="25" hasCustomPrompt="1"/>
          </p:nvPr>
        </p:nvSpPr>
        <p:spPr bwMode="gray">
          <a:xfrm>
            <a:off x="4067945" y="1527175"/>
            <a:ext cx="4825230" cy="3004344"/>
          </a:xfrm>
          <a:solidFill>
            <a:schemeClr val="bg2"/>
          </a:solidFill>
        </p:spPr>
        <p:txBody>
          <a:bodyPr lIns="360000" tIns="720000" rIns="360000" anchor="ctr" anchorCtr="0"/>
          <a:lstStyle>
            <a:lvl1pPr marL="0" marR="0" indent="0" algn="ctr" defTabSz="914400" rtl="0" eaLnBrk="1" fontAlgn="auto" latinLnBrk="0" hangingPunct="1">
              <a:lnSpc>
                <a:spcPct val="100000"/>
              </a:lnSpc>
              <a:spcBef>
                <a:spcPts val="0"/>
              </a:spcBef>
              <a:spcAft>
                <a:spcPts val="0"/>
              </a:spcAft>
              <a:buClrTx/>
              <a:buSzTx/>
              <a:buFont typeface="Wingdings" panose="05000000000000000000" pitchFamily="2" charset="2"/>
              <a:buNone/>
              <a:tabLst/>
              <a:defRPr/>
            </a:lvl1pPr>
          </a:lstStyle>
          <a:p>
            <a:r>
              <a:rPr lang="en-US" noProof="0" dirty="0"/>
              <a:t>Select the icon to insert a picture</a:t>
            </a:r>
          </a:p>
        </p:txBody>
      </p:sp>
      <p:sp>
        <p:nvSpPr>
          <p:cNvPr id="6" name="Espace réservé du texte 4"/>
          <p:cNvSpPr>
            <a:spLocks noGrp="1"/>
          </p:cNvSpPr>
          <p:nvPr>
            <p:ph type="body" sz="quarter" idx="10" hasCustomPrompt="1"/>
          </p:nvPr>
        </p:nvSpPr>
        <p:spPr bwMode="gray">
          <a:xfrm>
            <a:off x="250825" y="303214"/>
            <a:ext cx="8642350" cy="684212"/>
          </a:xfrm>
        </p:spPr>
        <p:txBody>
          <a:bodyPr anchor="ctr" anchorCtr="0"/>
          <a:lstStyle>
            <a:lvl1pPr marL="0" indent="0">
              <a:lnSpc>
                <a:spcPct val="90000"/>
              </a:lnSpc>
              <a:spcBef>
                <a:spcPts val="0"/>
              </a:spcBef>
              <a:spcAft>
                <a:spcPts val="0"/>
              </a:spcAft>
              <a:buSzPct val="25000"/>
              <a:buFontTx/>
              <a:buBlip>
                <a:blip r:embed="rId2"/>
              </a:buBlip>
              <a:defRPr sz="2300" b="1">
                <a:solidFill>
                  <a:schemeClr val="bg1"/>
                </a:solidFill>
              </a:defRPr>
            </a:lvl1pPr>
            <a:lvl2pPr marL="0" indent="0">
              <a:lnSpc>
                <a:spcPct val="90000"/>
              </a:lnSpc>
              <a:spcBef>
                <a:spcPts val="0"/>
              </a:spcBef>
              <a:spcAft>
                <a:spcPts val="0"/>
              </a:spcAft>
              <a:buSzPct val="25000"/>
              <a:buFontTx/>
              <a:buBlip>
                <a:blip r:embed="rId2"/>
              </a:buBlip>
              <a:defRPr sz="2000">
                <a:solidFill>
                  <a:schemeClr val="bg1"/>
                </a:solidFill>
              </a:defRPr>
            </a:lvl2pPr>
          </a:lstStyle>
          <a:p>
            <a:pPr lvl="0"/>
            <a:r>
              <a:rPr lang="en-US" noProof="0" dirty="0"/>
              <a:t>TITLE</a:t>
            </a:r>
          </a:p>
          <a:p>
            <a:pPr lvl="1"/>
            <a:r>
              <a:rPr lang="en-US" noProof="0" dirty="0"/>
              <a:t>Sub-title</a:t>
            </a:r>
          </a:p>
        </p:txBody>
      </p:sp>
      <p:sp>
        <p:nvSpPr>
          <p:cNvPr id="2" name="Espace réservé de la date 1"/>
          <p:cNvSpPr>
            <a:spLocks noGrp="1"/>
          </p:cNvSpPr>
          <p:nvPr>
            <p:ph type="dt" sz="half" idx="26"/>
          </p:nvPr>
        </p:nvSpPr>
        <p:spPr bwMode="gray"/>
        <p:txBody>
          <a:bodyPr/>
          <a:lstStyle/>
          <a:p>
            <a:pPr algn="l"/>
            <a:r>
              <a:rPr lang="fr-FR" dirty="0">
                <a:solidFill>
                  <a:srgbClr val="B1B1B1"/>
                </a:solidFill>
              </a:rPr>
              <a:t>00/00/2015</a:t>
            </a:r>
            <a:endParaRPr lang="en-US" dirty="0">
              <a:solidFill>
                <a:srgbClr val="B1B1B1"/>
              </a:solidFill>
            </a:endParaRPr>
          </a:p>
        </p:txBody>
      </p:sp>
      <p:sp>
        <p:nvSpPr>
          <p:cNvPr id="7" name="Espace réservé du pied de page 6"/>
          <p:cNvSpPr>
            <a:spLocks noGrp="1"/>
          </p:cNvSpPr>
          <p:nvPr>
            <p:ph type="ftr" sz="quarter" idx="27"/>
          </p:nvPr>
        </p:nvSpPr>
        <p:spPr bwMode="gray"/>
        <p:txBody>
          <a:bodyPr/>
          <a:lstStyle/>
          <a:p>
            <a:pPr algn="l"/>
            <a:r>
              <a:rPr lang="en-US" dirty="0">
                <a:solidFill>
                  <a:srgbClr val="B1B1B1"/>
                </a:solidFill>
              </a:rPr>
              <a:t>PRESENTATION TITLE ( FOOTER CAN BE PERSONALIZED AS FOLLOW: INSERT / HEADER AND FOOTER")</a:t>
            </a:r>
          </a:p>
        </p:txBody>
      </p:sp>
      <p:sp>
        <p:nvSpPr>
          <p:cNvPr id="8" name="Espace réservé du numéro de diapositive 7"/>
          <p:cNvSpPr>
            <a:spLocks noGrp="1"/>
          </p:cNvSpPr>
          <p:nvPr>
            <p:ph type="sldNum" sz="quarter" idx="28"/>
          </p:nvPr>
        </p:nvSpPr>
        <p:spPr bwMode="gray"/>
        <p:txBody>
          <a:bodyPr/>
          <a:lstStyle/>
          <a:p>
            <a:fld id="{733122C9-A0B9-462F-8757-0847AD287B63}" type="slidenum">
              <a:rPr lang="en-US" smtClean="0">
                <a:solidFill>
                  <a:srgbClr val="B1B1B1"/>
                </a:solidFill>
              </a:rPr>
              <a:pPr/>
              <a:t>‹#›</a:t>
            </a:fld>
            <a:endParaRPr lang="en-US" dirty="0">
              <a:solidFill>
                <a:srgbClr val="B1B1B1"/>
              </a:solidFill>
            </a:endParaRPr>
          </a:p>
        </p:txBody>
      </p:sp>
    </p:spTree>
    <p:extLst>
      <p:ext uri="{BB962C8B-B14F-4D97-AF65-F5344CB8AC3E}">
        <p14:creationId xmlns:p14="http://schemas.microsoft.com/office/powerpoint/2010/main" val="3434946587"/>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3 content">
    <p:spTree>
      <p:nvGrpSpPr>
        <p:cNvPr id="1" name=""/>
        <p:cNvGrpSpPr/>
        <p:nvPr/>
      </p:nvGrpSpPr>
      <p:grpSpPr>
        <a:xfrm>
          <a:off x="0" y="0"/>
          <a:ext cx="0" cy="0"/>
          <a:chOff x="0" y="0"/>
          <a:chExt cx="0" cy="0"/>
        </a:xfrm>
      </p:grpSpPr>
      <p:sp>
        <p:nvSpPr>
          <p:cNvPr id="3" name="Espace réservé du contenu 2"/>
          <p:cNvSpPr>
            <a:spLocks noGrp="1"/>
          </p:cNvSpPr>
          <p:nvPr>
            <p:ph idx="1" hasCustomPrompt="1"/>
          </p:nvPr>
        </p:nvSpPr>
        <p:spPr bwMode="gray">
          <a:xfrm>
            <a:off x="252000" y="1492250"/>
            <a:ext cx="2591966" cy="2124000"/>
          </a:xfrm>
        </p:spPr>
        <p:txBody>
          <a:bodyPr/>
          <a:lstStyle>
            <a:lvl2pPr>
              <a:defRPr/>
            </a:lvl2pPr>
            <a:lvl3pPr>
              <a:defRPr/>
            </a:lvl3pPr>
            <a:lvl4pPr>
              <a:defRPr baseline="0"/>
            </a:lvl4pPr>
            <a:lvl5pPr>
              <a:defRPr/>
            </a:lvl5pPr>
          </a:lstStyle>
          <a:p>
            <a:pPr lvl="0"/>
            <a:r>
              <a:rPr lang="en-US" noProof="0" dirty="0"/>
              <a:t>Text level 1</a:t>
            </a:r>
          </a:p>
          <a:p>
            <a:pPr lvl="1"/>
            <a:r>
              <a:rPr lang="en-US" noProof="0" dirty="0"/>
              <a:t>Text level 2</a:t>
            </a:r>
          </a:p>
          <a:p>
            <a:pPr lvl="2"/>
            <a:r>
              <a:rPr lang="en-US" noProof="0" dirty="0"/>
              <a:t>Text level 3</a:t>
            </a:r>
          </a:p>
          <a:p>
            <a:pPr lvl="3"/>
            <a:r>
              <a:rPr lang="en-US" noProof="0" dirty="0"/>
              <a:t>Text level 4</a:t>
            </a:r>
          </a:p>
          <a:p>
            <a:pPr lvl="4"/>
            <a:r>
              <a:rPr lang="en-US" noProof="0" dirty="0"/>
              <a:t>Text level 5</a:t>
            </a:r>
          </a:p>
        </p:txBody>
      </p:sp>
      <p:sp>
        <p:nvSpPr>
          <p:cNvPr id="6" name="Espace réservé du texte 5"/>
          <p:cNvSpPr>
            <a:spLocks noGrp="1"/>
          </p:cNvSpPr>
          <p:nvPr>
            <p:ph type="body" sz="quarter" idx="10" hasCustomPrompt="1"/>
          </p:nvPr>
        </p:nvSpPr>
        <p:spPr bwMode="gray">
          <a:xfrm>
            <a:off x="316279" y="3659127"/>
            <a:ext cx="2484000" cy="864000"/>
          </a:xfrm>
          <a:prstGeom prst="roundRect">
            <a:avLst>
              <a:gd name="adj" fmla="val 50000"/>
            </a:avLst>
          </a:prstGeom>
          <a:solidFill>
            <a:schemeClr val="accent3"/>
          </a:solidFill>
        </p:spPr>
        <p:txBody>
          <a:bodyPr anchor="ctr" anchorCtr="0"/>
          <a:lstStyle>
            <a:lvl1pPr marL="0" indent="0" algn="ctr">
              <a:lnSpc>
                <a:spcPct val="90000"/>
              </a:lnSpc>
              <a:spcBef>
                <a:spcPts val="0"/>
              </a:spcBef>
              <a:spcAft>
                <a:spcPts val="0"/>
              </a:spcAft>
              <a:buNone/>
              <a:defRPr>
                <a:solidFill>
                  <a:schemeClr val="bg1"/>
                </a:solidFill>
              </a:defRPr>
            </a:lvl1pPr>
          </a:lstStyle>
          <a:p>
            <a:pPr lvl="0"/>
            <a:r>
              <a:rPr lang="en-US" noProof="0" dirty="0"/>
              <a:t>Text</a:t>
            </a:r>
          </a:p>
        </p:txBody>
      </p:sp>
      <p:sp>
        <p:nvSpPr>
          <p:cNvPr id="7" name="Espace réservé du contenu 2"/>
          <p:cNvSpPr>
            <a:spLocks noGrp="1"/>
          </p:cNvSpPr>
          <p:nvPr>
            <p:ph idx="11" hasCustomPrompt="1"/>
          </p:nvPr>
        </p:nvSpPr>
        <p:spPr bwMode="gray">
          <a:xfrm>
            <a:off x="3276017" y="1492249"/>
            <a:ext cx="2591966" cy="2124000"/>
          </a:xfrm>
        </p:spPr>
        <p:txBody>
          <a:bodyPr/>
          <a:lstStyle>
            <a:lvl2pPr>
              <a:defRPr/>
            </a:lvl2pPr>
            <a:lvl3pPr>
              <a:defRPr/>
            </a:lvl3pPr>
            <a:lvl4pPr>
              <a:defRPr baseline="0"/>
            </a:lvl4pPr>
            <a:lvl5pPr>
              <a:defRPr/>
            </a:lvl5pPr>
          </a:lstStyle>
          <a:p>
            <a:pPr lvl="0"/>
            <a:r>
              <a:rPr lang="en-US" noProof="0" dirty="0"/>
              <a:t>Text level 1</a:t>
            </a:r>
          </a:p>
          <a:p>
            <a:pPr lvl="1"/>
            <a:r>
              <a:rPr lang="en-US" noProof="0" dirty="0"/>
              <a:t>Text level 2</a:t>
            </a:r>
          </a:p>
          <a:p>
            <a:pPr lvl="2"/>
            <a:r>
              <a:rPr lang="en-US" noProof="0" dirty="0"/>
              <a:t>Text level 3</a:t>
            </a:r>
          </a:p>
          <a:p>
            <a:pPr lvl="3"/>
            <a:r>
              <a:rPr lang="en-US" noProof="0" dirty="0"/>
              <a:t>Text level 4</a:t>
            </a:r>
          </a:p>
          <a:p>
            <a:pPr lvl="4"/>
            <a:r>
              <a:rPr lang="en-US" noProof="0" dirty="0"/>
              <a:t>Text level 5</a:t>
            </a:r>
          </a:p>
        </p:txBody>
      </p:sp>
      <p:sp>
        <p:nvSpPr>
          <p:cNvPr id="8" name="Espace réservé du texte 5"/>
          <p:cNvSpPr>
            <a:spLocks noGrp="1"/>
          </p:cNvSpPr>
          <p:nvPr>
            <p:ph type="body" sz="quarter" idx="12" hasCustomPrompt="1"/>
          </p:nvPr>
        </p:nvSpPr>
        <p:spPr bwMode="gray">
          <a:xfrm>
            <a:off x="3330000" y="3659127"/>
            <a:ext cx="2484000" cy="864000"/>
          </a:xfrm>
          <a:prstGeom prst="roundRect">
            <a:avLst>
              <a:gd name="adj" fmla="val 50000"/>
            </a:avLst>
          </a:prstGeom>
          <a:solidFill>
            <a:schemeClr val="accent4"/>
          </a:solidFill>
        </p:spPr>
        <p:txBody>
          <a:bodyPr anchor="ctr" anchorCtr="0"/>
          <a:lstStyle>
            <a:lvl1pPr marL="0" indent="0" algn="ctr">
              <a:lnSpc>
                <a:spcPct val="90000"/>
              </a:lnSpc>
              <a:spcBef>
                <a:spcPts val="0"/>
              </a:spcBef>
              <a:spcAft>
                <a:spcPts val="0"/>
              </a:spcAft>
              <a:buNone/>
              <a:defRPr>
                <a:solidFill>
                  <a:schemeClr val="bg1"/>
                </a:solidFill>
              </a:defRPr>
            </a:lvl1pPr>
          </a:lstStyle>
          <a:p>
            <a:pPr lvl="0"/>
            <a:r>
              <a:rPr lang="en-US" noProof="0" dirty="0"/>
              <a:t>Text</a:t>
            </a:r>
          </a:p>
        </p:txBody>
      </p:sp>
      <p:sp>
        <p:nvSpPr>
          <p:cNvPr id="9" name="Espace réservé du contenu 2"/>
          <p:cNvSpPr>
            <a:spLocks noGrp="1"/>
          </p:cNvSpPr>
          <p:nvPr>
            <p:ph idx="13" hasCustomPrompt="1"/>
          </p:nvPr>
        </p:nvSpPr>
        <p:spPr bwMode="gray">
          <a:xfrm>
            <a:off x="6301209" y="1492250"/>
            <a:ext cx="2591966" cy="2124000"/>
          </a:xfrm>
        </p:spPr>
        <p:txBody>
          <a:bodyPr/>
          <a:lstStyle>
            <a:lvl2pPr>
              <a:defRPr/>
            </a:lvl2pPr>
            <a:lvl3pPr>
              <a:defRPr/>
            </a:lvl3pPr>
            <a:lvl4pPr>
              <a:defRPr baseline="0"/>
            </a:lvl4pPr>
            <a:lvl5pPr>
              <a:defRPr/>
            </a:lvl5pPr>
          </a:lstStyle>
          <a:p>
            <a:pPr lvl="0"/>
            <a:r>
              <a:rPr lang="en-US" noProof="0" dirty="0"/>
              <a:t>Text level 1</a:t>
            </a:r>
          </a:p>
          <a:p>
            <a:pPr lvl="1"/>
            <a:r>
              <a:rPr lang="en-US" noProof="0" dirty="0"/>
              <a:t>Text level 2</a:t>
            </a:r>
          </a:p>
          <a:p>
            <a:pPr lvl="2"/>
            <a:r>
              <a:rPr lang="en-US" noProof="0" dirty="0"/>
              <a:t>Text level 3</a:t>
            </a:r>
          </a:p>
          <a:p>
            <a:pPr lvl="3"/>
            <a:r>
              <a:rPr lang="en-US" noProof="0" dirty="0"/>
              <a:t>Text level 4</a:t>
            </a:r>
          </a:p>
          <a:p>
            <a:pPr lvl="4"/>
            <a:r>
              <a:rPr lang="en-US" noProof="0" dirty="0"/>
              <a:t>Text level 5</a:t>
            </a:r>
          </a:p>
        </p:txBody>
      </p:sp>
      <p:sp>
        <p:nvSpPr>
          <p:cNvPr id="10" name="Espace réservé du texte 5"/>
          <p:cNvSpPr>
            <a:spLocks noGrp="1"/>
          </p:cNvSpPr>
          <p:nvPr>
            <p:ph type="body" sz="quarter" idx="14" hasCustomPrompt="1"/>
          </p:nvPr>
        </p:nvSpPr>
        <p:spPr bwMode="gray">
          <a:xfrm>
            <a:off x="6355192" y="3659127"/>
            <a:ext cx="2484000" cy="864000"/>
          </a:xfrm>
          <a:prstGeom prst="roundRect">
            <a:avLst>
              <a:gd name="adj" fmla="val 50000"/>
            </a:avLst>
          </a:prstGeom>
          <a:solidFill>
            <a:schemeClr val="accent5"/>
          </a:solidFill>
        </p:spPr>
        <p:txBody>
          <a:bodyPr anchor="ctr" anchorCtr="0"/>
          <a:lstStyle>
            <a:lvl1pPr marL="0" indent="0" algn="ctr">
              <a:lnSpc>
                <a:spcPct val="90000"/>
              </a:lnSpc>
              <a:spcBef>
                <a:spcPts val="0"/>
              </a:spcBef>
              <a:spcAft>
                <a:spcPts val="0"/>
              </a:spcAft>
              <a:buNone/>
              <a:defRPr>
                <a:solidFill>
                  <a:schemeClr val="bg1"/>
                </a:solidFill>
              </a:defRPr>
            </a:lvl1pPr>
          </a:lstStyle>
          <a:p>
            <a:pPr lvl="0"/>
            <a:r>
              <a:rPr lang="en-US" noProof="0" dirty="0"/>
              <a:t>Text</a:t>
            </a:r>
          </a:p>
        </p:txBody>
      </p:sp>
      <p:sp>
        <p:nvSpPr>
          <p:cNvPr id="11" name="Espace réservé du texte 4"/>
          <p:cNvSpPr>
            <a:spLocks noGrp="1"/>
          </p:cNvSpPr>
          <p:nvPr>
            <p:ph type="body" sz="quarter" idx="15" hasCustomPrompt="1"/>
          </p:nvPr>
        </p:nvSpPr>
        <p:spPr bwMode="gray">
          <a:xfrm>
            <a:off x="250825" y="303214"/>
            <a:ext cx="8642350" cy="684212"/>
          </a:xfrm>
        </p:spPr>
        <p:txBody>
          <a:bodyPr anchor="ctr" anchorCtr="0"/>
          <a:lstStyle>
            <a:lvl1pPr marL="0" indent="0">
              <a:lnSpc>
                <a:spcPct val="90000"/>
              </a:lnSpc>
              <a:spcBef>
                <a:spcPts val="0"/>
              </a:spcBef>
              <a:spcAft>
                <a:spcPts val="0"/>
              </a:spcAft>
              <a:buSzPct val="25000"/>
              <a:buFontTx/>
              <a:buBlip>
                <a:blip r:embed="rId2"/>
              </a:buBlip>
              <a:defRPr sz="2300" b="1">
                <a:solidFill>
                  <a:schemeClr val="bg1"/>
                </a:solidFill>
              </a:defRPr>
            </a:lvl1pPr>
            <a:lvl2pPr marL="0" indent="0">
              <a:lnSpc>
                <a:spcPct val="90000"/>
              </a:lnSpc>
              <a:spcBef>
                <a:spcPts val="0"/>
              </a:spcBef>
              <a:spcAft>
                <a:spcPts val="0"/>
              </a:spcAft>
              <a:buSzPct val="25000"/>
              <a:buFontTx/>
              <a:buBlip>
                <a:blip r:embed="rId2"/>
              </a:buBlip>
              <a:defRPr sz="2000">
                <a:solidFill>
                  <a:schemeClr val="bg1"/>
                </a:solidFill>
              </a:defRPr>
            </a:lvl2pPr>
          </a:lstStyle>
          <a:p>
            <a:pPr lvl="0"/>
            <a:r>
              <a:rPr lang="en-US" noProof="0" dirty="0"/>
              <a:t>TITLE</a:t>
            </a:r>
          </a:p>
          <a:p>
            <a:pPr lvl="1"/>
            <a:r>
              <a:rPr lang="en-US" noProof="0" dirty="0"/>
              <a:t>Sub-title</a:t>
            </a:r>
          </a:p>
        </p:txBody>
      </p:sp>
      <p:sp>
        <p:nvSpPr>
          <p:cNvPr id="2" name="Espace réservé de la date 1"/>
          <p:cNvSpPr>
            <a:spLocks noGrp="1"/>
          </p:cNvSpPr>
          <p:nvPr>
            <p:ph type="dt" sz="half" idx="16"/>
          </p:nvPr>
        </p:nvSpPr>
        <p:spPr bwMode="gray"/>
        <p:txBody>
          <a:bodyPr/>
          <a:lstStyle/>
          <a:p>
            <a:pPr algn="l"/>
            <a:r>
              <a:rPr lang="fr-FR" dirty="0">
                <a:solidFill>
                  <a:srgbClr val="B1B1B1"/>
                </a:solidFill>
              </a:rPr>
              <a:t>00/00/2015</a:t>
            </a:r>
            <a:endParaRPr lang="en-US" dirty="0">
              <a:solidFill>
                <a:srgbClr val="B1B1B1"/>
              </a:solidFill>
            </a:endParaRPr>
          </a:p>
        </p:txBody>
      </p:sp>
      <p:sp>
        <p:nvSpPr>
          <p:cNvPr id="5" name="Espace réservé du pied de page 4"/>
          <p:cNvSpPr>
            <a:spLocks noGrp="1"/>
          </p:cNvSpPr>
          <p:nvPr>
            <p:ph type="ftr" sz="quarter" idx="17"/>
          </p:nvPr>
        </p:nvSpPr>
        <p:spPr bwMode="gray"/>
        <p:txBody>
          <a:bodyPr/>
          <a:lstStyle/>
          <a:p>
            <a:pPr algn="l"/>
            <a:r>
              <a:rPr lang="en-US" dirty="0">
                <a:solidFill>
                  <a:srgbClr val="B1B1B1"/>
                </a:solidFill>
              </a:rPr>
              <a:t>PRESENTATION TITLE ( FOOTER CAN BE PERSONALIZED AS FOLLOW: INSERT / HEADER AND FOOTER")</a:t>
            </a:r>
          </a:p>
        </p:txBody>
      </p:sp>
      <p:sp>
        <p:nvSpPr>
          <p:cNvPr id="12" name="Espace réservé du numéro de diapositive 11"/>
          <p:cNvSpPr>
            <a:spLocks noGrp="1"/>
          </p:cNvSpPr>
          <p:nvPr>
            <p:ph type="sldNum" sz="quarter" idx="18"/>
          </p:nvPr>
        </p:nvSpPr>
        <p:spPr bwMode="gray"/>
        <p:txBody>
          <a:bodyPr/>
          <a:lstStyle/>
          <a:p>
            <a:fld id="{733122C9-A0B9-462F-8757-0847AD287B63}" type="slidenum">
              <a:rPr lang="en-US" smtClean="0">
                <a:solidFill>
                  <a:srgbClr val="B1B1B1"/>
                </a:solidFill>
              </a:rPr>
              <a:pPr/>
              <a:t>‹#›</a:t>
            </a:fld>
            <a:endParaRPr lang="en-US" dirty="0">
              <a:solidFill>
                <a:srgbClr val="B1B1B1"/>
              </a:solidFill>
            </a:endParaRPr>
          </a:p>
        </p:txBody>
      </p:sp>
    </p:spTree>
    <p:extLst>
      <p:ext uri="{BB962C8B-B14F-4D97-AF65-F5344CB8AC3E}">
        <p14:creationId xmlns:p14="http://schemas.microsoft.com/office/powerpoint/2010/main" val="211497731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Cover">
    <p:spTree>
      <p:nvGrpSpPr>
        <p:cNvPr id="1" name=""/>
        <p:cNvGrpSpPr/>
        <p:nvPr/>
      </p:nvGrpSpPr>
      <p:grpSpPr>
        <a:xfrm>
          <a:off x="0" y="0"/>
          <a:ext cx="0" cy="0"/>
          <a:chOff x="0" y="0"/>
          <a:chExt cx="0" cy="0"/>
        </a:xfrm>
      </p:grpSpPr>
      <p:sp>
        <p:nvSpPr>
          <p:cNvPr id="55" name="Espace réservé du texte 54"/>
          <p:cNvSpPr>
            <a:spLocks noGrp="1"/>
          </p:cNvSpPr>
          <p:nvPr>
            <p:ph type="body" sz="quarter" idx="18" hasCustomPrompt="1"/>
          </p:nvPr>
        </p:nvSpPr>
        <p:spPr bwMode="gray">
          <a:xfrm>
            <a:off x="0" y="0"/>
            <a:ext cx="9141718" cy="5143500"/>
          </a:xfrm>
          <a:solidFill>
            <a:schemeClr val="accent1">
              <a:alpha val="60000"/>
            </a:schemeClr>
          </a:solidFill>
        </p:spPr>
        <p:txBody>
          <a:bodyPr lIns="72000" tIns="1800000" rIns="507600" bIns="1620000"/>
          <a:lstStyle>
            <a:lvl1pPr marL="0" indent="0" algn="r">
              <a:lnSpc>
                <a:spcPct val="100000"/>
              </a:lnSpc>
              <a:spcBef>
                <a:spcPts val="0"/>
              </a:spcBef>
              <a:spcAft>
                <a:spcPts val="0"/>
              </a:spcAft>
              <a:buNone/>
              <a:defRPr sz="3200" b="1">
                <a:solidFill>
                  <a:schemeClr val="bg1"/>
                </a:solidFill>
              </a:defRPr>
            </a:lvl1pPr>
            <a:lvl2pPr marL="0" indent="0" algn="r">
              <a:lnSpc>
                <a:spcPct val="100000"/>
              </a:lnSpc>
              <a:spcBef>
                <a:spcPts val="600"/>
              </a:spcBef>
              <a:spcAft>
                <a:spcPts val="0"/>
              </a:spcAft>
              <a:buNone/>
              <a:defRPr sz="2100">
                <a:solidFill>
                  <a:schemeClr val="bg1"/>
                </a:solidFill>
              </a:defRPr>
            </a:lvl2pPr>
          </a:lstStyle>
          <a:p>
            <a:pPr lvl="0"/>
            <a:r>
              <a:rPr lang="en-US" noProof="0" dirty="0"/>
              <a:t>Title</a:t>
            </a:r>
          </a:p>
          <a:p>
            <a:pPr lvl="1"/>
            <a:r>
              <a:rPr lang="en-US" noProof="0" dirty="0"/>
              <a:t>Date</a:t>
            </a:r>
          </a:p>
        </p:txBody>
      </p:sp>
      <p:sp>
        <p:nvSpPr>
          <p:cNvPr id="62" name="Espace réservé pour une image  61"/>
          <p:cNvSpPr>
            <a:spLocks noGrp="1"/>
          </p:cNvSpPr>
          <p:nvPr>
            <p:ph type="pic" sz="quarter" idx="23" hasCustomPrompt="1"/>
          </p:nvPr>
        </p:nvSpPr>
        <p:spPr bwMode="gray">
          <a:xfrm>
            <a:off x="0" y="0"/>
            <a:ext cx="9144000" cy="5143500"/>
          </a:xfrm>
          <a:solidFill>
            <a:schemeClr val="bg2"/>
          </a:solidFill>
        </p:spPr>
        <p:txBody>
          <a:bodyPr lIns="1800000" tIns="1080000" rIns="1800000" anchor="ctr" anchorCtr="0"/>
          <a:lstStyle>
            <a:lvl1pPr marL="0" marR="0" indent="0" algn="ctr" defTabSz="914400" rtl="0" eaLnBrk="1" fontAlgn="auto" latinLnBrk="0" hangingPunct="1">
              <a:lnSpc>
                <a:spcPct val="100000"/>
              </a:lnSpc>
              <a:spcBef>
                <a:spcPts val="0"/>
              </a:spcBef>
              <a:spcAft>
                <a:spcPts val="0"/>
              </a:spcAft>
              <a:buClrTx/>
              <a:buSzTx/>
              <a:buFont typeface="Wingdings" panose="05000000000000000000" pitchFamily="2" charset="2"/>
              <a:buNone/>
              <a:tabLst/>
              <a:defRPr>
                <a:solidFill>
                  <a:schemeClr val="tx1"/>
                </a:solidFill>
              </a:defRPr>
            </a:lvl1pPr>
          </a:lstStyle>
          <a:p>
            <a:r>
              <a:rPr lang="en-US" noProof="0" dirty="0"/>
              <a:t>Select the icon to insert a picture then place the visual into background position (Right click with the mouse / Send to back)</a:t>
            </a:r>
          </a:p>
        </p:txBody>
      </p:sp>
      <p:sp>
        <p:nvSpPr>
          <p:cNvPr id="58" name="Espace réservé du texte 56"/>
          <p:cNvSpPr>
            <a:spLocks noGrp="1"/>
          </p:cNvSpPr>
          <p:nvPr>
            <p:ph type="body" sz="quarter" idx="20" hasCustomPrompt="1"/>
          </p:nvPr>
        </p:nvSpPr>
        <p:spPr bwMode="gray">
          <a:xfrm>
            <a:off x="7704000" y="1368000"/>
            <a:ext cx="1440000" cy="360000"/>
          </a:xfrm>
          <a:blipFill dpi="0" rotWithShape="1">
            <a:blip r:embed="rId2" cstate="screen">
              <a:extLst>
                <a:ext uri="{28A0092B-C50C-407E-A947-70E740481C1C}">
                  <a14:useLocalDpi xmlns:a14="http://schemas.microsoft.com/office/drawing/2010/main"/>
                </a:ext>
              </a:extLst>
            </a:blip>
            <a:srcRect/>
            <a:stretch>
              <a:fillRect/>
            </a:stretch>
          </a:blipFill>
        </p:spPr>
        <p:txBody>
          <a:bodyPr/>
          <a:lstStyle>
            <a:lvl1pPr marL="0" indent="0">
              <a:buNone/>
              <a:defRPr sz="100">
                <a:solidFill>
                  <a:schemeClr val="accent3">
                    <a:alpha val="0"/>
                  </a:schemeClr>
                </a:solidFill>
              </a:defRPr>
            </a:lvl1pPr>
          </a:lstStyle>
          <a:p>
            <a:pPr lvl="0"/>
            <a:r>
              <a:rPr lang="en-US" noProof="0" dirty="0"/>
              <a:t> </a:t>
            </a:r>
          </a:p>
        </p:txBody>
      </p:sp>
      <p:sp>
        <p:nvSpPr>
          <p:cNvPr id="59" name="Espace réservé du texte 56"/>
          <p:cNvSpPr>
            <a:spLocks noGrp="1"/>
          </p:cNvSpPr>
          <p:nvPr>
            <p:ph type="body" sz="quarter" idx="21" hasCustomPrompt="1"/>
          </p:nvPr>
        </p:nvSpPr>
        <p:spPr bwMode="gray">
          <a:xfrm>
            <a:off x="7704000" y="3492000"/>
            <a:ext cx="1440000" cy="360000"/>
          </a:xfrm>
          <a:blipFill dpi="0" rotWithShape="1">
            <a:blip r:embed="rId3" cstate="screen">
              <a:extLst>
                <a:ext uri="{28A0092B-C50C-407E-A947-70E740481C1C}">
                  <a14:useLocalDpi xmlns:a14="http://schemas.microsoft.com/office/drawing/2010/main"/>
                </a:ext>
              </a:extLst>
            </a:blip>
            <a:srcRect/>
            <a:stretch>
              <a:fillRect/>
            </a:stretch>
          </a:blipFill>
        </p:spPr>
        <p:txBody>
          <a:bodyPr/>
          <a:lstStyle>
            <a:lvl1pPr marL="0" indent="0">
              <a:buNone/>
              <a:defRPr sz="100">
                <a:solidFill>
                  <a:schemeClr val="accent3">
                    <a:alpha val="0"/>
                  </a:schemeClr>
                </a:solidFill>
              </a:defRPr>
            </a:lvl1pPr>
          </a:lstStyle>
          <a:p>
            <a:pPr lvl="0"/>
            <a:r>
              <a:rPr lang="en-US" noProof="0" dirty="0"/>
              <a:t> </a:t>
            </a:r>
          </a:p>
        </p:txBody>
      </p:sp>
      <p:sp>
        <p:nvSpPr>
          <p:cNvPr id="57" name="Espace réservé du texte 56"/>
          <p:cNvSpPr>
            <a:spLocks noGrp="1"/>
          </p:cNvSpPr>
          <p:nvPr>
            <p:ph type="body" sz="quarter" idx="19" hasCustomPrompt="1"/>
          </p:nvPr>
        </p:nvSpPr>
        <p:spPr bwMode="gray">
          <a:xfrm>
            <a:off x="6261718" y="3606"/>
            <a:ext cx="2880000" cy="1260000"/>
          </a:xfrm>
          <a:blipFill dpi="0" rotWithShape="1">
            <a:blip r:embed="rId4" cstate="screen">
              <a:extLst>
                <a:ext uri="{28A0092B-C50C-407E-A947-70E740481C1C}">
                  <a14:useLocalDpi xmlns:a14="http://schemas.microsoft.com/office/drawing/2010/main"/>
                </a:ext>
              </a:extLst>
            </a:blip>
            <a:srcRect/>
            <a:stretch>
              <a:fillRect/>
            </a:stretch>
          </a:blipFill>
        </p:spPr>
        <p:txBody>
          <a:bodyPr/>
          <a:lstStyle>
            <a:lvl1pPr marL="0" indent="0">
              <a:buNone/>
              <a:defRPr sz="100">
                <a:solidFill>
                  <a:schemeClr val="accent3">
                    <a:alpha val="0"/>
                  </a:schemeClr>
                </a:solidFill>
              </a:defRPr>
            </a:lvl1pPr>
          </a:lstStyle>
          <a:p>
            <a:pPr lvl="0"/>
            <a:r>
              <a:rPr lang="en-US" noProof="0" dirty="0"/>
              <a:t> </a:t>
            </a:r>
          </a:p>
        </p:txBody>
      </p:sp>
      <p:sp>
        <p:nvSpPr>
          <p:cNvPr id="2" name="Espace réservé de la date 1"/>
          <p:cNvSpPr>
            <a:spLocks noGrp="1"/>
          </p:cNvSpPr>
          <p:nvPr>
            <p:ph type="dt" sz="half" idx="24"/>
          </p:nvPr>
        </p:nvSpPr>
        <p:spPr bwMode="gray">
          <a:xfrm>
            <a:off x="5" y="5020866"/>
            <a:ext cx="327025" cy="122634"/>
          </a:xfrm>
        </p:spPr>
        <p:txBody>
          <a:bodyPr/>
          <a:lstStyle>
            <a:lvl1pPr>
              <a:defRPr sz="100">
                <a:solidFill>
                  <a:schemeClr val="bg2">
                    <a:alpha val="0"/>
                  </a:schemeClr>
                </a:solidFill>
              </a:defRPr>
            </a:lvl1pPr>
          </a:lstStyle>
          <a:p>
            <a:pPr algn="l"/>
            <a:r>
              <a:rPr lang="fr-FR" dirty="0">
                <a:solidFill>
                  <a:srgbClr val="B1B1B1">
                    <a:alpha val="0"/>
                  </a:srgbClr>
                </a:solidFill>
              </a:rPr>
              <a:t>00/00/2015</a:t>
            </a:r>
            <a:endParaRPr lang="en-US" dirty="0">
              <a:solidFill>
                <a:srgbClr val="B1B1B1">
                  <a:alpha val="0"/>
                </a:srgbClr>
              </a:solidFill>
            </a:endParaRPr>
          </a:p>
        </p:txBody>
      </p:sp>
      <p:sp>
        <p:nvSpPr>
          <p:cNvPr id="3" name="Espace réservé du pied de page 2"/>
          <p:cNvSpPr>
            <a:spLocks noGrp="1"/>
          </p:cNvSpPr>
          <p:nvPr>
            <p:ph type="ftr" sz="quarter" idx="25"/>
          </p:nvPr>
        </p:nvSpPr>
        <p:spPr bwMode="gray">
          <a:xfrm>
            <a:off x="5" y="5020866"/>
            <a:ext cx="327025" cy="122634"/>
          </a:xfrm>
        </p:spPr>
        <p:txBody>
          <a:bodyPr/>
          <a:lstStyle>
            <a:lvl1pPr>
              <a:defRPr sz="100">
                <a:solidFill>
                  <a:schemeClr val="bg2">
                    <a:alpha val="0"/>
                  </a:schemeClr>
                </a:solidFill>
              </a:defRPr>
            </a:lvl1pPr>
          </a:lstStyle>
          <a:p>
            <a:pPr algn="l"/>
            <a:r>
              <a:rPr lang="en-US" dirty="0">
                <a:solidFill>
                  <a:srgbClr val="B1B1B1">
                    <a:alpha val="0"/>
                  </a:srgbClr>
                </a:solidFill>
              </a:rPr>
              <a:t>PRESENTATION TITLE ( FOOTER CAN BE PERSONALIZED AS FOLLOW: INSERT / HEADER AND FOOTER")</a:t>
            </a:r>
          </a:p>
        </p:txBody>
      </p:sp>
      <p:sp>
        <p:nvSpPr>
          <p:cNvPr id="4" name="Espace réservé du numéro de diapositive 3"/>
          <p:cNvSpPr>
            <a:spLocks noGrp="1"/>
          </p:cNvSpPr>
          <p:nvPr>
            <p:ph type="sldNum" sz="quarter" idx="26"/>
          </p:nvPr>
        </p:nvSpPr>
        <p:spPr bwMode="gray">
          <a:xfrm>
            <a:off x="1" y="5020869"/>
            <a:ext cx="327024" cy="122633"/>
          </a:xfrm>
        </p:spPr>
        <p:txBody>
          <a:bodyPr/>
          <a:lstStyle>
            <a:lvl1pPr>
              <a:defRPr sz="100">
                <a:solidFill>
                  <a:schemeClr val="bg2">
                    <a:alpha val="0"/>
                  </a:schemeClr>
                </a:solidFill>
              </a:defRPr>
            </a:lvl1pPr>
          </a:lstStyle>
          <a:p>
            <a:fld id="{733122C9-A0B9-462F-8757-0847AD287B63}" type="slidenum">
              <a:rPr lang="en-US" smtClean="0">
                <a:solidFill>
                  <a:srgbClr val="B1B1B1">
                    <a:alpha val="0"/>
                  </a:srgbClr>
                </a:solidFill>
              </a:rPr>
              <a:pPr/>
              <a:t>‹#›</a:t>
            </a:fld>
            <a:endParaRPr lang="en-US" dirty="0">
              <a:solidFill>
                <a:srgbClr val="B1B1B1">
                  <a:alpha val="0"/>
                </a:srgbClr>
              </a:solidFill>
            </a:endParaRPr>
          </a:p>
        </p:txBody>
      </p:sp>
      <p:pic>
        <p:nvPicPr>
          <p:cNvPr id="11" name="Picture 10"/>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a:off x="467544" y="4515968"/>
            <a:ext cx="8136904" cy="113917"/>
          </a:xfrm>
          <a:prstGeom prst="rect">
            <a:avLst/>
          </a:prstGeom>
        </p:spPr>
      </p:pic>
    </p:spTree>
    <p:extLst>
      <p:ext uri="{BB962C8B-B14F-4D97-AF65-F5344CB8AC3E}">
        <p14:creationId xmlns:p14="http://schemas.microsoft.com/office/powerpoint/2010/main" val="888317703"/>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preserve="1" userDrawn="1">
  <p:cSld name="Chapter A">
    <p:spTree>
      <p:nvGrpSpPr>
        <p:cNvPr id="1" name=""/>
        <p:cNvGrpSpPr/>
        <p:nvPr/>
      </p:nvGrpSpPr>
      <p:grpSpPr>
        <a:xfrm>
          <a:off x="0" y="0"/>
          <a:ext cx="0" cy="0"/>
          <a:chOff x="0" y="0"/>
          <a:chExt cx="0" cy="0"/>
        </a:xfrm>
      </p:grpSpPr>
      <p:sp>
        <p:nvSpPr>
          <p:cNvPr id="4" name="Espace réservé du texte 3"/>
          <p:cNvSpPr>
            <a:spLocks noGrp="1"/>
          </p:cNvSpPr>
          <p:nvPr>
            <p:ph type="body" sz="quarter" idx="24" hasCustomPrompt="1"/>
          </p:nvPr>
        </p:nvSpPr>
        <p:spPr bwMode="gray">
          <a:xfrm>
            <a:off x="3059836" y="0"/>
            <a:ext cx="6084167" cy="5143500"/>
          </a:xfrm>
          <a:solidFill>
            <a:schemeClr val="accent1">
              <a:alpha val="60000"/>
            </a:schemeClr>
          </a:solidFill>
        </p:spPr>
        <p:txBody>
          <a:bodyPr lIns="72000" tIns="1980000" rIns="507600" bIns="1980000"/>
          <a:lstStyle>
            <a:lvl1pPr marL="0" indent="0" algn="r">
              <a:lnSpc>
                <a:spcPct val="100000"/>
              </a:lnSpc>
              <a:spcBef>
                <a:spcPts val="0"/>
              </a:spcBef>
              <a:spcAft>
                <a:spcPts val="0"/>
              </a:spcAft>
              <a:buNone/>
              <a:defRPr sz="3200" b="1">
                <a:solidFill>
                  <a:schemeClr val="bg1"/>
                </a:solidFill>
              </a:defRPr>
            </a:lvl1pPr>
          </a:lstStyle>
          <a:p>
            <a:pPr lvl="0"/>
            <a:r>
              <a:rPr lang="en-US" noProof="0" dirty="0"/>
              <a:t>Chapter title</a:t>
            </a:r>
          </a:p>
        </p:txBody>
      </p:sp>
      <p:sp>
        <p:nvSpPr>
          <p:cNvPr id="17" name="Espace réservé pour une image  61"/>
          <p:cNvSpPr>
            <a:spLocks noGrp="1"/>
          </p:cNvSpPr>
          <p:nvPr>
            <p:ph type="pic" sz="quarter" idx="29" hasCustomPrompt="1"/>
          </p:nvPr>
        </p:nvSpPr>
        <p:spPr bwMode="gray">
          <a:xfrm>
            <a:off x="0" y="0"/>
            <a:ext cx="9144000" cy="5143500"/>
          </a:xfrm>
          <a:solidFill>
            <a:schemeClr val="bg2"/>
          </a:solidFill>
        </p:spPr>
        <p:txBody>
          <a:bodyPr lIns="1800000" tIns="1080000" rIns="1800000" anchor="ctr" anchorCtr="0"/>
          <a:lstStyle>
            <a:lvl1pPr marL="0" marR="0" indent="0" algn="ctr" defTabSz="914400" rtl="0" eaLnBrk="1" fontAlgn="auto" latinLnBrk="0" hangingPunct="1">
              <a:lnSpc>
                <a:spcPct val="100000"/>
              </a:lnSpc>
              <a:spcBef>
                <a:spcPts val="0"/>
              </a:spcBef>
              <a:spcAft>
                <a:spcPts val="0"/>
              </a:spcAft>
              <a:buClrTx/>
              <a:buSzTx/>
              <a:buFont typeface="Wingdings" panose="05000000000000000000" pitchFamily="2" charset="2"/>
              <a:buNone/>
              <a:tabLst/>
              <a:defRPr>
                <a:solidFill>
                  <a:schemeClr val="tx1"/>
                </a:solidFill>
              </a:defRPr>
            </a:lvl1pPr>
          </a:lstStyle>
          <a:p>
            <a:r>
              <a:rPr lang="en-US" noProof="0" dirty="0"/>
              <a:t>Select the icon to insert a picture then place the visual into background position (Right click with the mouse / Send to back)</a:t>
            </a:r>
          </a:p>
        </p:txBody>
      </p:sp>
      <p:sp>
        <p:nvSpPr>
          <p:cNvPr id="11" name="Espace réservé de la date 1"/>
          <p:cNvSpPr>
            <a:spLocks noGrp="1"/>
          </p:cNvSpPr>
          <p:nvPr>
            <p:ph type="dt" sz="half" idx="26"/>
          </p:nvPr>
        </p:nvSpPr>
        <p:spPr bwMode="gray">
          <a:xfrm>
            <a:off x="5" y="5020866"/>
            <a:ext cx="327025" cy="122634"/>
          </a:xfrm>
        </p:spPr>
        <p:txBody>
          <a:bodyPr/>
          <a:lstStyle>
            <a:lvl1pPr>
              <a:defRPr sz="100">
                <a:solidFill>
                  <a:schemeClr val="bg2">
                    <a:alpha val="0"/>
                  </a:schemeClr>
                </a:solidFill>
              </a:defRPr>
            </a:lvl1pPr>
          </a:lstStyle>
          <a:p>
            <a:pPr algn="l"/>
            <a:r>
              <a:rPr lang="fr-FR" dirty="0">
                <a:solidFill>
                  <a:srgbClr val="B1B1B1">
                    <a:alpha val="0"/>
                  </a:srgbClr>
                </a:solidFill>
              </a:rPr>
              <a:t>00/00/2015</a:t>
            </a:r>
            <a:endParaRPr lang="en-US" dirty="0">
              <a:solidFill>
                <a:srgbClr val="B1B1B1">
                  <a:alpha val="0"/>
                </a:srgbClr>
              </a:solidFill>
            </a:endParaRPr>
          </a:p>
        </p:txBody>
      </p:sp>
      <p:sp>
        <p:nvSpPr>
          <p:cNvPr id="12" name="Espace réservé du pied de page 2"/>
          <p:cNvSpPr>
            <a:spLocks noGrp="1"/>
          </p:cNvSpPr>
          <p:nvPr>
            <p:ph type="ftr" sz="quarter" idx="27"/>
          </p:nvPr>
        </p:nvSpPr>
        <p:spPr bwMode="gray">
          <a:xfrm>
            <a:off x="5" y="5020866"/>
            <a:ext cx="327025" cy="122634"/>
          </a:xfrm>
        </p:spPr>
        <p:txBody>
          <a:bodyPr/>
          <a:lstStyle>
            <a:lvl1pPr>
              <a:defRPr sz="100">
                <a:solidFill>
                  <a:schemeClr val="bg2">
                    <a:alpha val="0"/>
                  </a:schemeClr>
                </a:solidFill>
              </a:defRPr>
            </a:lvl1pPr>
          </a:lstStyle>
          <a:p>
            <a:pPr algn="l"/>
            <a:r>
              <a:rPr lang="en-US" dirty="0">
                <a:solidFill>
                  <a:srgbClr val="B1B1B1">
                    <a:alpha val="0"/>
                  </a:srgbClr>
                </a:solidFill>
              </a:rPr>
              <a:t>PRESENTATION TITLE ( FOOTER CAN BE PERSONALIZED AS FOLLOW: INSERT / HEADER AND FOOTER")</a:t>
            </a:r>
          </a:p>
        </p:txBody>
      </p:sp>
      <p:sp>
        <p:nvSpPr>
          <p:cNvPr id="16" name="Espace réservé du numéro de diapositive 3"/>
          <p:cNvSpPr>
            <a:spLocks noGrp="1"/>
          </p:cNvSpPr>
          <p:nvPr>
            <p:ph type="sldNum" sz="quarter" idx="28"/>
          </p:nvPr>
        </p:nvSpPr>
        <p:spPr bwMode="gray">
          <a:xfrm>
            <a:off x="1" y="5020869"/>
            <a:ext cx="327024" cy="122633"/>
          </a:xfrm>
        </p:spPr>
        <p:txBody>
          <a:bodyPr/>
          <a:lstStyle>
            <a:lvl1pPr>
              <a:defRPr sz="100">
                <a:solidFill>
                  <a:schemeClr val="bg2">
                    <a:alpha val="0"/>
                  </a:schemeClr>
                </a:solidFill>
              </a:defRPr>
            </a:lvl1pPr>
          </a:lstStyle>
          <a:p>
            <a:fld id="{733122C9-A0B9-462F-8757-0847AD287B63}" type="slidenum">
              <a:rPr lang="en-US" smtClean="0">
                <a:solidFill>
                  <a:srgbClr val="B1B1B1">
                    <a:alpha val="0"/>
                  </a:srgbClr>
                </a:solidFill>
              </a:rPr>
              <a:pPr/>
              <a:t>‹#›</a:t>
            </a:fld>
            <a:endParaRPr lang="en-US" dirty="0">
              <a:solidFill>
                <a:srgbClr val="B1B1B1">
                  <a:alpha val="0"/>
                </a:srgbClr>
              </a:solidFill>
            </a:endParaRPr>
          </a:p>
        </p:txBody>
      </p:sp>
      <p:sp>
        <p:nvSpPr>
          <p:cNvPr id="19" name="Espace réservé du texte 56"/>
          <p:cNvSpPr>
            <a:spLocks noGrp="1"/>
          </p:cNvSpPr>
          <p:nvPr>
            <p:ph type="body" sz="quarter" idx="30" hasCustomPrompt="1"/>
          </p:nvPr>
        </p:nvSpPr>
        <p:spPr bwMode="gray">
          <a:xfrm>
            <a:off x="6624000" y="3312000"/>
            <a:ext cx="2520000" cy="972000"/>
          </a:xfrm>
          <a:blipFill dpi="0" rotWithShape="1">
            <a:blip r:embed="rId2" cstate="screen">
              <a:extLst>
                <a:ext uri="{28A0092B-C50C-407E-A947-70E740481C1C}">
                  <a14:useLocalDpi xmlns:a14="http://schemas.microsoft.com/office/drawing/2010/main"/>
                </a:ext>
              </a:extLst>
            </a:blip>
            <a:srcRect/>
            <a:stretch>
              <a:fillRect/>
            </a:stretch>
          </a:blipFill>
        </p:spPr>
        <p:txBody>
          <a:bodyPr/>
          <a:lstStyle>
            <a:lvl1pPr marL="0" indent="0">
              <a:buNone/>
              <a:defRPr sz="100">
                <a:solidFill>
                  <a:schemeClr val="accent3">
                    <a:alpha val="0"/>
                  </a:schemeClr>
                </a:solidFill>
              </a:defRPr>
            </a:lvl1pPr>
          </a:lstStyle>
          <a:p>
            <a:pPr lvl="0"/>
            <a:r>
              <a:rPr lang="en-US" noProof="0" dirty="0"/>
              <a:t> </a:t>
            </a:r>
          </a:p>
        </p:txBody>
      </p:sp>
      <p:sp>
        <p:nvSpPr>
          <p:cNvPr id="20" name="Espace réservé du texte 56"/>
          <p:cNvSpPr>
            <a:spLocks noGrp="1"/>
          </p:cNvSpPr>
          <p:nvPr>
            <p:ph type="body" sz="quarter" idx="31" hasCustomPrompt="1"/>
          </p:nvPr>
        </p:nvSpPr>
        <p:spPr bwMode="gray">
          <a:xfrm>
            <a:off x="7704000" y="252000"/>
            <a:ext cx="1440000" cy="360000"/>
          </a:xfrm>
          <a:blipFill dpi="0" rotWithShape="1">
            <a:blip r:embed="rId3" cstate="screen">
              <a:extLst>
                <a:ext uri="{28A0092B-C50C-407E-A947-70E740481C1C}">
                  <a14:useLocalDpi xmlns:a14="http://schemas.microsoft.com/office/drawing/2010/main"/>
                </a:ext>
              </a:extLst>
            </a:blip>
            <a:srcRect/>
            <a:stretch>
              <a:fillRect/>
            </a:stretch>
          </a:blipFill>
        </p:spPr>
        <p:txBody>
          <a:bodyPr/>
          <a:lstStyle>
            <a:lvl1pPr marL="0" indent="0">
              <a:buNone/>
              <a:defRPr sz="100">
                <a:solidFill>
                  <a:schemeClr val="accent3">
                    <a:alpha val="0"/>
                  </a:schemeClr>
                </a:solidFill>
              </a:defRPr>
            </a:lvl1pPr>
          </a:lstStyle>
          <a:p>
            <a:pPr lvl="0"/>
            <a:r>
              <a:rPr lang="en-US" noProof="0" dirty="0"/>
              <a:t> </a:t>
            </a:r>
          </a:p>
        </p:txBody>
      </p:sp>
      <p:sp>
        <p:nvSpPr>
          <p:cNvPr id="21" name="Espace réservé du texte 56"/>
          <p:cNvSpPr>
            <a:spLocks noGrp="1"/>
          </p:cNvSpPr>
          <p:nvPr>
            <p:ph type="body" sz="quarter" idx="32" hasCustomPrompt="1"/>
          </p:nvPr>
        </p:nvSpPr>
        <p:spPr bwMode="gray">
          <a:xfrm>
            <a:off x="6264000" y="648000"/>
            <a:ext cx="2880000" cy="1440000"/>
          </a:xfrm>
          <a:blipFill dpi="0" rotWithShape="1">
            <a:blip r:embed="rId4" cstate="screen">
              <a:extLst>
                <a:ext uri="{28A0092B-C50C-407E-A947-70E740481C1C}">
                  <a14:useLocalDpi xmlns:a14="http://schemas.microsoft.com/office/drawing/2010/main"/>
                </a:ext>
              </a:extLst>
            </a:blip>
            <a:srcRect/>
            <a:stretch>
              <a:fillRect/>
            </a:stretch>
          </a:blipFill>
        </p:spPr>
        <p:txBody>
          <a:bodyPr/>
          <a:lstStyle>
            <a:lvl1pPr marL="0" indent="0">
              <a:buNone/>
              <a:defRPr sz="100">
                <a:solidFill>
                  <a:schemeClr val="accent3">
                    <a:alpha val="0"/>
                  </a:schemeClr>
                </a:solidFill>
              </a:defRPr>
            </a:lvl1pPr>
          </a:lstStyle>
          <a:p>
            <a:pPr lvl="0"/>
            <a:r>
              <a:rPr lang="en-US" noProof="0" dirty="0"/>
              <a:t> </a:t>
            </a:r>
          </a:p>
        </p:txBody>
      </p:sp>
      <p:sp>
        <p:nvSpPr>
          <p:cNvPr id="22" name="Espace réservé du texte 56"/>
          <p:cNvSpPr>
            <a:spLocks noGrp="1"/>
          </p:cNvSpPr>
          <p:nvPr>
            <p:ph type="body" sz="quarter" idx="33" hasCustomPrompt="1"/>
          </p:nvPr>
        </p:nvSpPr>
        <p:spPr bwMode="gray">
          <a:xfrm>
            <a:off x="7693200" y="2916000"/>
            <a:ext cx="1440000" cy="360000"/>
          </a:xfrm>
          <a:blipFill dpi="0" rotWithShape="1">
            <a:blip r:embed="rId5" cstate="screen">
              <a:extLst>
                <a:ext uri="{28A0092B-C50C-407E-A947-70E740481C1C}">
                  <a14:useLocalDpi xmlns:a14="http://schemas.microsoft.com/office/drawing/2010/main"/>
                </a:ext>
              </a:extLst>
            </a:blip>
            <a:srcRect/>
            <a:stretch>
              <a:fillRect/>
            </a:stretch>
          </a:blipFill>
        </p:spPr>
        <p:txBody>
          <a:bodyPr/>
          <a:lstStyle>
            <a:lvl1pPr marL="0" indent="0">
              <a:buNone/>
              <a:defRPr sz="100">
                <a:solidFill>
                  <a:schemeClr val="accent3">
                    <a:alpha val="0"/>
                  </a:schemeClr>
                </a:solidFill>
              </a:defRPr>
            </a:lvl1pPr>
          </a:lstStyle>
          <a:p>
            <a:pPr lvl="0"/>
            <a:r>
              <a:rPr lang="en-US" noProof="0" dirty="0"/>
              <a:t> </a:t>
            </a:r>
          </a:p>
        </p:txBody>
      </p:sp>
      <p:pic>
        <p:nvPicPr>
          <p:cNvPr id="13" name="Picture 12"/>
          <p:cNvPicPr>
            <a:picLocks noChangeAspect="1"/>
          </p:cNvPicPr>
          <p:nvPr userDrawn="1"/>
        </p:nvPicPr>
        <p:blipFill>
          <a:blip r:embed="rId6" cstate="screen">
            <a:extLst>
              <a:ext uri="{28A0092B-C50C-407E-A947-70E740481C1C}">
                <a14:useLocalDpi xmlns:a14="http://schemas.microsoft.com/office/drawing/2010/main"/>
              </a:ext>
            </a:extLst>
          </a:blip>
          <a:stretch>
            <a:fillRect/>
          </a:stretch>
        </p:blipFill>
        <p:spPr>
          <a:xfrm>
            <a:off x="467544" y="4515968"/>
            <a:ext cx="8136904" cy="113917"/>
          </a:xfrm>
          <a:prstGeom prst="rect">
            <a:avLst/>
          </a:prstGeom>
        </p:spPr>
      </p:pic>
    </p:spTree>
    <p:extLst>
      <p:ext uri="{BB962C8B-B14F-4D97-AF65-F5344CB8AC3E}">
        <p14:creationId xmlns:p14="http://schemas.microsoft.com/office/powerpoint/2010/main" val="219407765"/>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preserve="1" userDrawn="1">
  <p:cSld name="Chapter B">
    <p:spTree>
      <p:nvGrpSpPr>
        <p:cNvPr id="1" name=""/>
        <p:cNvGrpSpPr/>
        <p:nvPr/>
      </p:nvGrpSpPr>
      <p:grpSpPr>
        <a:xfrm>
          <a:off x="0" y="0"/>
          <a:ext cx="0" cy="0"/>
          <a:chOff x="0" y="0"/>
          <a:chExt cx="0" cy="0"/>
        </a:xfrm>
      </p:grpSpPr>
      <p:sp>
        <p:nvSpPr>
          <p:cNvPr id="4" name="Espace réservé du texte 3"/>
          <p:cNvSpPr>
            <a:spLocks noGrp="1"/>
          </p:cNvSpPr>
          <p:nvPr>
            <p:ph type="body" sz="quarter" idx="24" hasCustomPrompt="1"/>
          </p:nvPr>
        </p:nvSpPr>
        <p:spPr bwMode="gray">
          <a:xfrm>
            <a:off x="3059836" y="0"/>
            <a:ext cx="6084167" cy="5143500"/>
          </a:xfrm>
          <a:solidFill>
            <a:schemeClr val="accent1">
              <a:alpha val="60000"/>
            </a:schemeClr>
          </a:solidFill>
        </p:spPr>
        <p:txBody>
          <a:bodyPr lIns="72000" tIns="1980000" rIns="507600" bIns="1980000"/>
          <a:lstStyle>
            <a:lvl1pPr marL="0" indent="0" algn="r">
              <a:lnSpc>
                <a:spcPct val="100000"/>
              </a:lnSpc>
              <a:spcBef>
                <a:spcPts val="0"/>
              </a:spcBef>
              <a:spcAft>
                <a:spcPts val="0"/>
              </a:spcAft>
              <a:buNone/>
              <a:defRPr sz="3200" b="1">
                <a:solidFill>
                  <a:schemeClr val="bg1"/>
                </a:solidFill>
              </a:defRPr>
            </a:lvl1pPr>
          </a:lstStyle>
          <a:p>
            <a:pPr lvl="0"/>
            <a:r>
              <a:rPr lang="en-US" noProof="0" dirty="0"/>
              <a:t>Chapter title</a:t>
            </a:r>
          </a:p>
        </p:txBody>
      </p:sp>
      <p:sp>
        <p:nvSpPr>
          <p:cNvPr id="17" name="Espace réservé pour une image  61"/>
          <p:cNvSpPr>
            <a:spLocks noGrp="1"/>
          </p:cNvSpPr>
          <p:nvPr>
            <p:ph type="pic" sz="quarter" idx="29" hasCustomPrompt="1"/>
          </p:nvPr>
        </p:nvSpPr>
        <p:spPr bwMode="gray">
          <a:xfrm>
            <a:off x="0" y="0"/>
            <a:ext cx="9144000" cy="5143500"/>
          </a:xfrm>
          <a:solidFill>
            <a:schemeClr val="bg2"/>
          </a:solidFill>
        </p:spPr>
        <p:txBody>
          <a:bodyPr lIns="1800000" tIns="1080000" rIns="1800000" anchor="ctr" anchorCtr="0"/>
          <a:lstStyle>
            <a:lvl1pPr marL="0" marR="0" indent="0" algn="ctr" defTabSz="914400" rtl="0" eaLnBrk="1" fontAlgn="auto" latinLnBrk="0" hangingPunct="1">
              <a:lnSpc>
                <a:spcPct val="100000"/>
              </a:lnSpc>
              <a:spcBef>
                <a:spcPts val="0"/>
              </a:spcBef>
              <a:spcAft>
                <a:spcPts val="0"/>
              </a:spcAft>
              <a:buClrTx/>
              <a:buSzTx/>
              <a:buFont typeface="Wingdings" panose="05000000000000000000" pitchFamily="2" charset="2"/>
              <a:buNone/>
              <a:tabLst/>
              <a:defRPr>
                <a:solidFill>
                  <a:schemeClr val="tx1"/>
                </a:solidFill>
              </a:defRPr>
            </a:lvl1pPr>
          </a:lstStyle>
          <a:p>
            <a:r>
              <a:rPr lang="en-US" noProof="0" dirty="0"/>
              <a:t>Select the icon to insert a picture then place the visual into background position (Right click with the mouse / Send to back)</a:t>
            </a:r>
          </a:p>
        </p:txBody>
      </p:sp>
      <p:sp>
        <p:nvSpPr>
          <p:cNvPr id="11" name="Espace réservé de la date 1"/>
          <p:cNvSpPr>
            <a:spLocks noGrp="1"/>
          </p:cNvSpPr>
          <p:nvPr>
            <p:ph type="dt" sz="half" idx="26"/>
          </p:nvPr>
        </p:nvSpPr>
        <p:spPr bwMode="gray">
          <a:xfrm>
            <a:off x="5" y="5020866"/>
            <a:ext cx="327025" cy="122634"/>
          </a:xfrm>
        </p:spPr>
        <p:txBody>
          <a:bodyPr/>
          <a:lstStyle>
            <a:lvl1pPr>
              <a:defRPr sz="100">
                <a:solidFill>
                  <a:schemeClr val="bg2">
                    <a:alpha val="0"/>
                  </a:schemeClr>
                </a:solidFill>
              </a:defRPr>
            </a:lvl1pPr>
          </a:lstStyle>
          <a:p>
            <a:pPr algn="l"/>
            <a:r>
              <a:rPr lang="fr-FR" dirty="0">
                <a:solidFill>
                  <a:srgbClr val="B1B1B1">
                    <a:alpha val="0"/>
                  </a:srgbClr>
                </a:solidFill>
              </a:rPr>
              <a:t>00/00/2015</a:t>
            </a:r>
            <a:endParaRPr lang="en-US" dirty="0">
              <a:solidFill>
                <a:srgbClr val="B1B1B1">
                  <a:alpha val="0"/>
                </a:srgbClr>
              </a:solidFill>
            </a:endParaRPr>
          </a:p>
        </p:txBody>
      </p:sp>
      <p:sp>
        <p:nvSpPr>
          <p:cNvPr id="12" name="Espace réservé du pied de page 2"/>
          <p:cNvSpPr>
            <a:spLocks noGrp="1"/>
          </p:cNvSpPr>
          <p:nvPr>
            <p:ph type="ftr" sz="quarter" idx="27"/>
          </p:nvPr>
        </p:nvSpPr>
        <p:spPr bwMode="gray">
          <a:xfrm>
            <a:off x="5" y="5020866"/>
            <a:ext cx="327025" cy="122634"/>
          </a:xfrm>
        </p:spPr>
        <p:txBody>
          <a:bodyPr/>
          <a:lstStyle>
            <a:lvl1pPr>
              <a:defRPr sz="100">
                <a:solidFill>
                  <a:schemeClr val="bg2">
                    <a:alpha val="0"/>
                  </a:schemeClr>
                </a:solidFill>
              </a:defRPr>
            </a:lvl1pPr>
          </a:lstStyle>
          <a:p>
            <a:pPr algn="l"/>
            <a:r>
              <a:rPr lang="en-US" dirty="0">
                <a:solidFill>
                  <a:srgbClr val="B1B1B1">
                    <a:alpha val="0"/>
                  </a:srgbClr>
                </a:solidFill>
              </a:rPr>
              <a:t>PRESENTATION TITLE ( FOOTER CAN BE PERSONALIZED AS FOLLOW: INSERT / HEADER AND FOOTER")</a:t>
            </a:r>
          </a:p>
        </p:txBody>
      </p:sp>
      <p:sp>
        <p:nvSpPr>
          <p:cNvPr id="16" name="Espace réservé du numéro de diapositive 3"/>
          <p:cNvSpPr>
            <a:spLocks noGrp="1"/>
          </p:cNvSpPr>
          <p:nvPr>
            <p:ph type="sldNum" sz="quarter" idx="28"/>
          </p:nvPr>
        </p:nvSpPr>
        <p:spPr bwMode="gray">
          <a:xfrm>
            <a:off x="1" y="5020869"/>
            <a:ext cx="327024" cy="122633"/>
          </a:xfrm>
        </p:spPr>
        <p:txBody>
          <a:bodyPr/>
          <a:lstStyle>
            <a:lvl1pPr>
              <a:defRPr sz="100">
                <a:solidFill>
                  <a:schemeClr val="bg2">
                    <a:alpha val="0"/>
                  </a:schemeClr>
                </a:solidFill>
              </a:defRPr>
            </a:lvl1pPr>
          </a:lstStyle>
          <a:p>
            <a:fld id="{733122C9-A0B9-462F-8757-0847AD287B63}" type="slidenum">
              <a:rPr lang="en-US" smtClean="0">
                <a:solidFill>
                  <a:srgbClr val="B1B1B1">
                    <a:alpha val="0"/>
                  </a:srgbClr>
                </a:solidFill>
              </a:rPr>
              <a:pPr/>
              <a:t>‹#›</a:t>
            </a:fld>
            <a:endParaRPr lang="en-US" dirty="0">
              <a:solidFill>
                <a:srgbClr val="B1B1B1">
                  <a:alpha val="0"/>
                </a:srgbClr>
              </a:solidFill>
            </a:endParaRPr>
          </a:p>
        </p:txBody>
      </p:sp>
      <p:sp>
        <p:nvSpPr>
          <p:cNvPr id="19" name="Espace réservé du texte 56"/>
          <p:cNvSpPr>
            <a:spLocks noGrp="1"/>
          </p:cNvSpPr>
          <p:nvPr>
            <p:ph type="body" sz="quarter" idx="30" hasCustomPrompt="1"/>
          </p:nvPr>
        </p:nvSpPr>
        <p:spPr bwMode="gray">
          <a:xfrm>
            <a:off x="6624000" y="3312000"/>
            <a:ext cx="2520000" cy="972000"/>
          </a:xfrm>
          <a:blipFill dpi="0" rotWithShape="1">
            <a:blip r:embed="rId2" cstate="screen">
              <a:extLst>
                <a:ext uri="{28A0092B-C50C-407E-A947-70E740481C1C}">
                  <a14:useLocalDpi xmlns:a14="http://schemas.microsoft.com/office/drawing/2010/main"/>
                </a:ext>
              </a:extLst>
            </a:blip>
            <a:srcRect/>
            <a:stretch>
              <a:fillRect/>
            </a:stretch>
          </a:blipFill>
        </p:spPr>
        <p:txBody>
          <a:bodyPr/>
          <a:lstStyle>
            <a:lvl1pPr marL="0" indent="0">
              <a:buNone/>
              <a:defRPr sz="100">
                <a:solidFill>
                  <a:schemeClr val="accent3">
                    <a:alpha val="0"/>
                  </a:schemeClr>
                </a:solidFill>
              </a:defRPr>
            </a:lvl1pPr>
          </a:lstStyle>
          <a:p>
            <a:pPr lvl="0"/>
            <a:r>
              <a:rPr lang="en-US" noProof="0" dirty="0"/>
              <a:t> </a:t>
            </a:r>
          </a:p>
        </p:txBody>
      </p:sp>
      <p:sp>
        <p:nvSpPr>
          <p:cNvPr id="20" name="Espace réservé du texte 56"/>
          <p:cNvSpPr>
            <a:spLocks noGrp="1"/>
          </p:cNvSpPr>
          <p:nvPr>
            <p:ph type="body" sz="quarter" idx="31" hasCustomPrompt="1"/>
          </p:nvPr>
        </p:nvSpPr>
        <p:spPr bwMode="gray">
          <a:xfrm>
            <a:off x="7704000" y="252000"/>
            <a:ext cx="1440000" cy="360000"/>
          </a:xfrm>
          <a:blipFill dpi="0" rotWithShape="1">
            <a:blip r:embed="rId3" cstate="screen">
              <a:extLst>
                <a:ext uri="{28A0092B-C50C-407E-A947-70E740481C1C}">
                  <a14:useLocalDpi xmlns:a14="http://schemas.microsoft.com/office/drawing/2010/main"/>
                </a:ext>
              </a:extLst>
            </a:blip>
            <a:srcRect/>
            <a:stretch>
              <a:fillRect/>
            </a:stretch>
          </a:blipFill>
        </p:spPr>
        <p:txBody>
          <a:bodyPr/>
          <a:lstStyle>
            <a:lvl1pPr marL="0" indent="0">
              <a:buNone/>
              <a:defRPr sz="100">
                <a:solidFill>
                  <a:schemeClr val="accent3">
                    <a:alpha val="0"/>
                  </a:schemeClr>
                </a:solidFill>
              </a:defRPr>
            </a:lvl1pPr>
          </a:lstStyle>
          <a:p>
            <a:pPr lvl="0"/>
            <a:r>
              <a:rPr lang="en-US" noProof="0" dirty="0"/>
              <a:t> </a:t>
            </a:r>
          </a:p>
        </p:txBody>
      </p:sp>
      <p:sp>
        <p:nvSpPr>
          <p:cNvPr id="21" name="Espace réservé du texte 56"/>
          <p:cNvSpPr>
            <a:spLocks noGrp="1"/>
          </p:cNvSpPr>
          <p:nvPr>
            <p:ph type="body" sz="quarter" idx="32" hasCustomPrompt="1"/>
          </p:nvPr>
        </p:nvSpPr>
        <p:spPr bwMode="gray">
          <a:xfrm>
            <a:off x="6264000" y="648000"/>
            <a:ext cx="2880000" cy="1440000"/>
          </a:xfrm>
          <a:blipFill dpi="0" rotWithShape="1">
            <a:blip r:embed="rId4" cstate="screen">
              <a:extLst>
                <a:ext uri="{28A0092B-C50C-407E-A947-70E740481C1C}">
                  <a14:useLocalDpi xmlns:a14="http://schemas.microsoft.com/office/drawing/2010/main"/>
                </a:ext>
              </a:extLst>
            </a:blip>
            <a:srcRect/>
            <a:stretch>
              <a:fillRect/>
            </a:stretch>
          </a:blipFill>
        </p:spPr>
        <p:txBody>
          <a:bodyPr/>
          <a:lstStyle>
            <a:lvl1pPr marL="0" indent="0">
              <a:buNone/>
              <a:defRPr sz="100">
                <a:solidFill>
                  <a:schemeClr val="accent3">
                    <a:alpha val="0"/>
                  </a:schemeClr>
                </a:solidFill>
              </a:defRPr>
            </a:lvl1pPr>
          </a:lstStyle>
          <a:p>
            <a:pPr lvl="0"/>
            <a:r>
              <a:rPr lang="en-US" noProof="0" dirty="0"/>
              <a:t> </a:t>
            </a:r>
          </a:p>
        </p:txBody>
      </p:sp>
      <p:sp>
        <p:nvSpPr>
          <p:cNvPr id="22" name="Espace réservé du texte 56"/>
          <p:cNvSpPr>
            <a:spLocks noGrp="1"/>
          </p:cNvSpPr>
          <p:nvPr>
            <p:ph type="body" sz="quarter" idx="33" hasCustomPrompt="1"/>
          </p:nvPr>
        </p:nvSpPr>
        <p:spPr bwMode="gray">
          <a:xfrm>
            <a:off x="7693200" y="2916000"/>
            <a:ext cx="1440000" cy="360000"/>
          </a:xfrm>
          <a:blipFill dpi="0" rotWithShape="1">
            <a:blip r:embed="rId5" cstate="screen">
              <a:extLst>
                <a:ext uri="{28A0092B-C50C-407E-A947-70E740481C1C}">
                  <a14:useLocalDpi xmlns:a14="http://schemas.microsoft.com/office/drawing/2010/main"/>
                </a:ext>
              </a:extLst>
            </a:blip>
            <a:srcRect/>
            <a:stretch>
              <a:fillRect/>
            </a:stretch>
          </a:blipFill>
        </p:spPr>
        <p:txBody>
          <a:bodyPr/>
          <a:lstStyle>
            <a:lvl1pPr marL="0" indent="0">
              <a:buNone/>
              <a:defRPr sz="100">
                <a:solidFill>
                  <a:schemeClr val="accent3">
                    <a:alpha val="0"/>
                  </a:schemeClr>
                </a:solidFill>
              </a:defRPr>
            </a:lvl1pPr>
          </a:lstStyle>
          <a:p>
            <a:pPr lvl="0"/>
            <a:r>
              <a:rPr lang="en-US" noProof="0" dirty="0"/>
              <a:t> </a:t>
            </a:r>
          </a:p>
        </p:txBody>
      </p:sp>
      <p:pic>
        <p:nvPicPr>
          <p:cNvPr id="13" name="Picture 12"/>
          <p:cNvPicPr>
            <a:picLocks noChangeAspect="1"/>
          </p:cNvPicPr>
          <p:nvPr userDrawn="1"/>
        </p:nvPicPr>
        <p:blipFill>
          <a:blip r:embed="rId6" cstate="screen">
            <a:extLst>
              <a:ext uri="{28A0092B-C50C-407E-A947-70E740481C1C}">
                <a14:useLocalDpi xmlns:a14="http://schemas.microsoft.com/office/drawing/2010/main"/>
              </a:ext>
            </a:extLst>
          </a:blip>
          <a:stretch>
            <a:fillRect/>
          </a:stretch>
        </p:blipFill>
        <p:spPr>
          <a:xfrm>
            <a:off x="467544" y="4515968"/>
            <a:ext cx="8136904" cy="113917"/>
          </a:xfrm>
          <a:prstGeom prst="rect">
            <a:avLst/>
          </a:prstGeom>
        </p:spPr>
      </p:pic>
    </p:spTree>
    <p:extLst>
      <p:ext uri="{BB962C8B-B14F-4D97-AF65-F5344CB8AC3E}">
        <p14:creationId xmlns:p14="http://schemas.microsoft.com/office/powerpoint/2010/main" val="290226103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Key message right">
    <p:spTree>
      <p:nvGrpSpPr>
        <p:cNvPr id="1" name=""/>
        <p:cNvGrpSpPr/>
        <p:nvPr/>
      </p:nvGrpSpPr>
      <p:grpSpPr>
        <a:xfrm>
          <a:off x="0" y="0"/>
          <a:ext cx="0" cy="0"/>
          <a:chOff x="0" y="0"/>
          <a:chExt cx="0" cy="0"/>
        </a:xfrm>
      </p:grpSpPr>
      <p:sp>
        <p:nvSpPr>
          <p:cNvPr id="13" name="Picture Placeholder 12">
            <a:extLst>
              <a:ext uri="{FF2B5EF4-FFF2-40B4-BE49-F238E27FC236}">
                <a16:creationId xmlns:a16="http://schemas.microsoft.com/office/drawing/2014/main" id="{B576D51F-52D4-4DC0-8A7D-6D12557F5F23}"/>
              </a:ext>
            </a:extLst>
          </p:cNvPr>
          <p:cNvSpPr>
            <a:spLocks noGrp="1"/>
          </p:cNvSpPr>
          <p:nvPr>
            <p:ph type="pic" sz="quarter" idx="16" hasCustomPrompt="1"/>
          </p:nvPr>
        </p:nvSpPr>
        <p:spPr>
          <a:xfrm>
            <a:off x="-6090" y="0"/>
            <a:ext cx="7110675" cy="5142778"/>
          </a:xfrm>
          <a:custGeom>
            <a:avLst/>
            <a:gdLst>
              <a:gd name="connsiteX0" fmla="*/ 0 w 15633609"/>
              <a:gd name="connsiteY0" fmla="*/ 0 h 11307763"/>
              <a:gd name="connsiteX1" fmla="*/ 13600449 w 15633609"/>
              <a:gd name="connsiteY1" fmla="*/ 0 h 11307763"/>
              <a:gd name="connsiteX2" fmla="*/ 13581182 w 15633609"/>
              <a:gd name="connsiteY2" fmla="*/ 53290 h 11307763"/>
              <a:gd name="connsiteX3" fmla="*/ 13558589 w 15633609"/>
              <a:gd name="connsiteY3" fmla="*/ 116593 h 11307763"/>
              <a:gd name="connsiteX4" fmla="*/ 13536379 w 15633609"/>
              <a:gd name="connsiteY4" fmla="*/ 179648 h 11307763"/>
              <a:gd name="connsiteX5" fmla="*/ 13514550 w 15633609"/>
              <a:gd name="connsiteY5" fmla="*/ 242456 h 11307763"/>
              <a:gd name="connsiteX6" fmla="*/ 13493100 w 15633609"/>
              <a:gd name="connsiteY6" fmla="*/ 305018 h 11307763"/>
              <a:gd name="connsiteX7" fmla="*/ 13472027 w 15633609"/>
              <a:gd name="connsiteY7" fmla="*/ 367337 h 11307763"/>
              <a:gd name="connsiteX8" fmla="*/ 13451330 w 15633609"/>
              <a:gd name="connsiteY8" fmla="*/ 429411 h 11307763"/>
              <a:gd name="connsiteX9" fmla="*/ 13431008 w 15633609"/>
              <a:gd name="connsiteY9" fmla="*/ 491244 h 11307763"/>
              <a:gd name="connsiteX10" fmla="*/ 13411058 w 15633609"/>
              <a:gd name="connsiteY10" fmla="*/ 552836 h 11307763"/>
              <a:gd name="connsiteX11" fmla="*/ 13391480 w 15633609"/>
              <a:gd name="connsiteY11" fmla="*/ 614189 h 11307763"/>
              <a:gd name="connsiteX12" fmla="*/ 13372270 w 15633609"/>
              <a:gd name="connsiteY12" fmla="*/ 675303 h 11307763"/>
              <a:gd name="connsiteX13" fmla="*/ 13353428 w 15633609"/>
              <a:gd name="connsiteY13" fmla="*/ 736179 h 11307763"/>
              <a:gd name="connsiteX14" fmla="*/ 13334952 w 15633609"/>
              <a:gd name="connsiteY14" fmla="*/ 796820 h 11307763"/>
              <a:gd name="connsiteX15" fmla="*/ 13316841 w 15633609"/>
              <a:gd name="connsiteY15" fmla="*/ 857225 h 11307763"/>
              <a:gd name="connsiteX16" fmla="*/ 13299092 w 15633609"/>
              <a:gd name="connsiteY16" fmla="*/ 917397 h 11307763"/>
              <a:gd name="connsiteX17" fmla="*/ 13281704 w 15633609"/>
              <a:gd name="connsiteY17" fmla="*/ 977336 h 11307763"/>
              <a:gd name="connsiteX18" fmla="*/ 13264675 w 15633609"/>
              <a:gd name="connsiteY18" fmla="*/ 1037044 h 11307763"/>
              <a:gd name="connsiteX19" fmla="*/ 13248005 w 15633609"/>
              <a:gd name="connsiteY19" fmla="*/ 1096522 h 11307763"/>
              <a:gd name="connsiteX20" fmla="*/ 13231690 w 15633609"/>
              <a:gd name="connsiteY20" fmla="*/ 1155770 h 11307763"/>
              <a:gd name="connsiteX21" fmla="*/ 13215729 w 15633609"/>
              <a:gd name="connsiteY21" fmla="*/ 1214791 h 11307763"/>
              <a:gd name="connsiteX22" fmla="*/ 13200122 w 15633609"/>
              <a:gd name="connsiteY22" fmla="*/ 1273585 h 11307763"/>
              <a:gd name="connsiteX23" fmla="*/ 13184865 w 15633609"/>
              <a:gd name="connsiteY23" fmla="*/ 1332154 h 11307763"/>
              <a:gd name="connsiteX24" fmla="*/ 13169958 w 15633609"/>
              <a:gd name="connsiteY24" fmla="*/ 1390498 h 11307763"/>
              <a:gd name="connsiteX25" fmla="*/ 13155398 w 15633609"/>
              <a:gd name="connsiteY25" fmla="*/ 1448619 h 11307763"/>
              <a:gd name="connsiteX26" fmla="*/ 13141185 w 15633609"/>
              <a:gd name="connsiteY26" fmla="*/ 1506519 h 11307763"/>
              <a:gd name="connsiteX27" fmla="*/ 13127316 w 15633609"/>
              <a:gd name="connsiteY27" fmla="*/ 1564197 h 11307763"/>
              <a:gd name="connsiteX28" fmla="*/ 13113790 w 15633609"/>
              <a:gd name="connsiteY28" fmla="*/ 1621656 h 11307763"/>
              <a:gd name="connsiteX29" fmla="*/ 13100605 w 15633609"/>
              <a:gd name="connsiteY29" fmla="*/ 1678897 h 11307763"/>
              <a:gd name="connsiteX30" fmla="*/ 13087759 w 15633609"/>
              <a:gd name="connsiteY30" fmla="*/ 1735920 h 11307763"/>
              <a:gd name="connsiteX31" fmla="*/ 13075251 w 15633609"/>
              <a:gd name="connsiteY31" fmla="*/ 1792727 h 11307763"/>
              <a:gd name="connsiteX32" fmla="*/ 13063080 w 15633609"/>
              <a:gd name="connsiteY32" fmla="*/ 1849320 h 11307763"/>
              <a:gd name="connsiteX33" fmla="*/ 13051242 w 15633609"/>
              <a:gd name="connsiteY33" fmla="*/ 1905699 h 11307763"/>
              <a:gd name="connsiteX34" fmla="*/ 13039738 w 15633609"/>
              <a:gd name="connsiteY34" fmla="*/ 1961865 h 11307763"/>
              <a:gd name="connsiteX35" fmla="*/ 13028565 w 15633609"/>
              <a:gd name="connsiteY35" fmla="*/ 2017820 h 11307763"/>
              <a:gd name="connsiteX36" fmla="*/ 13017721 w 15633609"/>
              <a:gd name="connsiteY36" fmla="*/ 2073565 h 11307763"/>
              <a:gd name="connsiteX37" fmla="*/ 13007205 w 15633609"/>
              <a:gd name="connsiteY37" fmla="*/ 2129101 h 11307763"/>
              <a:gd name="connsiteX38" fmla="*/ 12997016 w 15633609"/>
              <a:gd name="connsiteY38" fmla="*/ 2184430 h 11307763"/>
              <a:gd name="connsiteX39" fmla="*/ 12987151 w 15633609"/>
              <a:gd name="connsiteY39" fmla="*/ 2239551 h 11307763"/>
              <a:gd name="connsiteX40" fmla="*/ 12977609 w 15633609"/>
              <a:gd name="connsiteY40" fmla="*/ 2294468 h 11307763"/>
              <a:gd name="connsiteX41" fmla="*/ 12968388 w 15633609"/>
              <a:gd name="connsiteY41" fmla="*/ 2349180 h 11307763"/>
              <a:gd name="connsiteX42" fmla="*/ 12959486 w 15633609"/>
              <a:gd name="connsiteY42" fmla="*/ 2403689 h 11307763"/>
              <a:gd name="connsiteX43" fmla="*/ 12950903 w 15633609"/>
              <a:gd name="connsiteY43" fmla="*/ 2457997 h 11307763"/>
              <a:gd name="connsiteX44" fmla="*/ 12942636 w 15633609"/>
              <a:gd name="connsiteY44" fmla="*/ 2512103 h 11307763"/>
              <a:gd name="connsiteX45" fmla="*/ 12934683 w 15633609"/>
              <a:gd name="connsiteY45" fmla="*/ 2566011 h 11307763"/>
              <a:gd name="connsiteX46" fmla="*/ 12927044 w 15633609"/>
              <a:gd name="connsiteY46" fmla="*/ 2619720 h 11307763"/>
              <a:gd name="connsiteX47" fmla="*/ 12919715 w 15633609"/>
              <a:gd name="connsiteY47" fmla="*/ 2673232 h 11307763"/>
              <a:gd name="connsiteX48" fmla="*/ 12912696 w 15633609"/>
              <a:gd name="connsiteY48" fmla="*/ 2726548 h 11307763"/>
              <a:gd name="connsiteX49" fmla="*/ 12905986 w 15633609"/>
              <a:gd name="connsiteY49" fmla="*/ 2779669 h 11307763"/>
              <a:gd name="connsiteX50" fmla="*/ 12899581 w 15633609"/>
              <a:gd name="connsiteY50" fmla="*/ 2832597 h 11307763"/>
              <a:gd name="connsiteX51" fmla="*/ 12893481 w 15633609"/>
              <a:gd name="connsiteY51" fmla="*/ 2885332 h 11307763"/>
              <a:gd name="connsiteX52" fmla="*/ 12887685 w 15633609"/>
              <a:gd name="connsiteY52" fmla="*/ 2937876 h 11307763"/>
              <a:gd name="connsiteX53" fmla="*/ 12882189 w 15633609"/>
              <a:gd name="connsiteY53" fmla="*/ 2990230 h 11307763"/>
              <a:gd name="connsiteX54" fmla="*/ 12876994 w 15633609"/>
              <a:gd name="connsiteY54" fmla="*/ 3042396 h 11307763"/>
              <a:gd name="connsiteX55" fmla="*/ 12872096 w 15633609"/>
              <a:gd name="connsiteY55" fmla="*/ 3094373 h 11307763"/>
              <a:gd name="connsiteX56" fmla="*/ 12867494 w 15633609"/>
              <a:gd name="connsiteY56" fmla="*/ 3146165 h 11307763"/>
              <a:gd name="connsiteX57" fmla="*/ 12863188 w 15633609"/>
              <a:gd name="connsiteY57" fmla="*/ 3197771 h 11307763"/>
              <a:gd name="connsiteX58" fmla="*/ 12859174 w 15633609"/>
              <a:gd name="connsiteY58" fmla="*/ 3249192 h 11307763"/>
              <a:gd name="connsiteX59" fmla="*/ 12855452 w 15633609"/>
              <a:gd name="connsiteY59" fmla="*/ 3300431 h 11307763"/>
              <a:gd name="connsiteX60" fmla="*/ 12852020 w 15633609"/>
              <a:gd name="connsiteY60" fmla="*/ 3351489 h 11307763"/>
              <a:gd name="connsiteX61" fmla="*/ 12848875 w 15633609"/>
              <a:gd name="connsiteY61" fmla="*/ 3402365 h 11307763"/>
              <a:gd name="connsiteX62" fmla="*/ 12846017 w 15633609"/>
              <a:gd name="connsiteY62" fmla="*/ 3453063 h 11307763"/>
              <a:gd name="connsiteX63" fmla="*/ 12843444 w 15633609"/>
              <a:gd name="connsiteY63" fmla="*/ 3503582 h 11307763"/>
              <a:gd name="connsiteX64" fmla="*/ 12841154 w 15633609"/>
              <a:gd name="connsiteY64" fmla="*/ 3553924 h 11307763"/>
              <a:gd name="connsiteX65" fmla="*/ 12839145 w 15633609"/>
              <a:gd name="connsiteY65" fmla="*/ 3604090 h 11307763"/>
              <a:gd name="connsiteX66" fmla="*/ 12837417 w 15633609"/>
              <a:gd name="connsiteY66" fmla="*/ 3654082 h 11307763"/>
              <a:gd name="connsiteX67" fmla="*/ 12835966 w 15633609"/>
              <a:gd name="connsiteY67" fmla="*/ 3703900 h 11307763"/>
              <a:gd name="connsiteX68" fmla="*/ 12834792 w 15633609"/>
              <a:gd name="connsiteY68" fmla="*/ 3753546 h 11307763"/>
              <a:gd name="connsiteX69" fmla="*/ 12833892 w 15633609"/>
              <a:gd name="connsiteY69" fmla="*/ 3803021 h 11307763"/>
              <a:gd name="connsiteX70" fmla="*/ 12833266 w 15633609"/>
              <a:gd name="connsiteY70" fmla="*/ 3852326 h 11307763"/>
              <a:gd name="connsiteX71" fmla="*/ 12832911 w 15633609"/>
              <a:gd name="connsiteY71" fmla="*/ 3901463 h 11307763"/>
              <a:gd name="connsiteX72" fmla="*/ 12832827 w 15633609"/>
              <a:gd name="connsiteY72" fmla="*/ 3950432 h 11307763"/>
              <a:gd name="connsiteX73" fmla="*/ 12833010 w 15633609"/>
              <a:gd name="connsiteY73" fmla="*/ 3999234 h 11307763"/>
              <a:gd name="connsiteX74" fmla="*/ 12833460 w 15633609"/>
              <a:gd name="connsiteY74" fmla="*/ 4047871 h 11307763"/>
              <a:gd name="connsiteX75" fmla="*/ 12834174 w 15633609"/>
              <a:gd name="connsiteY75" fmla="*/ 4096344 h 11307763"/>
              <a:gd name="connsiteX76" fmla="*/ 12835152 w 15633609"/>
              <a:gd name="connsiteY76" fmla="*/ 4144655 h 11307763"/>
              <a:gd name="connsiteX77" fmla="*/ 12836392 w 15633609"/>
              <a:gd name="connsiteY77" fmla="*/ 4192804 h 11307763"/>
              <a:gd name="connsiteX78" fmla="*/ 12837891 w 15633609"/>
              <a:gd name="connsiteY78" fmla="*/ 4240792 h 11307763"/>
              <a:gd name="connsiteX79" fmla="*/ 12839649 w 15633609"/>
              <a:gd name="connsiteY79" fmla="*/ 4288621 h 11307763"/>
              <a:gd name="connsiteX80" fmla="*/ 12841663 w 15633609"/>
              <a:gd name="connsiteY80" fmla="*/ 4336292 h 11307763"/>
              <a:gd name="connsiteX81" fmla="*/ 12843933 w 15633609"/>
              <a:gd name="connsiteY81" fmla="*/ 4383807 h 11307763"/>
              <a:gd name="connsiteX82" fmla="*/ 12846455 w 15633609"/>
              <a:gd name="connsiteY82" fmla="*/ 4431165 h 11307763"/>
              <a:gd name="connsiteX83" fmla="*/ 12849229 w 15633609"/>
              <a:gd name="connsiteY83" fmla="*/ 4478369 h 11307763"/>
              <a:gd name="connsiteX84" fmla="*/ 12852253 w 15633609"/>
              <a:gd name="connsiteY84" fmla="*/ 4525420 h 11307763"/>
              <a:gd name="connsiteX85" fmla="*/ 12855526 w 15633609"/>
              <a:gd name="connsiteY85" fmla="*/ 4572318 h 11307763"/>
              <a:gd name="connsiteX86" fmla="*/ 12859045 w 15633609"/>
              <a:gd name="connsiteY86" fmla="*/ 4619066 h 11307763"/>
              <a:gd name="connsiteX87" fmla="*/ 12862809 w 15633609"/>
              <a:gd name="connsiteY87" fmla="*/ 4665663 h 11307763"/>
              <a:gd name="connsiteX88" fmla="*/ 12866816 w 15633609"/>
              <a:gd name="connsiteY88" fmla="*/ 4712112 h 11307763"/>
              <a:gd name="connsiteX89" fmla="*/ 12871065 w 15633609"/>
              <a:gd name="connsiteY89" fmla="*/ 4758414 h 11307763"/>
              <a:gd name="connsiteX90" fmla="*/ 12875554 w 15633609"/>
              <a:gd name="connsiteY90" fmla="*/ 4804569 h 11307763"/>
              <a:gd name="connsiteX91" fmla="*/ 12880282 w 15633609"/>
              <a:gd name="connsiteY91" fmla="*/ 4850580 h 11307763"/>
              <a:gd name="connsiteX92" fmla="*/ 12885246 w 15633609"/>
              <a:gd name="connsiteY92" fmla="*/ 4896446 h 11307763"/>
              <a:gd name="connsiteX93" fmla="*/ 12890445 w 15633609"/>
              <a:gd name="connsiteY93" fmla="*/ 4942170 h 11307763"/>
              <a:gd name="connsiteX94" fmla="*/ 12895878 w 15633609"/>
              <a:gd name="connsiteY94" fmla="*/ 4987752 h 11307763"/>
              <a:gd name="connsiteX95" fmla="*/ 12901542 w 15633609"/>
              <a:gd name="connsiteY95" fmla="*/ 5033194 h 11307763"/>
              <a:gd name="connsiteX96" fmla="*/ 12907436 w 15633609"/>
              <a:gd name="connsiteY96" fmla="*/ 5078497 h 11307763"/>
              <a:gd name="connsiteX97" fmla="*/ 12913559 w 15633609"/>
              <a:gd name="connsiteY97" fmla="*/ 5123661 h 11307763"/>
              <a:gd name="connsiteX98" fmla="*/ 12919909 w 15633609"/>
              <a:gd name="connsiteY98" fmla="*/ 5168689 h 11307763"/>
              <a:gd name="connsiteX99" fmla="*/ 12926483 w 15633609"/>
              <a:gd name="connsiteY99" fmla="*/ 5213582 h 11307763"/>
              <a:gd name="connsiteX100" fmla="*/ 12933281 w 15633609"/>
              <a:gd name="connsiteY100" fmla="*/ 5258339 h 11307763"/>
              <a:gd name="connsiteX101" fmla="*/ 12940301 w 15633609"/>
              <a:gd name="connsiteY101" fmla="*/ 5302964 h 11307763"/>
              <a:gd name="connsiteX102" fmla="*/ 12947541 w 15633609"/>
              <a:gd name="connsiteY102" fmla="*/ 5347457 h 11307763"/>
              <a:gd name="connsiteX103" fmla="*/ 12955000 w 15633609"/>
              <a:gd name="connsiteY103" fmla="*/ 5391819 h 11307763"/>
              <a:gd name="connsiteX104" fmla="*/ 12962675 w 15633609"/>
              <a:gd name="connsiteY104" fmla="*/ 5436051 h 11307763"/>
              <a:gd name="connsiteX105" fmla="*/ 12970566 w 15633609"/>
              <a:gd name="connsiteY105" fmla="*/ 5480154 h 11307763"/>
              <a:gd name="connsiteX106" fmla="*/ 12978669 w 15633609"/>
              <a:gd name="connsiteY106" fmla="*/ 5524130 h 11307763"/>
              <a:gd name="connsiteX107" fmla="*/ 12986985 w 15633609"/>
              <a:gd name="connsiteY107" fmla="*/ 5567980 h 11307763"/>
              <a:gd name="connsiteX108" fmla="*/ 12995511 w 15633609"/>
              <a:gd name="connsiteY108" fmla="*/ 5611705 h 11307763"/>
              <a:gd name="connsiteX109" fmla="*/ 13004246 w 15633609"/>
              <a:gd name="connsiteY109" fmla="*/ 5655307 h 11307763"/>
              <a:gd name="connsiteX110" fmla="*/ 13013187 w 15633609"/>
              <a:gd name="connsiteY110" fmla="*/ 5698785 h 11307763"/>
              <a:gd name="connsiteX111" fmla="*/ 13022334 w 15633609"/>
              <a:gd name="connsiteY111" fmla="*/ 5742143 h 11307763"/>
              <a:gd name="connsiteX112" fmla="*/ 13031684 w 15633609"/>
              <a:gd name="connsiteY112" fmla="*/ 5785380 h 11307763"/>
              <a:gd name="connsiteX113" fmla="*/ 13041236 w 15633609"/>
              <a:gd name="connsiteY113" fmla="*/ 5828498 h 11307763"/>
              <a:gd name="connsiteX114" fmla="*/ 13050988 w 15633609"/>
              <a:gd name="connsiteY114" fmla="*/ 5871498 h 11307763"/>
              <a:gd name="connsiteX115" fmla="*/ 13060939 w 15633609"/>
              <a:gd name="connsiteY115" fmla="*/ 5914381 h 11307763"/>
              <a:gd name="connsiteX116" fmla="*/ 13071087 w 15633609"/>
              <a:gd name="connsiteY116" fmla="*/ 5957149 h 11307763"/>
              <a:gd name="connsiteX117" fmla="*/ 13081430 w 15633609"/>
              <a:gd name="connsiteY117" fmla="*/ 5999803 h 11307763"/>
              <a:gd name="connsiteX118" fmla="*/ 13091967 w 15633609"/>
              <a:gd name="connsiteY118" fmla="*/ 6042343 h 11307763"/>
              <a:gd name="connsiteX119" fmla="*/ 13102695 w 15633609"/>
              <a:gd name="connsiteY119" fmla="*/ 6084772 h 11307763"/>
              <a:gd name="connsiteX120" fmla="*/ 13113614 w 15633609"/>
              <a:gd name="connsiteY120" fmla="*/ 6127090 h 11307763"/>
              <a:gd name="connsiteX121" fmla="*/ 13124722 w 15633609"/>
              <a:gd name="connsiteY121" fmla="*/ 6169298 h 11307763"/>
              <a:gd name="connsiteX122" fmla="*/ 13136016 w 15633609"/>
              <a:gd name="connsiteY122" fmla="*/ 6211398 h 11307763"/>
              <a:gd name="connsiteX123" fmla="*/ 13147496 w 15633609"/>
              <a:gd name="connsiteY123" fmla="*/ 6253390 h 11307763"/>
              <a:gd name="connsiteX124" fmla="*/ 13159160 w 15633609"/>
              <a:gd name="connsiteY124" fmla="*/ 6295277 h 11307763"/>
              <a:gd name="connsiteX125" fmla="*/ 13171005 w 15633609"/>
              <a:gd name="connsiteY125" fmla="*/ 6337058 h 11307763"/>
              <a:gd name="connsiteX126" fmla="*/ 13183031 w 15633609"/>
              <a:gd name="connsiteY126" fmla="*/ 6378736 h 11307763"/>
              <a:gd name="connsiteX127" fmla="*/ 13195236 w 15633609"/>
              <a:gd name="connsiteY127" fmla="*/ 6420312 h 11307763"/>
              <a:gd name="connsiteX128" fmla="*/ 13207618 w 15633609"/>
              <a:gd name="connsiteY128" fmla="*/ 6461786 h 11307763"/>
              <a:gd name="connsiteX129" fmla="*/ 13220175 w 15633609"/>
              <a:gd name="connsiteY129" fmla="*/ 6503160 h 11307763"/>
              <a:gd name="connsiteX130" fmla="*/ 13232905 w 15633609"/>
              <a:gd name="connsiteY130" fmla="*/ 6544435 h 11307763"/>
              <a:gd name="connsiteX131" fmla="*/ 13245808 w 15633609"/>
              <a:gd name="connsiteY131" fmla="*/ 6585612 h 11307763"/>
              <a:gd name="connsiteX132" fmla="*/ 13258881 w 15633609"/>
              <a:gd name="connsiteY132" fmla="*/ 6626693 h 11307763"/>
              <a:gd name="connsiteX133" fmla="*/ 13272123 w 15633609"/>
              <a:gd name="connsiteY133" fmla="*/ 6667678 h 11307763"/>
              <a:gd name="connsiteX134" fmla="*/ 13285533 w 15633609"/>
              <a:gd name="connsiteY134" fmla="*/ 6708569 h 11307763"/>
              <a:gd name="connsiteX135" fmla="*/ 13299107 w 15633609"/>
              <a:gd name="connsiteY135" fmla="*/ 6749367 h 11307763"/>
              <a:gd name="connsiteX136" fmla="*/ 13312845 w 15633609"/>
              <a:gd name="connsiteY136" fmla="*/ 6790073 h 11307763"/>
              <a:gd name="connsiteX137" fmla="*/ 13326746 w 15633609"/>
              <a:gd name="connsiteY137" fmla="*/ 6830689 h 11307763"/>
              <a:gd name="connsiteX138" fmla="*/ 13340807 w 15633609"/>
              <a:gd name="connsiteY138" fmla="*/ 6871215 h 11307763"/>
              <a:gd name="connsiteX139" fmla="*/ 13355026 w 15633609"/>
              <a:gd name="connsiteY139" fmla="*/ 6911653 h 11307763"/>
              <a:gd name="connsiteX140" fmla="*/ 13369403 w 15633609"/>
              <a:gd name="connsiteY140" fmla="*/ 6952003 h 11307763"/>
              <a:gd name="connsiteX141" fmla="*/ 13383935 w 15633609"/>
              <a:gd name="connsiteY141" fmla="*/ 6992268 h 11307763"/>
              <a:gd name="connsiteX142" fmla="*/ 13398622 w 15633609"/>
              <a:gd name="connsiteY142" fmla="*/ 7032448 h 11307763"/>
              <a:gd name="connsiteX143" fmla="*/ 13413460 w 15633609"/>
              <a:gd name="connsiteY143" fmla="*/ 7072544 h 11307763"/>
              <a:gd name="connsiteX144" fmla="*/ 13428449 w 15633609"/>
              <a:gd name="connsiteY144" fmla="*/ 7112558 h 11307763"/>
              <a:gd name="connsiteX145" fmla="*/ 13443587 w 15633609"/>
              <a:gd name="connsiteY145" fmla="*/ 7152491 h 11307763"/>
              <a:gd name="connsiteX146" fmla="*/ 13458871 w 15633609"/>
              <a:gd name="connsiteY146" fmla="*/ 7192343 h 11307763"/>
              <a:gd name="connsiteX147" fmla="*/ 13474302 w 15633609"/>
              <a:gd name="connsiteY147" fmla="*/ 7232117 h 11307763"/>
              <a:gd name="connsiteX148" fmla="*/ 13489876 w 15633609"/>
              <a:gd name="connsiteY148" fmla="*/ 7271813 h 11307763"/>
              <a:gd name="connsiteX149" fmla="*/ 13505593 w 15633609"/>
              <a:gd name="connsiteY149" fmla="*/ 7311433 h 11307763"/>
              <a:gd name="connsiteX150" fmla="*/ 13521450 w 15633609"/>
              <a:gd name="connsiteY150" fmla="*/ 7350977 h 11307763"/>
              <a:gd name="connsiteX151" fmla="*/ 13537446 w 15633609"/>
              <a:gd name="connsiteY151" fmla="*/ 7390448 h 11307763"/>
              <a:gd name="connsiteX152" fmla="*/ 13553580 w 15633609"/>
              <a:gd name="connsiteY152" fmla="*/ 7429845 h 11307763"/>
              <a:gd name="connsiteX153" fmla="*/ 13569849 w 15633609"/>
              <a:gd name="connsiteY153" fmla="*/ 7469171 h 11307763"/>
              <a:gd name="connsiteX154" fmla="*/ 13586251 w 15633609"/>
              <a:gd name="connsiteY154" fmla="*/ 7508426 h 11307763"/>
              <a:gd name="connsiteX155" fmla="*/ 13602787 w 15633609"/>
              <a:gd name="connsiteY155" fmla="*/ 7547611 h 11307763"/>
              <a:gd name="connsiteX156" fmla="*/ 13619452 w 15633609"/>
              <a:gd name="connsiteY156" fmla="*/ 7586729 h 11307763"/>
              <a:gd name="connsiteX157" fmla="*/ 13636247 w 15633609"/>
              <a:gd name="connsiteY157" fmla="*/ 7625779 h 11307763"/>
              <a:gd name="connsiteX158" fmla="*/ 13653169 w 15633609"/>
              <a:gd name="connsiteY158" fmla="*/ 7664764 h 11307763"/>
              <a:gd name="connsiteX159" fmla="*/ 13670217 w 15633609"/>
              <a:gd name="connsiteY159" fmla="*/ 7703683 h 11307763"/>
              <a:gd name="connsiteX160" fmla="*/ 13687389 w 15633609"/>
              <a:gd name="connsiteY160" fmla="*/ 7742540 h 11307763"/>
              <a:gd name="connsiteX161" fmla="*/ 13704683 w 15633609"/>
              <a:gd name="connsiteY161" fmla="*/ 7781334 h 11307763"/>
              <a:gd name="connsiteX162" fmla="*/ 13722098 w 15633609"/>
              <a:gd name="connsiteY162" fmla="*/ 7820067 h 11307763"/>
              <a:gd name="connsiteX163" fmla="*/ 13739632 w 15633609"/>
              <a:gd name="connsiteY163" fmla="*/ 7858740 h 11307763"/>
              <a:gd name="connsiteX164" fmla="*/ 13757283 w 15633609"/>
              <a:gd name="connsiteY164" fmla="*/ 7897355 h 11307763"/>
              <a:gd name="connsiteX165" fmla="*/ 13775050 w 15633609"/>
              <a:gd name="connsiteY165" fmla="*/ 7935911 h 11307763"/>
              <a:gd name="connsiteX166" fmla="*/ 13792931 w 15633609"/>
              <a:gd name="connsiteY166" fmla="*/ 7974412 h 11307763"/>
              <a:gd name="connsiteX167" fmla="*/ 13810924 w 15633609"/>
              <a:gd name="connsiteY167" fmla="*/ 8012857 h 11307763"/>
              <a:gd name="connsiteX168" fmla="*/ 13829028 w 15633609"/>
              <a:gd name="connsiteY168" fmla="*/ 8051248 h 11307763"/>
              <a:gd name="connsiteX169" fmla="*/ 13847242 w 15633609"/>
              <a:gd name="connsiteY169" fmla="*/ 8089587 h 11307763"/>
              <a:gd name="connsiteX170" fmla="*/ 13865562 w 15633609"/>
              <a:gd name="connsiteY170" fmla="*/ 8127873 h 11307763"/>
              <a:gd name="connsiteX171" fmla="*/ 13883989 w 15633609"/>
              <a:gd name="connsiteY171" fmla="*/ 8166110 h 11307763"/>
              <a:gd name="connsiteX172" fmla="*/ 13902519 w 15633609"/>
              <a:gd name="connsiteY172" fmla="*/ 8204296 h 11307763"/>
              <a:gd name="connsiteX173" fmla="*/ 13921152 w 15633609"/>
              <a:gd name="connsiteY173" fmla="*/ 8242435 h 11307763"/>
              <a:gd name="connsiteX174" fmla="*/ 13939886 w 15633609"/>
              <a:gd name="connsiteY174" fmla="*/ 8280527 h 11307763"/>
              <a:gd name="connsiteX175" fmla="*/ 13958719 w 15633609"/>
              <a:gd name="connsiteY175" fmla="*/ 8318574 h 11307763"/>
              <a:gd name="connsiteX176" fmla="*/ 13977649 w 15633609"/>
              <a:gd name="connsiteY176" fmla="*/ 8356575 h 11307763"/>
              <a:gd name="connsiteX177" fmla="*/ 13996675 w 15633609"/>
              <a:gd name="connsiteY177" fmla="*/ 8394533 h 11307763"/>
              <a:gd name="connsiteX178" fmla="*/ 14015796 w 15633609"/>
              <a:gd name="connsiteY178" fmla="*/ 8432450 h 11307763"/>
              <a:gd name="connsiteX179" fmla="*/ 14035009 w 15633609"/>
              <a:gd name="connsiteY179" fmla="*/ 8470325 h 11307763"/>
              <a:gd name="connsiteX180" fmla="*/ 14054313 w 15633609"/>
              <a:gd name="connsiteY180" fmla="*/ 8508160 h 11307763"/>
              <a:gd name="connsiteX181" fmla="*/ 14073706 w 15633609"/>
              <a:gd name="connsiteY181" fmla="*/ 8545957 h 11307763"/>
              <a:gd name="connsiteX182" fmla="*/ 14093186 w 15633609"/>
              <a:gd name="connsiteY182" fmla="*/ 8583716 h 11307763"/>
              <a:gd name="connsiteX183" fmla="*/ 14112752 w 15633609"/>
              <a:gd name="connsiteY183" fmla="*/ 8621439 h 11307763"/>
              <a:gd name="connsiteX184" fmla="*/ 14132403 w 15633609"/>
              <a:gd name="connsiteY184" fmla="*/ 8659126 h 11307763"/>
              <a:gd name="connsiteX185" fmla="*/ 14171950 w 15633609"/>
              <a:gd name="connsiteY185" fmla="*/ 8734401 h 11307763"/>
              <a:gd name="connsiteX186" fmla="*/ 14211815 w 15633609"/>
              <a:gd name="connsiteY186" fmla="*/ 8809550 h 11307763"/>
              <a:gd name="connsiteX187" fmla="*/ 14251983 w 15633609"/>
              <a:gd name="connsiteY187" fmla="*/ 8884582 h 11307763"/>
              <a:gd name="connsiteX188" fmla="*/ 14292441 w 15633609"/>
              <a:gd name="connsiteY188" fmla="*/ 8959507 h 11307763"/>
              <a:gd name="connsiteX189" fmla="*/ 14333177 w 15633609"/>
              <a:gd name="connsiteY189" fmla="*/ 9034334 h 11307763"/>
              <a:gd name="connsiteX190" fmla="*/ 14374177 w 15633609"/>
              <a:gd name="connsiteY190" fmla="*/ 9109073 h 11307763"/>
              <a:gd name="connsiteX191" fmla="*/ 14436142 w 15633609"/>
              <a:gd name="connsiteY191" fmla="*/ 9221036 h 11307763"/>
              <a:gd name="connsiteX192" fmla="*/ 14498627 w 15633609"/>
              <a:gd name="connsiteY192" fmla="*/ 9332854 h 11307763"/>
              <a:gd name="connsiteX193" fmla="*/ 14582671 w 15633609"/>
              <a:gd name="connsiteY193" fmla="*/ 9481773 h 11307763"/>
              <a:gd name="connsiteX194" fmla="*/ 14667452 w 15633609"/>
              <a:gd name="connsiteY194" fmla="*/ 9630565 h 11307763"/>
              <a:gd name="connsiteX195" fmla="*/ 14795776 w 15633609"/>
              <a:gd name="connsiteY195" fmla="*/ 9853682 h 11307763"/>
              <a:gd name="connsiteX196" fmla="*/ 15272668 w 15633609"/>
              <a:gd name="connsiteY196" fmla="*/ 10674932 h 11307763"/>
              <a:gd name="connsiteX197" fmla="*/ 15446180 w 15633609"/>
              <a:gd name="connsiteY197" fmla="*/ 10976499 h 11307763"/>
              <a:gd name="connsiteX198" fmla="*/ 15554022 w 15633609"/>
              <a:gd name="connsiteY198" fmla="*/ 11166221 h 11307763"/>
              <a:gd name="connsiteX199" fmla="*/ 15633609 w 15633609"/>
              <a:gd name="connsiteY199" fmla="*/ 11307763 h 11307763"/>
              <a:gd name="connsiteX200" fmla="*/ 0 w 15633609"/>
              <a:gd name="connsiteY200" fmla="*/ 11307763 h 11307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Lst>
            <a:rect l="l" t="t" r="r" b="b"/>
            <a:pathLst>
              <a:path w="15633609" h="11307763">
                <a:moveTo>
                  <a:pt x="0" y="0"/>
                </a:moveTo>
                <a:lnTo>
                  <a:pt x="13600449" y="0"/>
                </a:lnTo>
                <a:lnTo>
                  <a:pt x="13581182" y="53290"/>
                </a:lnTo>
                <a:lnTo>
                  <a:pt x="13558589" y="116593"/>
                </a:lnTo>
                <a:lnTo>
                  <a:pt x="13536379" y="179648"/>
                </a:lnTo>
                <a:lnTo>
                  <a:pt x="13514550" y="242456"/>
                </a:lnTo>
                <a:lnTo>
                  <a:pt x="13493100" y="305018"/>
                </a:lnTo>
                <a:lnTo>
                  <a:pt x="13472027" y="367337"/>
                </a:lnTo>
                <a:lnTo>
                  <a:pt x="13451330" y="429411"/>
                </a:lnTo>
                <a:lnTo>
                  <a:pt x="13431008" y="491244"/>
                </a:lnTo>
                <a:lnTo>
                  <a:pt x="13411058" y="552836"/>
                </a:lnTo>
                <a:lnTo>
                  <a:pt x="13391480" y="614189"/>
                </a:lnTo>
                <a:lnTo>
                  <a:pt x="13372270" y="675303"/>
                </a:lnTo>
                <a:lnTo>
                  <a:pt x="13353428" y="736179"/>
                </a:lnTo>
                <a:lnTo>
                  <a:pt x="13334952" y="796820"/>
                </a:lnTo>
                <a:lnTo>
                  <a:pt x="13316841" y="857225"/>
                </a:lnTo>
                <a:lnTo>
                  <a:pt x="13299092" y="917397"/>
                </a:lnTo>
                <a:lnTo>
                  <a:pt x="13281704" y="977336"/>
                </a:lnTo>
                <a:lnTo>
                  <a:pt x="13264675" y="1037044"/>
                </a:lnTo>
                <a:lnTo>
                  <a:pt x="13248005" y="1096522"/>
                </a:lnTo>
                <a:lnTo>
                  <a:pt x="13231690" y="1155770"/>
                </a:lnTo>
                <a:lnTo>
                  <a:pt x="13215729" y="1214791"/>
                </a:lnTo>
                <a:lnTo>
                  <a:pt x="13200122" y="1273585"/>
                </a:lnTo>
                <a:lnTo>
                  <a:pt x="13184865" y="1332154"/>
                </a:lnTo>
                <a:lnTo>
                  <a:pt x="13169958" y="1390498"/>
                </a:lnTo>
                <a:lnTo>
                  <a:pt x="13155398" y="1448619"/>
                </a:lnTo>
                <a:lnTo>
                  <a:pt x="13141185" y="1506519"/>
                </a:lnTo>
                <a:lnTo>
                  <a:pt x="13127316" y="1564197"/>
                </a:lnTo>
                <a:lnTo>
                  <a:pt x="13113790" y="1621656"/>
                </a:lnTo>
                <a:lnTo>
                  <a:pt x="13100605" y="1678897"/>
                </a:lnTo>
                <a:lnTo>
                  <a:pt x="13087759" y="1735920"/>
                </a:lnTo>
                <a:lnTo>
                  <a:pt x="13075251" y="1792727"/>
                </a:lnTo>
                <a:lnTo>
                  <a:pt x="13063080" y="1849320"/>
                </a:lnTo>
                <a:lnTo>
                  <a:pt x="13051242" y="1905699"/>
                </a:lnTo>
                <a:lnTo>
                  <a:pt x="13039738" y="1961865"/>
                </a:lnTo>
                <a:lnTo>
                  <a:pt x="13028565" y="2017820"/>
                </a:lnTo>
                <a:lnTo>
                  <a:pt x="13017721" y="2073565"/>
                </a:lnTo>
                <a:lnTo>
                  <a:pt x="13007205" y="2129101"/>
                </a:lnTo>
                <a:lnTo>
                  <a:pt x="12997016" y="2184430"/>
                </a:lnTo>
                <a:lnTo>
                  <a:pt x="12987151" y="2239551"/>
                </a:lnTo>
                <a:lnTo>
                  <a:pt x="12977609" y="2294468"/>
                </a:lnTo>
                <a:lnTo>
                  <a:pt x="12968388" y="2349180"/>
                </a:lnTo>
                <a:lnTo>
                  <a:pt x="12959486" y="2403689"/>
                </a:lnTo>
                <a:lnTo>
                  <a:pt x="12950903" y="2457997"/>
                </a:lnTo>
                <a:lnTo>
                  <a:pt x="12942636" y="2512103"/>
                </a:lnTo>
                <a:lnTo>
                  <a:pt x="12934683" y="2566011"/>
                </a:lnTo>
                <a:lnTo>
                  <a:pt x="12927044" y="2619720"/>
                </a:lnTo>
                <a:lnTo>
                  <a:pt x="12919715" y="2673232"/>
                </a:lnTo>
                <a:lnTo>
                  <a:pt x="12912696" y="2726548"/>
                </a:lnTo>
                <a:lnTo>
                  <a:pt x="12905986" y="2779669"/>
                </a:lnTo>
                <a:lnTo>
                  <a:pt x="12899581" y="2832597"/>
                </a:lnTo>
                <a:lnTo>
                  <a:pt x="12893481" y="2885332"/>
                </a:lnTo>
                <a:lnTo>
                  <a:pt x="12887685" y="2937876"/>
                </a:lnTo>
                <a:lnTo>
                  <a:pt x="12882189" y="2990230"/>
                </a:lnTo>
                <a:lnTo>
                  <a:pt x="12876994" y="3042396"/>
                </a:lnTo>
                <a:lnTo>
                  <a:pt x="12872096" y="3094373"/>
                </a:lnTo>
                <a:lnTo>
                  <a:pt x="12867494" y="3146165"/>
                </a:lnTo>
                <a:lnTo>
                  <a:pt x="12863188" y="3197771"/>
                </a:lnTo>
                <a:lnTo>
                  <a:pt x="12859174" y="3249192"/>
                </a:lnTo>
                <a:lnTo>
                  <a:pt x="12855452" y="3300431"/>
                </a:lnTo>
                <a:lnTo>
                  <a:pt x="12852020" y="3351489"/>
                </a:lnTo>
                <a:lnTo>
                  <a:pt x="12848875" y="3402365"/>
                </a:lnTo>
                <a:lnTo>
                  <a:pt x="12846017" y="3453063"/>
                </a:lnTo>
                <a:lnTo>
                  <a:pt x="12843444" y="3503582"/>
                </a:lnTo>
                <a:lnTo>
                  <a:pt x="12841154" y="3553924"/>
                </a:lnTo>
                <a:lnTo>
                  <a:pt x="12839145" y="3604090"/>
                </a:lnTo>
                <a:lnTo>
                  <a:pt x="12837417" y="3654082"/>
                </a:lnTo>
                <a:lnTo>
                  <a:pt x="12835966" y="3703900"/>
                </a:lnTo>
                <a:lnTo>
                  <a:pt x="12834792" y="3753546"/>
                </a:lnTo>
                <a:lnTo>
                  <a:pt x="12833892" y="3803021"/>
                </a:lnTo>
                <a:lnTo>
                  <a:pt x="12833266" y="3852326"/>
                </a:lnTo>
                <a:lnTo>
                  <a:pt x="12832911" y="3901463"/>
                </a:lnTo>
                <a:lnTo>
                  <a:pt x="12832827" y="3950432"/>
                </a:lnTo>
                <a:lnTo>
                  <a:pt x="12833010" y="3999234"/>
                </a:lnTo>
                <a:lnTo>
                  <a:pt x="12833460" y="4047871"/>
                </a:lnTo>
                <a:lnTo>
                  <a:pt x="12834174" y="4096344"/>
                </a:lnTo>
                <a:lnTo>
                  <a:pt x="12835152" y="4144655"/>
                </a:lnTo>
                <a:lnTo>
                  <a:pt x="12836392" y="4192804"/>
                </a:lnTo>
                <a:lnTo>
                  <a:pt x="12837891" y="4240792"/>
                </a:lnTo>
                <a:lnTo>
                  <a:pt x="12839649" y="4288621"/>
                </a:lnTo>
                <a:lnTo>
                  <a:pt x="12841663" y="4336292"/>
                </a:lnTo>
                <a:lnTo>
                  <a:pt x="12843933" y="4383807"/>
                </a:lnTo>
                <a:lnTo>
                  <a:pt x="12846455" y="4431165"/>
                </a:lnTo>
                <a:lnTo>
                  <a:pt x="12849229" y="4478369"/>
                </a:lnTo>
                <a:lnTo>
                  <a:pt x="12852253" y="4525420"/>
                </a:lnTo>
                <a:lnTo>
                  <a:pt x="12855526" y="4572318"/>
                </a:lnTo>
                <a:lnTo>
                  <a:pt x="12859045" y="4619066"/>
                </a:lnTo>
                <a:lnTo>
                  <a:pt x="12862809" y="4665663"/>
                </a:lnTo>
                <a:lnTo>
                  <a:pt x="12866816" y="4712112"/>
                </a:lnTo>
                <a:lnTo>
                  <a:pt x="12871065" y="4758414"/>
                </a:lnTo>
                <a:lnTo>
                  <a:pt x="12875554" y="4804569"/>
                </a:lnTo>
                <a:lnTo>
                  <a:pt x="12880282" y="4850580"/>
                </a:lnTo>
                <a:lnTo>
                  <a:pt x="12885246" y="4896446"/>
                </a:lnTo>
                <a:lnTo>
                  <a:pt x="12890445" y="4942170"/>
                </a:lnTo>
                <a:lnTo>
                  <a:pt x="12895878" y="4987752"/>
                </a:lnTo>
                <a:lnTo>
                  <a:pt x="12901542" y="5033194"/>
                </a:lnTo>
                <a:lnTo>
                  <a:pt x="12907436" y="5078497"/>
                </a:lnTo>
                <a:lnTo>
                  <a:pt x="12913559" y="5123661"/>
                </a:lnTo>
                <a:lnTo>
                  <a:pt x="12919909" y="5168689"/>
                </a:lnTo>
                <a:lnTo>
                  <a:pt x="12926483" y="5213582"/>
                </a:lnTo>
                <a:lnTo>
                  <a:pt x="12933281" y="5258339"/>
                </a:lnTo>
                <a:lnTo>
                  <a:pt x="12940301" y="5302964"/>
                </a:lnTo>
                <a:lnTo>
                  <a:pt x="12947541" y="5347457"/>
                </a:lnTo>
                <a:lnTo>
                  <a:pt x="12955000" y="5391819"/>
                </a:lnTo>
                <a:lnTo>
                  <a:pt x="12962675" y="5436051"/>
                </a:lnTo>
                <a:lnTo>
                  <a:pt x="12970566" y="5480154"/>
                </a:lnTo>
                <a:lnTo>
                  <a:pt x="12978669" y="5524130"/>
                </a:lnTo>
                <a:lnTo>
                  <a:pt x="12986985" y="5567980"/>
                </a:lnTo>
                <a:lnTo>
                  <a:pt x="12995511" y="5611705"/>
                </a:lnTo>
                <a:lnTo>
                  <a:pt x="13004246" y="5655307"/>
                </a:lnTo>
                <a:lnTo>
                  <a:pt x="13013187" y="5698785"/>
                </a:lnTo>
                <a:lnTo>
                  <a:pt x="13022334" y="5742143"/>
                </a:lnTo>
                <a:lnTo>
                  <a:pt x="13031684" y="5785380"/>
                </a:lnTo>
                <a:lnTo>
                  <a:pt x="13041236" y="5828498"/>
                </a:lnTo>
                <a:lnTo>
                  <a:pt x="13050988" y="5871498"/>
                </a:lnTo>
                <a:lnTo>
                  <a:pt x="13060939" y="5914381"/>
                </a:lnTo>
                <a:lnTo>
                  <a:pt x="13071087" y="5957149"/>
                </a:lnTo>
                <a:lnTo>
                  <a:pt x="13081430" y="5999803"/>
                </a:lnTo>
                <a:lnTo>
                  <a:pt x="13091967" y="6042343"/>
                </a:lnTo>
                <a:lnTo>
                  <a:pt x="13102695" y="6084772"/>
                </a:lnTo>
                <a:lnTo>
                  <a:pt x="13113614" y="6127090"/>
                </a:lnTo>
                <a:lnTo>
                  <a:pt x="13124722" y="6169298"/>
                </a:lnTo>
                <a:lnTo>
                  <a:pt x="13136016" y="6211398"/>
                </a:lnTo>
                <a:lnTo>
                  <a:pt x="13147496" y="6253390"/>
                </a:lnTo>
                <a:lnTo>
                  <a:pt x="13159160" y="6295277"/>
                </a:lnTo>
                <a:lnTo>
                  <a:pt x="13171005" y="6337058"/>
                </a:lnTo>
                <a:lnTo>
                  <a:pt x="13183031" y="6378736"/>
                </a:lnTo>
                <a:lnTo>
                  <a:pt x="13195236" y="6420312"/>
                </a:lnTo>
                <a:lnTo>
                  <a:pt x="13207618" y="6461786"/>
                </a:lnTo>
                <a:lnTo>
                  <a:pt x="13220175" y="6503160"/>
                </a:lnTo>
                <a:lnTo>
                  <a:pt x="13232905" y="6544435"/>
                </a:lnTo>
                <a:lnTo>
                  <a:pt x="13245808" y="6585612"/>
                </a:lnTo>
                <a:lnTo>
                  <a:pt x="13258881" y="6626693"/>
                </a:lnTo>
                <a:lnTo>
                  <a:pt x="13272123" y="6667678"/>
                </a:lnTo>
                <a:lnTo>
                  <a:pt x="13285533" y="6708569"/>
                </a:lnTo>
                <a:lnTo>
                  <a:pt x="13299107" y="6749367"/>
                </a:lnTo>
                <a:lnTo>
                  <a:pt x="13312845" y="6790073"/>
                </a:lnTo>
                <a:lnTo>
                  <a:pt x="13326746" y="6830689"/>
                </a:lnTo>
                <a:lnTo>
                  <a:pt x="13340807" y="6871215"/>
                </a:lnTo>
                <a:lnTo>
                  <a:pt x="13355026" y="6911653"/>
                </a:lnTo>
                <a:lnTo>
                  <a:pt x="13369403" y="6952003"/>
                </a:lnTo>
                <a:lnTo>
                  <a:pt x="13383935" y="6992268"/>
                </a:lnTo>
                <a:lnTo>
                  <a:pt x="13398622" y="7032448"/>
                </a:lnTo>
                <a:lnTo>
                  <a:pt x="13413460" y="7072544"/>
                </a:lnTo>
                <a:lnTo>
                  <a:pt x="13428449" y="7112558"/>
                </a:lnTo>
                <a:lnTo>
                  <a:pt x="13443587" y="7152491"/>
                </a:lnTo>
                <a:lnTo>
                  <a:pt x="13458871" y="7192343"/>
                </a:lnTo>
                <a:lnTo>
                  <a:pt x="13474302" y="7232117"/>
                </a:lnTo>
                <a:lnTo>
                  <a:pt x="13489876" y="7271813"/>
                </a:lnTo>
                <a:lnTo>
                  <a:pt x="13505593" y="7311433"/>
                </a:lnTo>
                <a:lnTo>
                  <a:pt x="13521450" y="7350977"/>
                </a:lnTo>
                <a:lnTo>
                  <a:pt x="13537446" y="7390448"/>
                </a:lnTo>
                <a:lnTo>
                  <a:pt x="13553580" y="7429845"/>
                </a:lnTo>
                <a:lnTo>
                  <a:pt x="13569849" y="7469171"/>
                </a:lnTo>
                <a:lnTo>
                  <a:pt x="13586251" y="7508426"/>
                </a:lnTo>
                <a:lnTo>
                  <a:pt x="13602787" y="7547611"/>
                </a:lnTo>
                <a:lnTo>
                  <a:pt x="13619452" y="7586729"/>
                </a:lnTo>
                <a:lnTo>
                  <a:pt x="13636247" y="7625779"/>
                </a:lnTo>
                <a:lnTo>
                  <a:pt x="13653169" y="7664764"/>
                </a:lnTo>
                <a:lnTo>
                  <a:pt x="13670217" y="7703683"/>
                </a:lnTo>
                <a:lnTo>
                  <a:pt x="13687389" y="7742540"/>
                </a:lnTo>
                <a:lnTo>
                  <a:pt x="13704683" y="7781334"/>
                </a:lnTo>
                <a:lnTo>
                  <a:pt x="13722098" y="7820067"/>
                </a:lnTo>
                <a:lnTo>
                  <a:pt x="13739632" y="7858740"/>
                </a:lnTo>
                <a:lnTo>
                  <a:pt x="13757283" y="7897355"/>
                </a:lnTo>
                <a:lnTo>
                  <a:pt x="13775050" y="7935911"/>
                </a:lnTo>
                <a:lnTo>
                  <a:pt x="13792931" y="7974412"/>
                </a:lnTo>
                <a:lnTo>
                  <a:pt x="13810924" y="8012857"/>
                </a:lnTo>
                <a:lnTo>
                  <a:pt x="13829028" y="8051248"/>
                </a:lnTo>
                <a:lnTo>
                  <a:pt x="13847242" y="8089587"/>
                </a:lnTo>
                <a:lnTo>
                  <a:pt x="13865562" y="8127873"/>
                </a:lnTo>
                <a:lnTo>
                  <a:pt x="13883989" y="8166110"/>
                </a:lnTo>
                <a:lnTo>
                  <a:pt x="13902519" y="8204296"/>
                </a:lnTo>
                <a:lnTo>
                  <a:pt x="13921152" y="8242435"/>
                </a:lnTo>
                <a:lnTo>
                  <a:pt x="13939886" y="8280527"/>
                </a:lnTo>
                <a:lnTo>
                  <a:pt x="13958719" y="8318574"/>
                </a:lnTo>
                <a:lnTo>
                  <a:pt x="13977649" y="8356575"/>
                </a:lnTo>
                <a:lnTo>
                  <a:pt x="13996675" y="8394533"/>
                </a:lnTo>
                <a:lnTo>
                  <a:pt x="14015796" y="8432450"/>
                </a:lnTo>
                <a:lnTo>
                  <a:pt x="14035009" y="8470325"/>
                </a:lnTo>
                <a:lnTo>
                  <a:pt x="14054313" y="8508160"/>
                </a:lnTo>
                <a:lnTo>
                  <a:pt x="14073706" y="8545957"/>
                </a:lnTo>
                <a:lnTo>
                  <a:pt x="14093186" y="8583716"/>
                </a:lnTo>
                <a:lnTo>
                  <a:pt x="14112752" y="8621439"/>
                </a:lnTo>
                <a:lnTo>
                  <a:pt x="14132403" y="8659126"/>
                </a:lnTo>
                <a:lnTo>
                  <a:pt x="14171950" y="8734401"/>
                </a:lnTo>
                <a:lnTo>
                  <a:pt x="14211815" y="8809550"/>
                </a:lnTo>
                <a:lnTo>
                  <a:pt x="14251983" y="8884582"/>
                </a:lnTo>
                <a:lnTo>
                  <a:pt x="14292441" y="8959507"/>
                </a:lnTo>
                <a:lnTo>
                  <a:pt x="14333177" y="9034334"/>
                </a:lnTo>
                <a:lnTo>
                  <a:pt x="14374177" y="9109073"/>
                </a:lnTo>
                <a:lnTo>
                  <a:pt x="14436142" y="9221036"/>
                </a:lnTo>
                <a:lnTo>
                  <a:pt x="14498627" y="9332854"/>
                </a:lnTo>
                <a:lnTo>
                  <a:pt x="14582671" y="9481773"/>
                </a:lnTo>
                <a:lnTo>
                  <a:pt x="14667452" y="9630565"/>
                </a:lnTo>
                <a:lnTo>
                  <a:pt x="14795776" y="9853682"/>
                </a:lnTo>
                <a:lnTo>
                  <a:pt x="15272668" y="10674932"/>
                </a:lnTo>
                <a:lnTo>
                  <a:pt x="15446180" y="10976499"/>
                </a:lnTo>
                <a:lnTo>
                  <a:pt x="15554022" y="11166221"/>
                </a:lnTo>
                <a:lnTo>
                  <a:pt x="15633609" y="11307763"/>
                </a:lnTo>
                <a:lnTo>
                  <a:pt x="0" y="11307763"/>
                </a:lnTo>
                <a:close/>
              </a:path>
            </a:pathLst>
          </a:custGeom>
          <a:solidFill>
            <a:schemeClr val="accent6"/>
          </a:solidFill>
          <a:ln>
            <a:noFill/>
          </a:ln>
        </p:spPr>
        <p:txBody>
          <a:bodyPr wrap="square">
            <a:noAutofit/>
          </a:bodyPr>
          <a:lstStyle>
            <a:lvl1pPr>
              <a:defRPr>
                <a:solidFill>
                  <a:schemeClr val="accent1"/>
                </a:solidFill>
              </a:defRPr>
            </a:lvl1pPr>
          </a:lstStyle>
          <a:p>
            <a:r>
              <a:rPr lang="en-GB" dirty="0"/>
              <a:t>  </a:t>
            </a:r>
          </a:p>
        </p:txBody>
      </p:sp>
      <p:sp>
        <p:nvSpPr>
          <p:cNvPr id="5" name="Text Placeholder 2">
            <a:extLst>
              <a:ext uri="{FF2B5EF4-FFF2-40B4-BE49-F238E27FC236}">
                <a16:creationId xmlns:a16="http://schemas.microsoft.com/office/drawing/2014/main" id="{26690566-6807-478B-842D-F5AB25A5420F}"/>
              </a:ext>
            </a:extLst>
          </p:cNvPr>
          <p:cNvSpPr>
            <a:spLocks noGrp="1"/>
          </p:cNvSpPr>
          <p:nvPr>
            <p:ph type="body" sz="quarter" idx="15"/>
          </p:nvPr>
        </p:nvSpPr>
        <p:spPr>
          <a:xfrm>
            <a:off x="6227763" y="1062000"/>
            <a:ext cx="2592709" cy="246221"/>
          </a:xfrm>
        </p:spPr>
        <p:txBody>
          <a:bodyPr/>
          <a:lstStyle>
            <a:lvl1pPr>
              <a:defRPr sz="1600" b="0">
                <a:solidFill>
                  <a:schemeClr val="tx1"/>
                </a:solidFill>
              </a:defRPr>
            </a:lvl1pPr>
            <a:lvl2pPr>
              <a:defRPr sz="1455"/>
            </a:lvl2pPr>
            <a:lvl3pPr marL="0" indent="0">
              <a:buNone/>
              <a:defRPr sz="1455"/>
            </a:lvl3pPr>
            <a:lvl4pPr>
              <a:defRPr sz="1455"/>
            </a:lvl4pPr>
            <a:lvl5pPr>
              <a:defRPr sz="1455"/>
            </a:lvl5pPr>
          </a:lstStyle>
          <a:p>
            <a:pPr lvl="0"/>
            <a:r>
              <a:rPr lang="en-US"/>
              <a:t>Edit Master text styles</a:t>
            </a:r>
          </a:p>
        </p:txBody>
      </p:sp>
      <p:sp>
        <p:nvSpPr>
          <p:cNvPr id="9" name="Round Diagonal Corner Rectangle 4">
            <a:extLst>
              <a:ext uri="{FF2B5EF4-FFF2-40B4-BE49-F238E27FC236}">
                <a16:creationId xmlns:a16="http://schemas.microsoft.com/office/drawing/2014/main" id="{F54843EE-89F0-474F-A438-CCD6E63C5C3A}"/>
              </a:ext>
            </a:extLst>
          </p:cNvPr>
          <p:cNvSpPr/>
          <p:nvPr userDrawn="1"/>
        </p:nvSpPr>
        <p:spPr>
          <a:xfrm>
            <a:off x="9385693" y="-2228"/>
            <a:ext cx="1932344" cy="2754528"/>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lIns="36000" tIns="36000" rIns="36000" bIns="36000" rtlCol="0" anchor="t" anchorCtr="0">
            <a:spAutoFit/>
          </a:bodyPr>
          <a:lstStyle/>
          <a:p>
            <a:pPr>
              <a:spcAft>
                <a:spcPts val="102"/>
              </a:spcAft>
            </a:pPr>
            <a:r>
              <a:rPr lang="en-GB" sz="637" b="1" noProof="0" dirty="0">
                <a:solidFill>
                  <a:schemeClr val="bg1">
                    <a:lumMod val="50000"/>
                  </a:schemeClr>
                </a:solidFill>
              </a:rPr>
              <a:t>Image placeholders</a:t>
            </a:r>
          </a:p>
          <a:p>
            <a:pPr marL="0" lvl="1" indent="0">
              <a:spcAft>
                <a:spcPts val="99"/>
              </a:spcAft>
            </a:pPr>
            <a:r>
              <a:rPr lang="en-GB" sz="637" noProof="0" dirty="0">
                <a:solidFill>
                  <a:schemeClr val="bg1">
                    <a:lumMod val="50000"/>
                  </a:schemeClr>
                </a:solidFill>
              </a:rPr>
              <a:t>This layout is set with a picture placeholder. The front cover image should always be in the cut out style or a plain yellow background</a:t>
            </a:r>
          </a:p>
          <a:p>
            <a:pPr marL="0" lvl="1" indent="0">
              <a:spcAft>
                <a:spcPts val="99"/>
              </a:spcAft>
            </a:pPr>
            <a:r>
              <a:rPr lang="en-GB" sz="637" b="1" noProof="0" dirty="0">
                <a:solidFill>
                  <a:schemeClr val="bg1">
                    <a:lumMod val="50000"/>
                  </a:schemeClr>
                </a:solidFill>
              </a:rPr>
              <a:t>Change image</a:t>
            </a:r>
          </a:p>
          <a:p>
            <a:pPr marL="58450" lvl="2" indent="-58450">
              <a:spcAft>
                <a:spcPts val="99"/>
              </a:spcAft>
              <a:buFont typeface="Arial" panose="020B0604020202020204" pitchFamily="34" charset="0"/>
              <a:buChar char="•"/>
            </a:pPr>
            <a:r>
              <a:rPr lang="en-GB" sz="637" noProof="0" dirty="0">
                <a:solidFill>
                  <a:schemeClr val="bg1">
                    <a:lumMod val="50000"/>
                  </a:schemeClr>
                </a:solidFill>
              </a:rPr>
              <a:t>Click on the image</a:t>
            </a:r>
          </a:p>
          <a:p>
            <a:pPr marL="58450" lvl="2" indent="-58450">
              <a:spcAft>
                <a:spcPts val="99"/>
              </a:spcAft>
              <a:buFont typeface="Arial" panose="020B0604020202020204" pitchFamily="34" charset="0"/>
              <a:buChar char="•"/>
            </a:pPr>
            <a:r>
              <a:rPr lang="en-GB" sz="637" noProof="0" dirty="0">
                <a:solidFill>
                  <a:schemeClr val="bg1">
                    <a:lumMod val="50000"/>
                  </a:schemeClr>
                </a:solidFill>
              </a:rPr>
              <a:t>Select ‘delete’</a:t>
            </a:r>
          </a:p>
          <a:p>
            <a:pPr marL="58450" lvl="2" indent="-58450">
              <a:spcAft>
                <a:spcPts val="99"/>
              </a:spcAft>
              <a:buFont typeface="Arial" panose="020B0604020202020204" pitchFamily="34" charset="0"/>
              <a:buChar char="•"/>
            </a:pPr>
            <a:r>
              <a:rPr lang="en-GB" sz="637" noProof="0" dirty="0">
                <a:solidFill>
                  <a:schemeClr val="bg1">
                    <a:lumMod val="50000"/>
                  </a:schemeClr>
                </a:solidFill>
              </a:rPr>
              <a:t>Go to the Image Library</a:t>
            </a:r>
          </a:p>
          <a:p>
            <a:pPr marL="58450" lvl="2" indent="-58450">
              <a:spcAft>
                <a:spcPts val="99"/>
              </a:spcAft>
              <a:buFont typeface="Arial" panose="020B0604020202020204" pitchFamily="34" charset="0"/>
              <a:buChar char="•"/>
            </a:pPr>
            <a:r>
              <a:rPr lang="en-GB" sz="637" noProof="0" dirty="0">
                <a:solidFill>
                  <a:schemeClr val="bg1">
                    <a:lumMod val="50000"/>
                  </a:schemeClr>
                </a:solidFill>
              </a:rPr>
              <a:t>Select image and ‘insert’</a:t>
            </a:r>
          </a:p>
          <a:p>
            <a:pPr marL="0" lvl="2" indent="0">
              <a:spcAft>
                <a:spcPts val="99"/>
              </a:spcAft>
              <a:buFontTx/>
              <a:buNone/>
            </a:pPr>
            <a:r>
              <a:rPr lang="en-GB" sz="637" noProof="0" dirty="0">
                <a:solidFill>
                  <a:schemeClr val="bg1">
                    <a:lumMod val="50000"/>
                  </a:schemeClr>
                </a:solidFill>
              </a:rPr>
              <a:t>When you have reset the slide the image may need readjusting</a:t>
            </a:r>
          </a:p>
          <a:p>
            <a:pPr marL="0" lvl="1" indent="0">
              <a:spcAft>
                <a:spcPts val="99"/>
              </a:spcAft>
            </a:pPr>
            <a:r>
              <a:rPr lang="en-GB" sz="637" b="1" noProof="0" dirty="0">
                <a:solidFill>
                  <a:schemeClr val="bg1">
                    <a:lumMod val="50000"/>
                  </a:schemeClr>
                </a:solidFill>
              </a:rPr>
              <a:t>Insert image</a:t>
            </a:r>
          </a:p>
          <a:p>
            <a:pPr marL="0" lvl="1" indent="0">
              <a:spcAft>
                <a:spcPts val="99"/>
              </a:spcAft>
            </a:pPr>
            <a:r>
              <a:rPr lang="en-GB" sz="637" noProof="0" dirty="0">
                <a:solidFill>
                  <a:schemeClr val="bg1">
                    <a:lumMod val="50000"/>
                  </a:schemeClr>
                </a:solidFill>
              </a:rPr>
              <a:t>To insert an image click on the ‘picture placeholder icon’, navigate to the file and insert.</a:t>
            </a:r>
          </a:p>
          <a:p>
            <a:pPr>
              <a:spcAft>
                <a:spcPts val="99"/>
              </a:spcAft>
            </a:pPr>
            <a:r>
              <a:rPr lang="en-GB" sz="637" b="1" noProof="0" dirty="0">
                <a:solidFill>
                  <a:schemeClr val="bg1">
                    <a:lumMod val="50000"/>
                  </a:schemeClr>
                </a:solidFill>
              </a:rPr>
              <a:t>Crop image</a:t>
            </a:r>
          </a:p>
          <a:p>
            <a:pPr marL="0" lvl="1" indent="0">
              <a:spcAft>
                <a:spcPts val="99"/>
              </a:spcAft>
            </a:pPr>
            <a:r>
              <a:rPr lang="en-GB" sz="637" noProof="0" dirty="0">
                <a:solidFill>
                  <a:schemeClr val="bg1">
                    <a:lumMod val="50000"/>
                  </a:schemeClr>
                </a:solidFill>
              </a:rPr>
              <a:t>When the image is inserted it may not automatically show the part of the image you want. To change what is shown:</a:t>
            </a:r>
          </a:p>
          <a:p>
            <a:pPr marL="58450" lvl="2" indent="-58450">
              <a:spcAft>
                <a:spcPts val="99"/>
              </a:spcAft>
              <a:buFont typeface="Arial" panose="020B0604020202020204" pitchFamily="34" charset="0"/>
              <a:buChar char="•"/>
            </a:pPr>
            <a:r>
              <a:rPr lang="en-GB" sz="637" noProof="0" dirty="0">
                <a:solidFill>
                  <a:schemeClr val="bg1">
                    <a:lumMod val="50000"/>
                  </a:schemeClr>
                </a:solidFill>
              </a:rPr>
              <a:t>Select the image</a:t>
            </a:r>
          </a:p>
          <a:p>
            <a:pPr marL="58450" lvl="2" indent="-58450">
              <a:spcAft>
                <a:spcPts val="99"/>
              </a:spcAft>
              <a:buFont typeface="Arial" panose="020B0604020202020204" pitchFamily="34" charset="0"/>
              <a:buChar char="•"/>
            </a:pPr>
            <a:r>
              <a:rPr lang="en-GB" sz="637" noProof="0" dirty="0">
                <a:solidFill>
                  <a:schemeClr val="bg1">
                    <a:lumMod val="50000"/>
                  </a:schemeClr>
                </a:solidFill>
              </a:rPr>
              <a:t>Go to ‘Format’ tab</a:t>
            </a:r>
          </a:p>
          <a:p>
            <a:pPr marL="58450" lvl="2" indent="-58450">
              <a:spcAft>
                <a:spcPts val="99"/>
              </a:spcAft>
              <a:buFont typeface="Arial" panose="020B0604020202020204" pitchFamily="34" charset="0"/>
              <a:buChar char="•"/>
            </a:pPr>
            <a:r>
              <a:rPr lang="en-GB" sz="637" noProof="0" dirty="0">
                <a:solidFill>
                  <a:schemeClr val="bg1">
                    <a:lumMod val="50000"/>
                  </a:schemeClr>
                </a:solidFill>
              </a:rPr>
              <a:t>Select ‘Crop’</a:t>
            </a:r>
          </a:p>
          <a:p>
            <a:pPr marL="0" indent="0">
              <a:spcAft>
                <a:spcPts val="102"/>
              </a:spcAft>
              <a:buFont typeface="Arial" pitchFamily="34" charset="0"/>
              <a:buNone/>
            </a:pPr>
            <a:r>
              <a:rPr lang="en-GB" sz="637" b="1" noProof="0" dirty="0">
                <a:solidFill>
                  <a:schemeClr val="bg1">
                    <a:lumMod val="50000"/>
                  </a:schemeClr>
                </a:solidFill>
              </a:rPr>
              <a:t>Image library</a:t>
            </a:r>
          </a:p>
          <a:p>
            <a:pPr marL="0" indent="0" algn="l" defTabSz="237590" rtl="0" fontAlgn="base">
              <a:spcBef>
                <a:spcPct val="0"/>
              </a:spcBef>
              <a:spcAft>
                <a:spcPts val="102"/>
              </a:spcAft>
              <a:buFont typeface="Arial" pitchFamily="34" charset="0"/>
              <a:buNone/>
            </a:pPr>
            <a:r>
              <a:rPr lang="en-GB" sz="637" kern="1200" noProof="0" dirty="0">
                <a:solidFill>
                  <a:schemeClr val="bg1">
                    <a:lumMod val="50000"/>
                  </a:schemeClr>
                </a:solidFill>
                <a:latin typeface="+mn-lt"/>
                <a:ea typeface="+mn-ea"/>
                <a:cs typeface="+mn-cs"/>
              </a:rPr>
              <a:t>To access the image library, please log into</a:t>
            </a:r>
          </a:p>
          <a:p>
            <a:pPr marL="0" indent="0" algn="l" defTabSz="237590" rtl="0" fontAlgn="base">
              <a:spcBef>
                <a:spcPct val="0"/>
              </a:spcBef>
              <a:spcAft>
                <a:spcPts val="102"/>
              </a:spcAft>
              <a:buFont typeface="Arial" pitchFamily="34" charset="0"/>
              <a:buNone/>
            </a:pPr>
            <a:endParaRPr lang="en-GB" sz="637" kern="1200" noProof="0" dirty="0">
              <a:solidFill>
                <a:schemeClr val="bg1">
                  <a:lumMod val="50000"/>
                </a:schemeClr>
              </a:solidFill>
              <a:latin typeface="+mn-lt"/>
              <a:ea typeface="+mn-ea"/>
              <a:cs typeface="+mn-cs"/>
            </a:endParaRPr>
          </a:p>
          <a:p>
            <a:pPr>
              <a:spcAft>
                <a:spcPts val="102"/>
              </a:spcAft>
            </a:pPr>
            <a:endParaRPr lang="en-GB" sz="637" kern="1200" noProof="0" dirty="0">
              <a:solidFill>
                <a:schemeClr val="bg1">
                  <a:lumMod val="50000"/>
                </a:schemeClr>
              </a:solidFill>
              <a:latin typeface="+mn-lt"/>
              <a:ea typeface="+mn-ea"/>
              <a:cs typeface="+mn-cs"/>
            </a:endParaRPr>
          </a:p>
        </p:txBody>
      </p:sp>
      <p:sp>
        <p:nvSpPr>
          <p:cNvPr id="10" name="Rectangle 9">
            <a:hlinkClick r:id="rId2"/>
            <a:extLst>
              <a:ext uri="{FF2B5EF4-FFF2-40B4-BE49-F238E27FC236}">
                <a16:creationId xmlns:a16="http://schemas.microsoft.com/office/drawing/2014/main" id="{59EFD54B-5084-4493-98CD-406BBC16C6BC}"/>
              </a:ext>
            </a:extLst>
          </p:cNvPr>
          <p:cNvSpPr/>
          <p:nvPr userDrawn="1"/>
        </p:nvSpPr>
        <p:spPr>
          <a:xfrm>
            <a:off x="9419215" y="2545718"/>
            <a:ext cx="1752087" cy="98040"/>
          </a:xfrm>
          <a:prstGeom prst="rect">
            <a:avLst/>
          </a:prstGeom>
          <a:noFill/>
        </p:spPr>
        <p:txBody>
          <a:bodyPr wrap="square" lIns="0" tIns="0" rIns="0" bIns="0" rtlCol="0" anchor="ctr">
            <a:spAutoFit/>
          </a:bodyPr>
          <a:lstStyle/>
          <a:p>
            <a:r>
              <a:rPr lang="en-GB" sz="637" dirty="0">
                <a:cs typeface="Arial" panose="020B0604020202020204" pitchFamily="34" charset="0"/>
              </a:rPr>
              <a:t>https://nationalgrid.onbrandcloud.com/login/</a:t>
            </a:r>
          </a:p>
        </p:txBody>
      </p:sp>
      <p:pic>
        <p:nvPicPr>
          <p:cNvPr id="11" name="Picture 10">
            <a:extLst>
              <a:ext uri="{FF2B5EF4-FFF2-40B4-BE49-F238E27FC236}">
                <a16:creationId xmlns:a16="http://schemas.microsoft.com/office/drawing/2014/main" id="{50A37059-A6CA-4A16-859E-45B549666CFA}"/>
              </a:ext>
            </a:extLst>
          </p:cNvPr>
          <p:cNvPicPr>
            <a:picLocks noChangeAspect="1"/>
          </p:cNvPicPr>
          <p:nvPr userDrawn="1"/>
        </p:nvPicPr>
        <p:blipFill>
          <a:blip r:embed="rId3"/>
          <a:stretch>
            <a:fillRect/>
          </a:stretch>
        </p:blipFill>
        <p:spPr>
          <a:xfrm>
            <a:off x="7473917" y="4678326"/>
            <a:ext cx="1345632" cy="201018"/>
          </a:xfrm>
          <a:prstGeom prst="rect">
            <a:avLst/>
          </a:prstGeom>
        </p:spPr>
      </p:pic>
      <p:sp>
        <p:nvSpPr>
          <p:cNvPr id="2" name="Title 1">
            <a:extLst>
              <a:ext uri="{FF2B5EF4-FFF2-40B4-BE49-F238E27FC236}">
                <a16:creationId xmlns:a16="http://schemas.microsoft.com/office/drawing/2014/main" id="{881E7258-4646-4D7F-9430-5D4A66ADBB9A}"/>
              </a:ext>
            </a:extLst>
          </p:cNvPr>
          <p:cNvSpPr>
            <a:spLocks noGrp="1"/>
          </p:cNvSpPr>
          <p:nvPr>
            <p:ph type="title"/>
          </p:nvPr>
        </p:nvSpPr>
        <p:spPr>
          <a:xfrm>
            <a:off x="6226840" y="330855"/>
            <a:ext cx="2592709" cy="295466"/>
          </a:xfrm>
        </p:spPr>
        <p:txBody>
          <a:bodyPr/>
          <a:lstStyle/>
          <a:p>
            <a:r>
              <a:rPr lang="en-US"/>
              <a:t>Click to edit Master title style</a:t>
            </a:r>
            <a:endParaRPr lang="en-GB" dirty="0"/>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preserve="1" userDrawn="1">
  <p:cSld name="Chapter C">
    <p:spTree>
      <p:nvGrpSpPr>
        <p:cNvPr id="1" name=""/>
        <p:cNvGrpSpPr/>
        <p:nvPr/>
      </p:nvGrpSpPr>
      <p:grpSpPr>
        <a:xfrm>
          <a:off x="0" y="0"/>
          <a:ext cx="0" cy="0"/>
          <a:chOff x="0" y="0"/>
          <a:chExt cx="0" cy="0"/>
        </a:xfrm>
      </p:grpSpPr>
      <p:sp>
        <p:nvSpPr>
          <p:cNvPr id="4" name="Espace réservé du texte 3"/>
          <p:cNvSpPr>
            <a:spLocks noGrp="1"/>
          </p:cNvSpPr>
          <p:nvPr>
            <p:ph type="body" sz="quarter" idx="24" hasCustomPrompt="1"/>
          </p:nvPr>
        </p:nvSpPr>
        <p:spPr bwMode="gray">
          <a:xfrm>
            <a:off x="3059836" y="0"/>
            <a:ext cx="6084167" cy="5143500"/>
          </a:xfrm>
          <a:solidFill>
            <a:schemeClr val="accent1">
              <a:alpha val="60000"/>
            </a:schemeClr>
          </a:solidFill>
        </p:spPr>
        <p:txBody>
          <a:bodyPr lIns="72000" tIns="1980000" rIns="507600" bIns="1980000"/>
          <a:lstStyle>
            <a:lvl1pPr marL="0" indent="0" algn="r">
              <a:lnSpc>
                <a:spcPct val="100000"/>
              </a:lnSpc>
              <a:spcBef>
                <a:spcPts val="0"/>
              </a:spcBef>
              <a:spcAft>
                <a:spcPts val="0"/>
              </a:spcAft>
              <a:buNone/>
              <a:defRPr sz="3200" b="1">
                <a:solidFill>
                  <a:schemeClr val="bg1"/>
                </a:solidFill>
              </a:defRPr>
            </a:lvl1pPr>
          </a:lstStyle>
          <a:p>
            <a:pPr lvl="0"/>
            <a:r>
              <a:rPr lang="en-US" noProof="0" dirty="0"/>
              <a:t>Chapter title</a:t>
            </a:r>
          </a:p>
        </p:txBody>
      </p:sp>
      <p:sp>
        <p:nvSpPr>
          <p:cNvPr id="17" name="Espace réservé pour une image  61"/>
          <p:cNvSpPr>
            <a:spLocks noGrp="1"/>
          </p:cNvSpPr>
          <p:nvPr>
            <p:ph type="pic" sz="quarter" idx="29" hasCustomPrompt="1"/>
          </p:nvPr>
        </p:nvSpPr>
        <p:spPr bwMode="gray">
          <a:xfrm>
            <a:off x="0" y="0"/>
            <a:ext cx="9144000" cy="5143500"/>
          </a:xfrm>
          <a:solidFill>
            <a:schemeClr val="bg2"/>
          </a:solidFill>
        </p:spPr>
        <p:txBody>
          <a:bodyPr lIns="1800000" tIns="1080000" rIns="1800000" anchor="ctr" anchorCtr="0"/>
          <a:lstStyle>
            <a:lvl1pPr marL="0" marR="0" indent="0" algn="ctr" defTabSz="914400" rtl="0" eaLnBrk="1" fontAlgn="auto" latinLnBrk="0" hangingPunct="1">
              <a:lnSpc>
                <a:spcPct val="100000"/>
              </a:lnSpc>
              <a:spcBef>
                <a:spcPts val="0"/>
              </a:spcBef>
              <a:spcAft>
                <a:spcPts val="0"/>
              </a:spcAft>
              <a:buClrTx/>
              <a:buSzTx/>
              <a:buFont typeface="Wingdings" panose="05000000000000000000" pitchFamily="2" charset="2"/>
              <a:buNone/>
              <a:tabLst/>
              <a:defRPr>
                <a:solidFill>
                  <a:schemeClr val="tx1"/>
                </a:solidFill>
              </a:defRPr>
            </a:lvl1pPr>
          </a:lstStyle>
          <a:p>
            <a:r>
              <a:rPr lang="en-US" noProof="0" dirty="0"/>
              <a:t>Select the icon to insert a picture then place the visual into background position (Right click with the mouse / Send to back)</a:t>
            </a:r>
          </a:p>
        </p:txBody>
      </p:sp>
      <p:sp>
        <p:nvSpPr>
          <p:cNvPr id="11" name="Espace réservé de la date 1"/>
          <p:cNvSpPr>
            <a:spLocks noGrp="1"/>
          </p:cNvSpPr>
          <p:nvPr>
            <p:ph type="dt" sz="half" idx="26"/>
          </p:nvPr>
        </p:nvSpPr>
        <p:spPr bwMode="gray">
          <a:xfrm>
            <a:off x="5" y="5020866"/>
            <a:ext cx="327025" cy="122634"/>
          </a:xfrm>
        </p:spPr>
        <p:txBody>
          <a:bodyPr/>
          <a:lstStyle>
            <a:lvl1pPr>
              <a:defRPr sz="100">
                <a:solidFill>
                  <a:schemeClr val="bg2">
                    <a:alpha val="0"/>
                  </a:schemeClr>
                </a:solidFill>
              </a:defRPr>
            </a:lvl1pPr>
          </a:lstStyle>
          <a:p>
            <a:pPr algn="l"/>
            <a:r>
              <a:rPr lang="fr-FR" dirty="0">
                <a:solidFill>
                  <a:srgbClr val="B1B1B1">
                    <a:alpha val="0"/>
                  </a:srgbClr>
                </a:solidFill>
              </a:rPr>
              <a:t>00/00/2015</a:t>
            </a:r>
            <a:endParaRPr lang="en-US" dirty="0">
              <a:solidFill>
                <a:srgbClr val="B1B1B1">
                  <a:alpha val="0"/>
                </a:srgbClr>
              </a:solidFill>
            </a:endParaRPr>
          </a:p>
        </p:txBody>
      </p:sp>
      <p:sp>
        <p:nvSpPr>
          <p:cNvPr id="12" name="Espace réservé du pied de page 2"/>
          <p:cNvSpPr>
            <a:spLocks noGrp="1"/>
          </p:cNvSpPr>
          <p:nvPr>
            <p:ph type="ftr" sz="quarter" idx="27"/>
          </p:nvPr>
        </p:nvSpPr>
        <p:spPr bwMode="gray">
          <a:xfrm>
            <a:off x="5" y="5020866"/>
            <a:ext cx="327025" cy="122634"/>
          </a:xfrm>
        </p:spPr>
        <p:txBody>
          <a:bodyPr/>
          <a:lstStyle>
            <a:lvl1pPr>
              <a:defRPr sz="100">
                <a:solidFill>
                  <a:schemeClr val="bg2">
                    <a:alpha val="0"/>
                  </a:schemeClr>
                </a:solidFill>
              </a:defRPr>
            </a:lvl1pPr>
          </a:lstStyle>
          <a:p>
            <a:pPr algn="l"/>
            <a:r>
              <a:rPr lang="en-US" dirty="0">
                <a:solidFill>
                  <a:srgbClr val="B1B1B1">
                    <a:alpha val="0"/>
                  </a:srgbClr>
                </a:solidFill>
              </a:rPr>
              <a:t>PRESENTATION TITLE ( FOOTER CAN BE PERSONALIZED AS FOLLOW: INSERT / HEADER AND FOOTER")</a:t>
            </a:r>
          </a:p>
        </p:txBody>
      </p:sp>
      <p:sp>
        <p:nvSpPr>
          <p:cNvPr id="16" name="Espace réservé du numéro de diapositive 3"/>
          <p:cNvSpPr>
            <a:spLocks noGrp="1"/>
          </p:cNvSpPr>
          <p:nvPr>
            <p:ph type="sldNum" sz="quarter" idx="28"/>
          </p:nvPr>
        </p:nvSpPr>
        <p:spPr bwMode="gray">
          <a:xfrm>
            <a:off x="1" y="5020869"/>
            <a:ext cx="327024" cy="122633"/>
          </a:xfrm>
        </p:spPr>
        <p:txBody>
          <a:bodyPr/>
          <a:lstStyle>
            <a:lvl1pPr>
              <a:defRPr sz="100">
                <a:solidFill>
                  <a:schemeClr val="bg2">
                    <a:alpha val="0"/>
                  </a:schemeClr>
                </a:solidFill>
              </a:defRPr>
            </a:lvl1pPr>
          </a:lstStyle>
          <a:p>
            <a:fld id="{733122C9-A0B9-462F-8757-0847AD287B63}" type="slidenum">
              <a:rPr lang="en-US" smtClean="0">
                <a:solidFill>
                  <a:srgbClr val="B1B1B1">
                    <a:alpha val="0"/>
                  </a:srgbClr>
                </a:solidFill>
              </a:rPr>
              <a:pPr/>
              <a:t>‹#›</a:t>
            </a:fld>
            <a:endParaRPr lang="en-US" dirty="0">
              <a:solidFill>
                <a:srgbClr val="B1B1B1">
                  <a:alpha val="0"/>
                </a:srgbClr>
              </a:solidFill>
            </a:endParaRPr>
          </a:p>
        </p:txBody>
      </p:sp>
      <p:sp>
        <p:nvSpPr>
          <p:cNvPr id="19" name="Espace réservé du texte 56"/>
          <p:cNvSpPr>
            <a:spLocks noGrp="1"/>
          </p:cNvSpPr>
          <p:nvPr>
            <p:ph type="body" sz="quarter" idx="30" hasCustomPrompt="1"/>
          </p:nvPr>
        </p:nvSpPr>
        <p:spPr bwMode="gray">
          <a:xfrm>
            <a:off x="6624000" y="3312000"/>
            <a:ext cx="2520000" cy="972000"/>
          </a:xfrm>
          <a:blipFill dpi="0" rotWithShape="1">
            <a:blip r:embed="rId2" cstate="screen">
              <a:extLst>
                <a:ext uri="{28A0092B-C50C-407E-A947-70E740481C1C}">
                  <a14:useLocalDpi xmlns:a14="http://schemas.microsoft.com/office/drawing/2010/main"/>
                </a:ext>
              </a:extLst>
            </a:blip>
            <a:srcRect/>
            <a:stretch>
              <a:fillRect/>
            </a:stretch>
          </a:blipFill>
        </p:spPr>
        <p:txBody>
          <a:bodyPr/>
          <a:lstStyle>
            <a:lvl1pPr marL="0" indent="0">
              <a:buNone/>
              <a:defRPr sz="100">
                <a:solidFill>
                  <a:schemeClr val="accent3">
                    <a:alpha val="0"/>
                  </a:schemeClr>
                </a:solidFill>
              </a:defRPr>
            </a:lvl1pPr>
          </a:lstStyle>
          <a:p>
            <a:pPr lvl="0"/>
            <a:r>
              <a:rPr lang="en-US" noProof="0" dirty="0"/>
              <a:t> </a:t>
            </a:r>
          </a:p>
        </p:txBody>
      </p:sp>
      <p:sp>
        <p:nvSpPr>
          <p:cNvPr id="20" name="Espace réservé du texte 56"/>
          <p:cNvSpPr>
            <a:spLocks noGrp="1"/>
          </p:cNvSpPr>
          <p:nvPr>
            <p:ph type="body" sz="quarter" idx="31" hasCustomPrompt="1"/>
          </p:nvPr>
        </p:nvSpPr>
        <p:spPr bwMode="gray">
          <a:xfrm>
            <a:off x="7704000" y="252000"/>
            <a:ext cx="1440000" cy="360000"/>
          </a:xfrm>
          <a:blipFill dpi="0" rotWithShape="1">
            <a:blip r:embed="rId3" cstate="screen">
              <a:extLst>
                <a:ext uri="{28A0092B-C50C-407E-A947-70E740481C1C}">
                  <a14:useLocalDpi xmlns:a14="http://schemas.microsoft.com/office/drawing/2010/main"/>
                </a:ext>
              </a:extLst>
            </a:blip>
            <a:srcRect/>
            <a:stretch>
              <a:fillRect/>
            </a:stretch>
          </a:blipFill>
        </p:spPr>
        <p:txBody>
          <a:bodyPr/>
          <a:lstStyle>
            <a:lvl1pPr marL="0" indent="0">
              <a:buNone/>
              <a:defRPr sz="100">
                <a:solidFill>
                  <a:schemeClr val="accent3">
                    <a:alpha val="0"/>
                  </a:schemeClr>
                </a:solidFill>
              </a:defRPr>
            </a:lvl1pPr>
          </a:lstStyle>
          <a:p>
            <a:pPr lvl="0"/>
            <a:r>
              <a:rPr lang="en-US" noProof="0" dirty="0"/>
              <a:t> </a:t>
            </a:r>
          </a:p>
        </p:txBody>
      </p:sp>
      <p:sp>
        <p:nvSpPr>
          <p:cNvPr id="21" name="Espace réservé du texte 56"/>
          <p:cNvSpPr>
            <a:spLocks noGrp="1"/>
          </p:cNvSpPr>
          <p:nvPr>
            <p:ph type="body" sz="quarter" idx="32" hasCustomPrompt="1"/>
          </p:nvPr>
        </p:nvSpPr>
        <p:spPr bwMode="gray">
          <a:xfrm>
            <a:off x="6264000" y="648000"/>
            <a:ext cx="2880000" cy="1440000"/>
          </a:xfrm>
          <a:blipFill dpi="0" rotWithShape="1">
            <a:blip r:embed="rId4" cstate="screen">
              <a:extLst>
                <a:ext uri="{28A0092B-C50C-407E-A947-70E740481C1C}">
                  <a14:useLocalDpi xmlns:a14="http://schemas.microsoft.com/office/drawing/2010/main"/>
                </a:ext>
              </a:extLst>
            </a:blip>
            <a:srcRect/>
            <a:stretch>
              <a:fillRect/>
            </a:stretch>
          </a:blipFill>
        </p:spPr>
        <p:txBody>
          <a:bodyPr/>
          <a:lstStyle>
            <a:lvl1pPr marL="0" indent="0">
              <a:buNone/>
              <a:defRPr sz="100">
                <a:solidFill>
                  <a:schemeClr val="accent3">
                    <a:alpha val="0"/>
                  </a:schemeClr>
                </a:solidFill>
              </a:defRPr>
            </a:lvl1pPr>
          </a:lstStyle>
          <a:p>
            <a:pPr lvl="0"/>
            <a:r>
              <a:rPr lang="en-US" noProof="0" dirty="0"/>
              <a:t> </a:t>
            </a:r>
          </a:p>
        </p:txBody>
      </p:sp>
      <p:sp>
        <p:nvSpPr>
          <p:cNvPr id="22" name="Espace réservé du texte 56"/>
          <p:cNvSpPr>
            <a:spLocks noGrp="1"/>
          </p:cNvSpPr>
          <p:nvPr>
            <p:ph type="body" sz="quarter" idx="33" hasCustomPrompt="1"/>
          </p:nvPr>
        </p:nvSpPr>
        <p:spPr bwMode="gray">
          <a:xfrm>
            <a:off x="7693200" y="2916000"/>
            <a:ext cx="1440000" cy="360000"/>
          </a:xfrm>
          <a:blipFill dpi="0" rotWithShape="1">
            <a:blip r:embed="rId5" cstate="screen">
              <a:extLst>
                <a:ext uri="{28A0092B-C50C-407E-A947-70E740481C1C}">
                  <a14:useLocalDpi xmlns:a14="http://schemas.microsoft.com/office/drawing/2010/main"/>
                </a:ext>
              </a:extLst>
            </a:blip>
            <a:srcRect/>
            <a:stretch>
              <a:fillRect/>
            </a:stretch>
          </a:blipFill>
        </p:spPr>
        <p:txBody>
          <a:bodyPr/>
          <a:lstStyle>
            <a:lvl1pPr marL="0" indent="0">
              <a:buNone/>
              <a:defRPr sz="100">
                <a:solidFill>
                  <a:schemeClr val="accent3">
                    <a:alpha val="0"/>
                  </a:schemeClr>
                </a:solidFill>
              </a:defRPr>
            </a:lvl1pPr>
          </a:lstStyle>
          <a:p>
            <a:pPr lvl="0"/>
            <a:r>
              <a:rPr lang="en-US" noProof="0" dirty="0"/>
              <a:t> </a:t>
            </a:r>
          </a:p>
        </p:txBody>
      </p:sp>
      <p:pic>
        <p:nvPicPr>
          <p:cNvPr id="13" name="Picture 12"/>
          <p:cNvPicPr>
            <a:picLocks noChangeAspect="1"/>
          </p:cNvPicPr>
          <p:nvPr userDrawn="1"/>
        </p:nvPicPr>
        <p:blipFill>
          <a:blip r:embed="rId6" cstate="screen">
            <a:extLst>
              <a:ext uri="{28A0092B-C50C-407E-A947-70E740481C1C}">
                <a14:useLocalDpi xmlns:a14="http://schemas.microsoft.com/office/drawing/2010/main"/>
              </a:ext>
            </a:extLst>
          </a:blip>
          <a:stretch>
            <a:fillRect/>
          </a:stretch>
        </p:blipFill>
        <p:spPr>
          <a:xfrm>
            <a:off x="467544" y="4515968"/>
            <a:ext cx="8136904" cy="113917"/>
          </a:xfrm>
          <a:prstGeom prst="rect">
            <a:avLst/>
          </a:prstGeom>
        </p:spPr>
      </p:pic>
    </p:spTree>
    <p:extLst>
      <p:ext uri="{BB962C8B-B14F-4D97-AF65-F5344CB8AC3E}">
        <p14:creationId xmlns:p14="http://schemas.microsoft.com/office/powerpoint/2010/main" val="3243679960"/>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preserve="1" userDrawn="1">
  <p:cSld name="Contents">
    <p:spTree>
      <p:nvGrpSpPr>
        <p:cNvPr id="1" name=""/>
        <p:cNvGrpSpPr/>
        <p:nvPr/>
      </p:nvGrpSpPr>
      <p:grpSpPr>
        <a:xfrm>
          <a:off x="0" y="0"/>
          <a:ext cx="0" cy="0"/>
          <a:chOff x="0" y="0"/>
          <a:chExt cx="0" cy="0"/>
        </a:xfrm>
      </p:grpSpPr>
      <p:pic>
        <p:nvPicPr>
          <p:cNvPr id="4" name="Image 3"/>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bwMode="gray">
          <a:xfrm>
            <a:off x="0" y="0"/>
            <a:ext cx="613220" cy="360000"/>
          </a:xfrm>
          <a:prstGeom prst="rect">
            <a:avLst/>
          </a:prstGeom>
        </p:spPr>
      </p:pic>
      <p:pic>
        <p:nvPicPr>
          <p:cNvPr id="5" name="Image 4"/>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gray">
          <a:xfrm>
            <a:off x="4" y="792000"/>
            <a:ext cx="610265" cy="252000"/>
          </a:xfrm>
          <a:prstGeom prst="rect">
            <a:avLst/>
          </a:prstGeom>
        </p:spPr>
      </p:pic>
      <p:sp>
        <p:nvSpPr>
          <p:cNvPr id="2" name="Titre 1"/>
          <p:cNvSpPr>
            <a:spLocks noGrp="1"/>
          </p:cNvSpPr>
          <p:nvPr>
            <p:ph type="title" hasCustomPrompt="1"/>
          </p:nvPr>
        </p:nvSpPr>
        <p:spPr bwMode="gray">
          <a:xfrm>
            <a:off x="250825" y="268290"/>
            <a:ext cx="8642350" cy="647278"/>
          </a:xfrm>
        </p:spPr>
        <p:txBody>
          <a:bodyPr/>
          <a:lstStyle>
            <a:lvl1pPr>
              <a:defRPr>
                <a:solidFill>
                  <a:schemeClr val="tx2"/>
                </a:solidFill>
              </a:defRPr>
            </a:lvl1pPr>
          </a:lstStyle>
          <a:p>
            <a:r>
              <a:rPr lang="en-US" noProof="0" dirty="0"/>
              <a:t>TITLE</a:t>
            </a:r>
          </a:p>
        </p:txBody>
      </p:sp>
      <p:sp>
        <p:nvSpPr>
          <p:cNvPr id="6" name="Espace réservé du texte 5"/>
          <p:cNvSpPr>
            <a:spLocks noGrp="1"/>
          </p:cNvSpPr>
          <p:nvPr>
            <p:ph type="body" sz="quarter" idx="10" hasCustomPrompt="1"/>
          </p:nvPr>
        </p:nvSpPr>
        <p:spPr bwMode="gray">
          <a:xfrm>
            <a:off x="1587" y="1122596"/>
            <a:ext cx="2880000" cy="792000"/>
          </a:xfrm>
          <a:blipFill dpi="0" rotWithShape="1">
            <a:blip r:embed="rId4" cstate="screen">
              <a:extLst>
                <a:ext uri="{28A0092B-C50C-407E-A947-70E740481C1C}">
                  <a14:useLocalDpi xmlns:a14="http://schemas.microsoft.com/office/drawing/2010/main"/>
                </a:ext>
              </a:extLst>
            </a:blip>
            <a:srcRect/>
            <a:stretch>
              <a:fillRect/>
            </a:stretch>
          </a:blipFill>
        </p:spPr>
        <p:txBody>
          <a:bodyPr lIns="936000" anchor="ctr" anchorCtr="0"/>
          <a:lstStyle>
            <a:lvl1pPr marL="0" indent="0">
              <a:lnSpc>
                <a:spcPct val="100000"/>
              </a:lnSpc>
              <a:spcBef>
                <a:spcPts val="0"/>
              </a:spcBef>
              <a:spcAft>
                <a:spcPts val="0"/>
              </a:spcAft>
              <a:buFontTx/>
              <a:buNone/>
              <a:defRPr sz="2500">
                <a:solidFill>
                  <a:schemeClr val="bg1"/>
                </a:solidFill>
              </a:defRPr>
            </a:lvl1pPr>
          </a:lstStyle>
          <a:p>
            <a:pPr lvl="0"/>
            <a:r>
              <a:rPr lang="en-US" noProof="0" dirty="0"/>
              <a:t>Chapter 0</a:t>
            </a:r>
          </a:p>
        </p:txBody>
      </p:sp>
      <p:sp>
        <p:nvSpPr>
          <p:cNvPr id="8" name="Espace réservé du texte 7"/>
          <p:cNvSpPr>
            <a:spLocks noGrp="1"/>
          </p:cNvSpPr>
          <p:nvPr>
            <p:ph type="body" sz="quarter" idx="11" hasCustomPrompt="1"/>
          </p:nvPr>
        </p:nvSpPr>
        <p:spPr bwMode="gray">
          <a:xfrm>
            <a:off x="3272975" y="1068596"/>
            <a:ext cx="5620200" cy="900000"/>
          </a:xfrm>
        </p:spPr>
        <p:txBody>
          <a:bodyPr anchor="ctr" anchorCtr="0"/>
          <a:lstStyle>
            <a:lvl1pPr marL="0" indent="0">
              <a:lnSpc>
                <a:spcPct val="110000"/>
              </a:lnSpc>
              <a:spcBef>
                <a:spcPts val="0"/>
              </a:spcBef>
              <a:spcAft>
                <a:spcPts val="0"/>
              </a:spcAft>
              <a:buNone/>
              <a:defRPr sz="1700"/>
            </a:lvl1pPr>
          </a:lstStyle>
          <a:p>
            <a:pPr lvl="0"/>
            <a:r>
              <a:rPr lang="en-US" noProof="0" dirty="0"/>
              <a:t>Text</a:t>
            </a:r>
          </a:p>
        </p:txBody>
      </p:sp>
      <p:sp>
        <p:nvSpPr>
          <p:cNvPr id="9" name="Espace réservé du texte 5"/>
          <p:cNvSpPr>
            <a:spLocks noGrp="1"/>
          </p:cNvSpPr>
          <p:nvPr>
            <p:ph type="body" sz="quarter" idx="12" hasCustomPrompt="1"/>
          </p:nvPr>
        </p:nvSpPr>
        <p:spPr bwMode="gray">
          <a:xfrm>
            <a:off x="0" y="2034112"/>
            <a:ext cx="2880000" cy="792000"/>
          </a:xfrm>
          <a:blipFill dpi="0" rotWithShape="1">
            <a:blip r:embed="rId5" cstate="screen">
              <a:extLst>
                <a:ext uri="{28A0092B-C50C-407E-A947-70E740481C1C}">
                  <a14:useLocalDpi xmlns:a14="http://schemas.microsoft.com/office/drawing/2010/main"/>
                </a:ext>
              </a:extLst>
            </a:blip>
            <a:srcRect/>
            <a:stretch>
              <a:fillRect/>
            </a:stretch>
          </a:blipFill>
        </p:spPr>
        <p:txBody>
          <a:bodyPr lIns="936000" anchor="ctr" anchorCtr="0"/>
          <a:lstStyle>
            <a:lvl1pPr marL="0" indent="0">
              <a:lnSpc>
                <a:spcPct val="100000"/>
              </a:lnSpc>
              <a:spcBef>
                <a:spcPts val="0"/>
              </a:spcBef>
              <a:spcAft>
                <a:spcPts val="0"/>
              </a:spcAft>
              <a:buFontTx/>
              <a:buNone/>
              <a:defRPr sz="2500">
                <a:solidFill>
                  <a:schemeClr val="bg1"/>
                </a:solidFill>
              </a:defRPr>
            </a:lvl1pPr>
          </a:lstStyle>
          <a:p>
            <a:pPr lvl="0"/>
            <a:r>
              <a:rPr lang="en-US" noProof="0" dirty="0"/>
              <a:t>Chapter 0</a:t>
            </a:r>
          </a:p>
        </p:txBody>
      </p:sp>
      <p:sp>
        <p:nvSpPr>
          <p:cNvPr id="10" name="Espace réservé du texte 7"/>
          <p:cNvSpPr>
            <a:spLocks noGrp="1"/>
          </p:cNvSpPr>
          <p:nvPr>
            <p:ph type="body" sz="quarter" idx="13" hasCustomPrompt="1"/>
          </p:nvPr>
        </p:nvSpPr>
        <p:spPr bwMode="gray">
          <a:xfrm>
            <a:off x="3271388" y="1980112"/>
            <a:ext cx="5619506" cy="900000"/>
          </a:xfrm>
        </p:spPr>
        <p:txBody>
          <a:bodyPr anchor="ctr" anchorCtr="0"/>
          <a:lstStyle>
            <a:lvl1pPr marL="0" indent="0">
              <a:lnSpc>
                <a:spcPct val="110000"/>
              </a:lnSpc>
              <a:spcBef>
                <a:spcPts val="0"/>
              </a:spcBef>
              <a:spcAft>
                <a:spcPts val="0"/>
              </a:spcAft>
              <a:buNone/>
              <a:defRPr sz="1700"/>
            </a:lvl1pPr>
          </a:lstStyle>
          <a:p>
            <a:pPr lvl="0"/>
            <a:r>
              <a:rPr lang="en-US" noProof="0" dirty="0"/>
              <a:t>Text</a:t>
            </a:r>
          </a:p>
        </p:txBody>
      </p:sp>
      <p:sp>
        <p:nvSpPr>
          <p:cNvPr id="11" name="Espace réservé du texte 5"/>
          <p:cNvSpPr>
            <a:spLocks noGrp="1"/>
          </p:cNvSpPr>
          <p:nvPr>
            <p:ph type="body" sz="quarter" idx="14" hasCustomPrompt="1"/>
          </p:nvPr>
        </p:nvSpPr>
        <p:spPr bwMode="gray">
          <a:xfrm>
            <a:off x="1587" y="2945628"/>
            <a:ext cx="2880000" cy="792000"/>
          </a:xfrm>
          <a:blipFill dpi="0" rotWithShape="1">
            <a:blip r:embed="rId6" cstate="screen">
              <a:extLst>
                <a:ext uri="{28A0092B-C50C-407E-A947-70E740481C1C}">
                  <a14:useLocalDpi xmlns:a14="http://schemas.microsoft.com/office/drawing/2010/main"/>
                </a:ext>
              </a:extLst>
            </a:blip>
            <a:srcRect/>
            <a:stretch>
              <a:fillRect/>
            </a:stretch>
          </a:blipFill>
        </p:spPr>
        <p:txBody>
          <a:bodyPr lIns="936000" anchor="ctr" anchorCtr="0"/>
          <a:lstStyle>
            <a:lvl1pPr marL="0" indent="0">
              <a:lnSpc>
                <a:spcPct val="100000"/>
              </a:lnSpc>
              <a:spcBef>
                <a:spcPts val="0"/>
              </a:spcBef>
              <a:spcAft>
                <a:spcPts val="0"/>
              </a:spcAft>
              <a:buFontTx/>
              <a:buNone/>
              <a:defRPr sz="2500">
                <a:solidFill>
                  <a:schemeClr val="bg1"/>
                </a:solidFill>
              </a:defRPr>
            </a:lvl1pPr>
          </a:lstStyle>
          <a:p>
            <a:pPr lvl="0"/>
            <a:r>
              <a:rPr lang="en-US" noProof="0" dirty="0"/>
              <a:t>Chapter 0</a:t>
            </a:r>
          </a:p>
        </p:txBody>
      </p:sp>
      <p:sp>
        <p:nvSpPr>
          <p:cNvPr id="12" name="Espace réservé du texte 7"/>
          <p:cNvSpPr>
            <a:spLocks noGrp="1"/>
          </p:cNvSpPr>
          <p:nvPr>
            <p:ph type="body" sz="quarter" idx="15" hasCustomPrompt="1"/>
          </p:nvPr>
        </p:nvSpPr>
        <p:spPr bwMode="gray">
          <a:xfrm>
            <a:off x="3272975" y="2891628"/>
            <a:ext cx="5619506" cy="900000"/>
          </a:xfrm>
        </p:spPr>
        <p:txBody>
          <a:bodyPr anchor="ctr" anchorCtr="0"/>
          <a:lstStyle>
            <a:lvl1pPr marL="0" indent="0">
              <a:lnSpc>
                <a:spcPct val="110000"/>
              </a:lnSpc>
              <a:spcBef>
                <a:spcPts val="0"/>
              </a:spcBef>
              <a:spcAft>
                <a:spcPts val="0"/>
              </a:spcAft>
              <a:buNone/>
              <a:defRPr sz="1700"/>
            </a:lvl1pPr>
          </a:lstStyle>
          <a:p>
            <a:pPr lvl="0"/>
            <a:r>
              <a:rPr lang="en-US" noProof="0" dirty="0"/>
              <a:t>Text</a:t>
            </a:r>
          </a:p>
        </p:txBody>
      </p:sp>
      <p:sp>
        <p:nvSpPr>
          <p:cNvPr id="13" name="Espace réservé du texte 5"/>
          <p:cNvSpPr>
            <a:spLocks noGrp="1"/>
          </p:cNvSpPr>
          <p:nvPr>
            <p:ph type="body" sz="quarter" idx="16" hasCustomPrompt="1"/>
          </p:nvPr>
        </p:nvSpPr>
        <p:spPr bwMode="gray">
          <a:xfrm>
            <a:off x="0" y="3857143"/>
            <a:ext cx="2880000" cy="792000"/>
          </a:xfrm>
          <a:blipFill dpi="0" rotWithShape="1">
            <a:blip r:embed="rId7" cstate="screen">
              <a:extLst>
                <a:ext uri="{28A0092B-C50C-407E-A947-70E740481C1C}">
                  <a14:useLocalDpi xmlns:a14="http://schemas.microsoft.com/office/drawing/2010/main"/>
                </a:ext>
              </a:extLst>
            </a:blip>
            <a:srcRect/>
            <a:stretch>
              <a:fillRect/>
            </a:stretch>
          </a:blipFill>
        </p:spPr>
        <p:txBody>
          <a:bodyPr lIns="936000" anchor="ctr" anchorCtr="0"/>
          <a:lstStyle>
            <a:lvl1pPr marL="0" indent="0">
              <a:lnSpc>
                <a:spcPct val="100000"/>
              </a:lnSpc>
              <a:spcBef>
                <a:spcPts val="0"/>
              </a:spcBef>
              <a:spcAft>
                <a:spcPts val="0"/>
              </a:spcAft>
              <a:buFontTx/>
              <a:buNone/>
              <a:defRPr sz="2500">
                <a:solidFill>
                  <a:schemeClr val="bg1"/>
                </a:solidFill>
              </a:defRPr>
            </a:lvl1pPr>
          </a:lstStyle>
          <a:p>
            <a:pPr lvl="0"/>
            <a:r>
              <a:rPr lang="en-US" noProof="0" dirty="0"/>
              <a:t>Chapter 0</a:t>
            </a:r>
          </a:p>
        </p:txBody>
      </p:sp>
      <p:sp>
        <p:nvSpPr>
          <p:cNvPr id="14" name="Espace réservé du texte 7"/>
          <p:cNvSpPr>
            <a:spLocks noGrp="1"/>
          </p:cNvSpPr>
          <p:nvPr>
            <p:ph type="body" sz="quarter" idx="17" hasCustomPrompt="1"/>
          </p:nvPr>
        </p:nvSpPr>
        <p:spPr bwMode="gray">
          <a:xfrm>
            <a:off x="3273669" y="3803143"/>
            <a:ext cx="5619506" cy="900000"/>
          </a:xfrm>
        </p:spPr>
        <p:txBody>
          <a:bodyPr anchor="ctr" anchorCtr="0"/>
          <a:lstStyle>
            <a:lvl1pPr marL="0" indent="0">
              <a:lnSpc>
                <a:spcPct val="110000"/>
              </a:lnSpc>
              <a:spcBef>
                <a:spcPts val="0"/>
              </a:spcBef>
              <a:spcAft>
                <a:spcPts val="0"/>
              </a:spcAft>
              <a:buNone/>
              <a:defRPr sz="1700"/>
            </a:lvl1pPr>
          </a:lstStyle>
          <a:p>
            <a:pPr lvl="0"/>
            <a:r>
              <a:rPr lang="en-US" noProof="0" dirty="0"/>
              <a:t>Text</a:t>
            </a:r>
          </a:p>
        </p:txBody>
      </p:sp>
      <p:sp>
        <p:nvSpPr>
          <p:cNvPr id="15" name="Espace réservé de la date 1"/>
          <p:cNvSpPr>
            <a:spLocks noGrp="1"/>
          </p:cNvSpPr>
          <p:nvPr>
            <p:ph type="dt" sz="half" idx="24"/>
          </p:nvPr>
        </p:nvSpPr>
        <p:spPr bwMode="gray">
          <a:xfrm>
            <a:off x="5" y="5020866"/>
            <a:ext cx="327025" cy="122634"/>
          </a:xfrm>
        </p:spPr>
        <p:txBody>
          <a:bodyPr/>
          <a:lstStyle>
            <a:lvl1pPr>
              <a:defRPr sz="100">
                <a:solidFill>
                  <a:schemeClr val="bg2">
                    <a:alpha val="0"/>
                  </a:schemeClr>
                </a:solidFill>
              </a:defRPr>
            </a:lvl1pPr>
          </a:lstStyle>
          <a:p>
            <a:pPr algn="l"/>
            <a:r>
              <a:rPr lang="fr-FR" dirty="0">
                <a:solidFill>
                  <a:srgbClr val="B1B1B1">
                    <a:alpha val="0"/>
                  </a:srgbClr>
                </a:solidFill>
              </a:rPr>
              <a:t>00/00/2015</a:t>
            </a:r>
            <a:endParaRPr lang="en-US" dirty="0">
              <a:solidFill>
                <a:srgbClr val="B1B1B1">
                  <a:alpha val="0"/>
                </a:srgbClr>
              </a:solidFill>
            </a:endParaRPr>
          </a:p>
        </p:txBody>
      </p:sp>
      <p:sp>
        <p:nvSpPr>
          <p:cNvPr id="18" name="Espace réservé du pied de page 2"/>
          <p:cNvSpPr>
            <a:spLocks noGrp="1"/>
          </p:cNvSpPr>
          <p:nvPr>
            <p:ph type="ftr" sz="quarter" idx="25"/>
          </p:nvPr>
        </p:nvSpPr>
        <p:spPr bwMode="gray">
          <a:xfrm>
            <a:off x="5" y="5020866"/>
            <a:ext cx="327025" cy="122634"/>
          </a:xfrm>
        </p:spPr>
        <p:txBody>
          <a:bodyPr/>
          <a:lstStyle>
            <a:lvl1pPr>
              <a:defRPr sz="100">
                <a:solidFill>
                  <a:schemeClr val="bg2">
                    <a:alpha val="0"/>
                  </a:schemeClr>
                </a:solidFill>
              </a:defRPr>
            </a:lvl1pPr>
          </a:lstStyle>
          <a:p>
            <a:pPr algn="l"/>
            <a:r>
              <a:rPr lang="en-US" dirty="0">
                <a:solidFill>
                  <a:srgbClr val="B1B1B1">
                    <a:alpha val="0"/>
                  </a:srgbClr>
                </a:solidFill>
              </a:rPr>
              <a:t>PRESENTATION TITLE ( FOOTER CAN BE PERSONALIZED AS FOLLOW: INSERT / HEADER AND FOOTER")</a:t>
            </a:r>
          </a:p>
        </p:txBody>
      </p:sp>
      <p:sp>
        <p:nvSpPr>
          <p:cNvPr id="19" name="Espace réservé du numéro de diapositive 3"/>
          <p:cNvSpPr>
            <a:spLocks noGrp="1"/>
          </p:cNvSpPr>
          <p:nvPr>
            <p:ph type="sldNum" sz="quarter" idx="26"/>
          </p:nvPr>
        </p:nvSpPr>
        <p:spPr bwMode="gray">
          <a:xfrm>
            <a:off x="1" y="5020869"/>
            <a:ext cx="327024" cy="122633"/>
          </a:xfrm>
        </p:spPr>
        <p:txBody>
          <a:bodyPr/>
          <a:lstStyle>
            <a:lvl1pPr>
              <a:defRPr sz="100">
                <a:solidFill>
                  <a:schemeClr val="bg2">
                    <a:alpha val="0"/>
                  </a:schemeClr>
                </a:solidFill>
              </a:defRPr>
            </a:lvl1pPr>
          </a:lstStyle>
          <a:p>
            <a:fld id="{733122C9-A0B9-462F-8757-0847AD287B63}" type="slidenum">
              <a:rPr lang="en-US" smtClean="0">
                <a:solidFill>
                  <a:srgbClr val="B1B1B1">
                    <a:alpha val="0"/>
                  </a:srgbClr>
                </a:solidFill>
              </a:rPr>
              <a:pPr/>
              <a:t>‹#›</a:t>
            </a:fld>
            <a:endParaRPr lang="en-US" dirty="0">
              <a:solidFill>
                <a:srgbClr val="B1B1B1">
                  <a:alpha val="0"/>
                </a:srgbClr>
              </a:solidFill>
            </a:endParaRPr>
          </a:p>
        </p:txBody>
      </p:sp>
    </p:spTree>
    <p:extLst>
      <p:ext uri="{BB962C8B-B14F-4D97-AF65-F5344CB8AC3E}">
        <p14:creationId xmlns:p14="http://schemas.microsoft.com/office/powerpoint/2010/main" val="4269318191"/>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Title and content B">
    <p:spTree>
      <p:nvGrpSpPr>
        <p:cNvPr id="1" name=""/>
        <p:cNvGrpSpPr/>
        <p:nvPr/>
      </p:nvGrpSpPr>
      <p:grpSpPr>
        <a:xfrm>
          <a:off x="0" y="0"/>
          <a:ext cx="0" cy="0"/>
          <a:chOff x="0" y="0"/>
          <a:chExt cx="0" cy="0"/>
        </a:xfrm>
      </p:grpSpPr>
      <p:sp>
        <p:nvSpPr>
          <p:cNvPr id="3" name="Espace réservé du contenu 2"/>
          <p:cNvSpPr>
            <a:spLocks noGrp="1"/>
          </p:cNvSpPr>
          <p:nvPr>
            <p:ph idx="1" hasCustomPrompt="1"/>
          </p:nvPr>
        </p:nvSpPr>
        <p:spPr bwMode="gray"/>
        <p:txBody>
          <a:bodyPr/>
          <a:lstStyle>
            <a:lvl1pPr marL="0" indent="0">
              <a:buFontTx/>
              <a:buNone/>
              <a:defRPr sz="2000"/>
            </a:lvl1pPr>
            <a:lvl2pPr marL="216000" indent="-216000">
              <a:buSzPct val="70000"/>
              <a:buFont typeface="Wingdings" panose="05000000000000000000" pitchFamily="2" charset="2"/>
              <a:buChar char="l"/>
              <a:defRPr sz="1800"/>
            </a:lvl2pPr>
            <a:lvl3pPr>
              <a:defRPr/>
            </a:lvl3pPr>
            <a:lvl4pPr>
              <a:defRPr baseline="0"/>
            </a:lvl4pPr>
            <a:lvl5pPr>
              <a:defRPr/>
            </a:lvl5pPr>
          </a:lstStyle>
          <a:p>
            <a:pPr lvl="0"/>
            <a:r>
              <a:rPr lang="en-US" noProof="0" dirty="0"/>
              <a:t>Text level 1</a:t>
            </a:r>
          </a:p>
          <a:p>
            <a:pPr lvl="1"/>
            <a:r>
              <a:rPr lang="en-US" noProof="0" dirty="0"/>
              <a:t>Text level 2</a:t>
            </a:r>
          </a:p>
        </p:txBody>
      </p:sp>
      <p:sp>
        <p:nvSpPr>
          <p:cNvPr id="5" name="Espace réservé du texte 4"/>
          <p:cNvSpPr>
            <a:spLocks noGrp="1"/>
          </p:cNvSpPr>
          <p:nvPr>
            <p:ph type="body" sz="quarter" idx="10" hasCustomPrompt="1"/>
          </p:nvPr>
        </p:nvSpPr>
        <p:spPr bwMode="gray">
          <a:xfrm>
            <a:off x="250828" y="303214"/>
            <a:ext cx="8642351" cy="684212"/>
          </a:xfrm>
        </p:spPr>
        <p:txBody>
          <a:bodyPr anchor="ctr" anchorCtr="0"/>
          <a:lstStyle>
            <a:lvl1pPr marL="0" indent="0">
              <a:lnSpc>
                <a:spcPct val="90000"/>
              </a:lnSpc>
              <a:spcBef>
                <a:spcPts val="0"/>
              </a:spcBef>
              <a:spcAft>
                <a:spcPts val="0"/>
              </a:spcAft>
              <a:buSzPct val="25000"/>
              <a:buFontTx/>
              <a:buBlip>
                <a:blip r:embed="rId2"/>
              </a:buBlip>
              <a:defRPr sz="2300" b="1">
                <a:solidFill>
                  <a:schemeClr val="bg1"/>
                </a:solidFill>
              </a:defRPr>
            </a:lvl1pPr>
            <a:lvl2pPr marL="0" indent="0">
              <a:lnSpc>
                <a:spcPct val="90000"/>
              </a:lnSpc>
              <a:spcBef>
                <a:spcPts val="0"/>
              </a:spcBef>
              <a:spcAft>
                <a:spcPts val="0"/>
              </a:spcAft>
              <a:buSzPct val="25000"/>
              <a:buFontTx/>
              <a:buBlip>
                <a:blip r:embed="rId2"/>
              </a:buBlip>
              <a:defRPr sz="2000">
                <a:solidFill>
                  <a:schemeClr val="bg1"/>
                </a:solidFill>
              </a:defRPr>
            </a:lvl2pPr>
          </a:lstStyle>
          <a:p>
            <a:pPr lvl="0"/>
            <a:r>
              <a:rPr lang="en-US" noProof="0" dirty="0"/>
              <a:t>TITLE</a:t>
            </a:r>
          </a:p>
          <a:p>
            <a:pPr lvl="1"/>
            <a:r>
              <a:rPr lang="en-US" noProof="0" dirty="0"/>
              <a:t>Sub-title</a:t>
            </a:r>
          </a:p>
        </p:txBody>
      </p:sp>
      <p:sp>
        <p:nvSpPr>
          <p:cNvPr id="2" name="Espace réservé de la date 1"/>
          <p:cNvSpPr>
            <a:spLocks noGrp="1"/>
          </p:cNvSpPr>
          <p:nvPr>
            <p:ph type="dt" sz="half" idx="11"/>
          </p:nvPr>
        </p:nvSpPr>
        <p:spPr bwMode="gray"/>
        <p:txBody>
          <a:bodyPr/>
          <a:lstStyle/>
          <a:p>
            <a:pPr algn="l"/>
            <a:r>
              <a:rPr lang="fr-FR" dirty="0">
                <a:solidFill>
                  <a:srgbClr val="B1B1B1"/>
                </a:solidFill>
              </a:rPr>
              <a:t>00/00/2015</a:t>
            </a:r>
            <a:endParaRPr lang="en-US" dirty="0">
              <a:solidFill>
                <a:srgbClr val="B1B1B1"/>
              </a:solidFill>
            </a:endParaRPr>
          </a:p>
        </p:txBody>
      </p:sp>
      <p:sp>
        <p:nvSpPr>
          <p:cNvPr id="4" name="Espace réservé du pied de page 3"/>
          <p:cNvSpPr>
            <a:spLocks noGrp="1"/>
          </p:cNvSpPr>
          <p:nvPr>
            <p:ph type="ftr" sz="quarter" idx="12"/>
          </p:nvPr>
        </p:nvSpPr>
        <p:spPr bwMode="gray"/>
        <p:txBody>
          <a:bodyPr/>
          <a:lstStyle/>
          <a:p>
            <a:pPr algn="l"/>
            <a:r>
              <a:rPr lang="en-US" dirty="0">
                <a:solidFill>
                  <a:srgbClr val="B1B1B1"/>
                </a:solidFill>
              </a:rPr>
              <a:t>PRESENTATION TITLE ( FOOTER CAN BE PERSONALIZED AS FOLLOW: INSERT / HEADER AND FOOTER")</a:t>
            </a:r>
          </a:p>
        </p:txBody>
      </p:sp>
      <p:sp>
        <p:nvSpPr>
          <p:cNvPr id="6" name="Espace réservé du numéro de diapositive 5"/>
          <p:cNvSpPr>
            <a:spLocks noGrp="1"/>
          </p:cNvSpPr>
          <p:nvPr>
            <p:ph type="sldNum" sz="quarter" idx="13"/>
          </p:nvPr>
        </p:nvSpPr>
        <p:spPr bwMode="gray"/>
        <p:txBody>
          <a:bodyPr/>
          <a:lstStyle/>
          <a:p>
            <a:fld id="{733122C9-A0B9-462F-8757-0847AD287B63}" type="slidenum">
              <a:rPr lang="en-US" smtClean="0">
                <a:solidFill>
                  <a:srgbClr val="B1B1B1"/>
                </a:solidFill>
              </a:rPr>
              <a:pPr/>
              <a:t>‹#›</a:t>
            </a:fld>
            <a:endParaRPr lang="en-US" dirty="0">
              <a:solidFill>
                <a:srgbClr val="B1B1B1"/>
              </a:solidFill>
            </a:endParaRPr>
          </a:p>
        </p:txBody>
      </p:sp>
    </p:spTree>
    <p:extLst>
      <p:ext uri="{BB962C8B-B14F-4D97-AF65-F5344CB8AC3E}">
        <p14:creationId xmlns:p14="http://schemas.microsoft.com/office/powerpoint/2010/main" val="58205066"/>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Content and picture">
    <p:spTree>
      <p:nvGrpSpPr>
        <p:cNvPr id="1" name=""/>
        <p:cNvGrpSpPr/>
        <p:nvPr/>
      </p:nvGrpSpPr>
      <p:grpSpPr>
        <a:xfrm>
          <a:off x="0" y="0"/>
          <a:ext cx="0" cy="0"/>
          <a:chOff x="0" y="0"/>
          <a:chExt cx="0" cy="0"/>
        </a:xfrm>
      </p:grpSpPr>
      <p:sp>
        <p:nvSpPr>
          <p:cNvPr id="3" name="Espace réservé du contenu 2"/>
          <p:cNvSpPr>
            <a:spLocks noGrp="1"/>
          </p:cNvSpPr>
          <p:nvPr>
            <p:ph idx="1" hasCustomPrompt="1"/>
          </p:nvPr>
        </p:nvSpPr>
        <p:spPr bwMode="gray">
          <a:xfrm>
            <a:off x="250829" y="1492250"/>
            <a:ext cx="3529087" cy="3039270"/>
          </a:xfrm>
        </p:spPr>
        <p:txBody>
          <a:bodyPr/>
          <a:lstStyle>
            <a:lvl2pPr>
              <a:defRPr/>
            </a:lvl2pPr>
            <a:lvl3pPr>
              <a:defRPr/>
            </a:lvl3pPr>
            <a:lvl4pPr>
              <a:defRPr baseline="0"/>
            </a:lvl4pPr>
            <a:lvl5pPr>
              <a:defRPr/>
            </a:lvl5pPr>
          </a:lstStyle>
          <a:p>
            <a:pPr lvl="0"/>
            <a:r>
              <a:rPr lang="en-US" noProof="0" dirty="0"/>
              <a:t>Text level 1</a:t>
            </a:r>
          </a:p>
          <a:p>
            <a:pPr lvl="1"/>
            <a:r>
              <a:rPr lang="en-US" noProof="0" dirty="0"/>
              <a:t>Text level 2</a:t>
            </a:r>
          </a:p>
          <a:p>
            <a:pPr lvl="2"/>
            <a:r>
              <a:rPr lang="en-US" noProof="0" dirty="0"/>
              <a:t>Text level 3</a:t>
            </a:r>
          </a:p>
          <a:p>
            <a:pPr lvl="3"/>
            <a:r>
              <a:rPr lang="en-US" noProof="0" dirty="0"/>
              <a:t>Text level 4</a:t>
            </a:r>
          </a:p>
          <a:p>
            <a:pPr lvl="4"/>
            <a:r>
              <a:rPr lang="en-US" noProof="0" dirty="0"/>
              <a:t>Text level 5</a:t>
            </a:r>
          </a:p>
        </p:txBody>
      </p:sp>
      <p:sp>
        <p:nvSpPr>
          <p:cNvPr id="5" name="Espace réservé pour une image  61"/>
          <p:cNvSpPr>
            <a:spLocks noGrp="1"/>
          </p:cNvSpPr>
          <p:nvPr>
            <p:ph type="pic" sz="quarter" idx="25" hasCustomPrompt="1"/>
          </p:nvPr>
        </p:nvSpPr>
        <p:spPr bwMode="gray">
          <a:xfrm>
            <a:off x="4067945" y="1527175"/>
            <a:ext cx="4825230" cy="3004344"/>
          </a:xfrm>
          <a:solidFill>
            <a:schemeClr val="bg2"/>
          </a:solidFill>
        </p:spPr>
        <p:txBody>
          <a:bodyPr lIns="360000" tIns="720000" rIns="360000" anchor="ctr" anchorCtr="0"/>
          <a:lstStyle>
            <a:lvl1pPr marL="0" marR="0" indent="0" algn="ctr" defTabSz="914400" rtl="0" eaLnBrk="1" fontAlgn="auto" latinLnBrk="0" hangingPunct="1">
              <a:lnSpc>
                <a:spcPct val="100000"/>
              </a:lnSpc>
              <a:spcBef>
                <a:spcPts val="0"/>
              </a:spcBef>
              <a:spcAft>
                <a:spcPts val="0"/>
              </a:spcAft>
              <a:buClrTx/>
              <a:buSzTx/>
              <a:buFont typeface="Wingdings" panose="05000000000000000000" pitchFamily="2" charset="2"/>
              <a:buNone/>
              <a:tabLst/>
              <a:defRPr/>
            </a:lvl1pPr>
          </a:lstStyle>
          <a:p>
            <a:r>
              <a:rPr lang="en-US" noProof="0" dirty="0"/>
              <a:t>Select the icon to insert a picture</a:t>
            </a:r>
          </a:p>
        </p:txBody>
      </p:sp>
      <p:sp>
        <p:nvSpPr>
          <p:cNvPr id="6" name="Espace réservé du texte 4"/>
          <p:cNvSpPr>
            <a:spLocks noGrp="1"/>
          </p:cNvSpPr>
          <p:nvPr>
            <p:ph type="body" sz="quarter" idx="10" hasCustomPrompt="1"/>
          </p:nvPr>
        </p:nvSpPr>
        <p:spPr bwMode="gray">
          <a:xfrm>
            <a:off x="250825" y="303214"/>
            <a:ext cx="8642350" cy="684212"/>
          </a:xfrm>
        </p:spPr>
        <p:txBody>
          <a:bodyPr anchor="ctr" anchorCtr="0"/>
          <a:lstStyle>
            <a:lvl1pPr marL="0" indent="0">
              <a:lnSpc>
                <a:spcPct val="90000"/>
              </a:lnSpc>
              <a:spcBef>
                <a:spcPts val="0"/>
              </a:spcBef>
              <a:spcAft>
                <a:spcPts val="0"/>
              </a:spcAft>
              <a:buSzPct val="25000"/>
              <a:buFontTx/>
              <a:buBlip>
                <a:blip r:embed="rId2"/>
              </a:buBlip>
              <a:defRPr sz="2300" b="1">
                <a:solidFill>
                  <a:schemeClr val="bg1"/>
                </a:solidFill>
              </a:defRPr>
            </a:lvl1pPr>
            <a:lvl2pPr marL="0" indent="0">
              <a:lnSpc>
                <a:spcPct val="90000"/>
              </a:lnSpc>
              <a:spcBef>
                <a:spcPts val="0"/>
              </a:spcBef>
              <a:spcAft>
                <a:spcPts val="0"/>
              </a:spcAft>
              <a:buSzPct val="25000"/>
              <a:buFontTx/>
              <a:buBlip>
                <a:blip r:embed="rId2"/>
              </a:buBlip>
              <a:defRPr sz="2000">
                <a:solidFill>
                  <a:schemeClr val="bg1"/>
                </a:solidFill>
              </a:defRPr>
            </a:lvl2pPr>
          </a:lstStyle>
          <a:p>
            <a:pPr lvl="0"/>
            <a:r>
              <a:rPr lang="en-US" noProof="0" dirty="0"/>
              <a:t>TITLE</a:t>
            </a:r>
          </a:p>
          <a:p>
            <a:pPr lvl="1"/>
            <a:r>
              <a:rPr lang="en-US" noProof="0" dirty="0"/>
              <a:t>Sub-title</a:t>
            </a:r>
          </a:p>
        </p:txBody>
      </p:sp>
      <p:sp>
        <p:nvSpPr>
          <p:cNvPr id="2" name="Espace réservé de la date 1"/>
          <p:cNvSpPr>
            <a:spLocks noGrp="1"/>
          </p:cNvSpPr>
          <p:nvPr>
            <p:ph type="dt" sz="half" idx="26"/>
          </p:nvPr>
        </p:nvSpPr>
        <p:spPr bwMode="gray"/>
        <p:txBody>
          <a:bodyPr/>
          <a:lstStyle/>
          <a:p>
            <a:pPr algn="l"/>
            <a:r>
              <a:rPr lang="fr-FR" dirty="0">
                <a:solidFill>
                  <a:srgbClr val="B1B1B1"/>
                </a:solidFill>
              </a:rPr>
              <a:t>00/00/2015</a:t>
            </a:r>
            <a:endParaRPr lang="en-US" dirty="0">
              <a:solidFill>
                <a:srgbClr val="B1B1B1"/>
              </a:solidFill>
            </a:endParaRPr>
          </a:p>
        </p:txBody>
      </p:sp>
      <p:sp>
        <p:nvSpPr>
          <p:cNvPr id="7" name="Espace réservé du pied de page 6"/>
          <p:cNvSpPr>
            <a:spLocks noGrp="1"/>
          </p:cNvSpPr>
          <p:nvPr>
            <p:ph type="ftr" sz="quarter" idx="27"/>
          </p:nvPr>
        </p:nvSpPr>
        <p:spPr bwMode="gray"/>
        <p:txBody>
          <a:bodyPr/>
          <a:lstStyle/>
          <a:p>
            <a:pPr algn="l"/>
            <a:r>
              <a:rPr lang="en-US" dirty="0">
                <a:solidFill>
                  <a:srgbClr val="B1B1B1"/>
                </a:solidFill>
              </a:rPr>
              <a:t>PRESENTATION TITLE ( FOOTER CAN BE PERSONALIZED AS FOLLOW: INSERT / HEADER AND FOOTER")</a:t>
            </a:r>
          </a:p>
        </p:txBody>
      </p:sp>
      <p:sp>
        <p:nvSpPr>
          <p:cNvPr id="8" name="Espace réservé du numéro de diapositive 7"/>
          <p:cNvSpPr>
            <a:spLocks noGrp="1"/>
          </p:cNvSpPr>
          <p:nvPr>
            <p:ph type="sldNum" sz="quarter" idx="28"/>
          </p:nvPr>
        </p:nvSpPr>
        <p:spPr bwMode="gray"/>
        <p:txBody>
          <a:bodyPr/>
          <a:lstStyle/>
          <a:p>
            <a:fld id="{733122C9-A0B9-462F-8757-0847AD287B63}" type="slidenum">
              <a:rPr lang="en-US" smtClean="0">
                <a:solidFill>
                  <a:srgbClr val="B1B1B1"/>
                </a:solidFill>
              </a:rPr>
              <a:pPr/>
              <a:t>‹#›</a:t>
            </a:fld>
            <a:endParaRPr lang="en-US" dirty="0">
              <a:solidFill>
                <a:srgbClr val="B1B1B1"/>
              </a:solidFill>
            </a:endParaRPr>
          </a:p>
        </p:txBody>
      </p:sp>
    </p:spTree>
    <p:extLst>
      <p:ext uri="{BB962C8B-B14F-4D97-AF65-F5344CB8AC3E}">
        <p14:creationId xmlns:p14="http://schemas.microsoft.com/office/powerpoint/2010/main" val="1193188411"/>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3 content">
    <p:spTree>
      <p:nvGrpSpPr>
        <p:cNvPr id="1" name=""/>
        <p:cNvGrpSpPr/>
        <p:nvPr/>
      </p:nvGrpSpPr>
      <p:grpSpPr>
        <a:xfrm>
          <a:off x="0" y="0"/>
          <a:ext cx="0" cy="0"/>
          <a:chOff x="0" y="0"/>
          <a:chExt cx="0" cy="0"/>
        </a:xfrm>
      </p:grpSpPr>
      <p:sp>
        <p:nvSpPr>
          <p:cNvPr id="3" name="Espace réservé du contenu 2"/>
          <p:cNvSpPr>
            <a:spLocks noGrp="1"/>
          </p:cNvSpPr>
          <p:nvPr>
            <p:ph idx="1" hasCustomPrompt="1"/>
          </p:nvPr>
        </p:nvSpPr>
        <p:spPr bwMode="gray">
          <a:xfrm>
            <a:off x="252000" y="1492250"/>
            <a:ext cx="2591966" cy="2124000"/>
          </a:xfrm>
        </p:spPr>
        <p:txBody>
          <a:bodyPr/>
          <a:lstStyle>
            <a:lvl2pPr>
              <a:defRPr/>
            </a:lvl2pPr>
            <a:lvl3pPr>
              <a:defRPr/>
            </a:lvl3pPr>
            <a:lvl4pPr>
              <a:defRPr baseline="0"/>
            </a:lvl4pPr>
            <a:lvl5pPr>
              <a:defRPr/>
            </a:lvl5pPr>
          </a:lstStyle>
          <a:p>
            <a:pPr lvl="0"/>
            <a:r>
              <a:rPr lang="en-US" noProof="0" dirty="0"/>
              <a:t>Text level 1</a:t>
            </a:r>
          </a:p>
          <a:p>
            <a:pPr lvl="1"/>
            <a:r>
              <a:rPr lang="en-US" noProof="0" dirty="0"/>
              <a:t>Text level 2</a:t>
            </a:r>
          </a:p>
          <a:p>
            <a:pPr lvl="2"/>
            <a:r>
              <a:rPr lang="en-US" noProof="0" dirty="0"/>
              <a:t>Text level 3</a:t>
            </a:r>
          </a:p>
          <a:p>
            <a:pPr lvl="3"/>
            <a:r>
              <a:rPr lang="en-US" noProof="0" dirty="0"/>
              <a:t>Text level 4</a:t>
            </a:r>
          </a:p>
          <a:p>
            <a:pPr lvl="4"/>
            <a:r>
              <a:rPr lang="en-US" noProof="0" dirty="0"/>
              <a:t>Text level 5</a:t>
            </a:r>
          </a:p>
        </p:txBody>
      </p:sp>
      <p:sp>
        <p:nvSpPr>
          <p:cNvPr id="6" name="Espace réservé du texte 5"/>
          <p:cNvSpPr>
            <a:spLocks noGrp="1"/>
          </p:cNvSpPr>
          <p:nvPr>
            <p:ph type="body" sz="quarter" idx="10" hasCustomPrompt="1"/>
          </p:nvPr>
        </p:nvSpPr>
        <p:spPr bwMode="gray">
          <a:xfrm>
            <a:off x="316279" y="3659127"/>
            <a:ext cx="2484000" cy="864000"/>
          </a:xfrm>
          <a:prstGeom prst="roundRect">
            <a:avLst>
              <a:gd name="adj" fmla="val 50000"/>
            </a:avLst>
          </a:prstGeom>
          <a:solidFill>
            <a:schemeClr val="accent3"/>
          </a:solidFill>
        </p:spPr>
        <p:txBody>
          <a:bodyPr anchor="ctr" anchorCtr="0"/>
          <a:lstStyle>
            <a:lvl1pPr marL="0" indent="0" algn="ctr">
              <a:lnSpc>
                <a:spcPct val="90000"/>
              </a:lnSpc>
              <a:spcBef>
                <a:spcPts val="0"/>
              </a:spcBef>
              <a:spcAft>
                <a:spcPts val="0"/>
              </a:spcAft>
              <a:buNone/>
              <a:defRPr>
                <a:solidFill>
                  <a:schemeClr val="bg1"/>
                </a:solidFill>
              </a:defRPr>
            </a:lvl1pPr>
          </a:lstStyle>
          <a:p>
            <a:pPr lvl="0"/>
            <a:r>
              <a:rPr lang="en-US" noProof="0" dirty="0"/>
              <a:t>Text</a:t>
            </a:r>
          </a:p>
        </p:txBody>
      </p:sp>
      <p:sp>
        <p:nvSpPr>
          <p:cNvPr id="7" name="Espace réservé du contenu 2"/>
          <p:cNvSpPr>
            <a:spLocks noGrp="1"/>
          </p:cNvSpPr>
          <p:nvPr>
            <p:ph idx="11" hasCustomPrompt="1"/>
          </p:nvPr>
        </p:nvSpPr>
        <p:spPr bwMode="gray">
          <a:xfrm>
            <a:off x="3276017" y="1492249"/>
            <a:ext cx="2591966" cy="2124000"/>
          </a:xfrm>
        </p:spPr>
        <p:txBody>
          <a:bodyPr/>
          <a:lstStyle>
            <a:lvl2pPr>
              <a:defRPr/>
            </a:lvl2pPr>
            <a:lvl3pPr>
              <a:defRPr/>
            </a:lvl3pPr>
            <a:lvl4pPr>
              <a:defRPr baseline="0"/>
            </a:lvl4pPr>
            <a:lvl5pPr>
              <a:defRPr/>
            </a:lvl5pPr>
          </a:lstStyle>
          <a:p>
            <a:pPr lvl="0"/>
            <a:r>
              <a:rPr lang="en-US" noProof="0" dirty="0"/>
              <a:t>Text level 1</a:t>
            </a:r>
          </a:p>
          <a:p>
            <a:pPr lvl="1"/>
            <a:r>
              <a:rPr lang="en-US" noProof="0" dirty="0"/>
              <a:t>Text level 2</a:t>
            </a:r>
          </a:p>
          <a:p>
            <a:pPr lvl="2"/>
            <a:r>
              <a:rPr lang="en-US" noProof="0" dirty="0"/>
              <a:t>Text level 3</a:t>
            </a:r>
          </a:p>
          <a:p>
            <a:pPr lvl="3"/>
            <a:r>
              <a:rPr lang="en-US" noProof="0" dirty="0"/>
              <a:t>Text level 4</a:t>
            </a:r>
          </a:p>
          <a:p>
            <a:pPr lvl="4"/>
            <a:r>
              <a:rPr lang="en-US" noProof="0" dirty="0"/>
              <a:t>Text level 5</a:t>
            </a:r>
          </a:p>
        </p:txBody>
      </p:sp>
      <p:sp>
        <p:nvSpPr>
          <p:cNvPr id="8" name="Espace réservé du texte 5"/>
          <p:cNvSpPr>
            <a:spLocks noGrp="1"/>
          </p:cNvSpPr>
          <p:nvPr>
            <p:ph type="body" sz="quarter" idx="12" hasCustomPrompt="1"/>
          </p:nvPr>
        </p:nvSpPr>
        <p:spPr bwMode="gray">
          <a:xfrm>
            <a:off x="3330000" y="3659127"/>
            <a:ext cx="2484000" cy="864000"/>
          </a:xfrm>
          <a:prstGeom prst="roundRect">
            <a:avLst>
              <a:gd name="adj" fmla="val 50000"/>
            </a:avLst>
          </a:prstGeom>
          <a:solidFill>
            <a:schemeClr val="accent4"/>
          </a:solidFill>
        </p:spPr>
        <p:txBody>
          <a:bodyPr anchor="ctr" anchorCtr="0"/>
          <a:lstStyle>
            <a:lvl1pPr marL="0" indent="0" algn="ctr">
              <a:lnSpc>
                <a:spcPct val="90000"/>
              </a:lnSpc>
              <a:spcBef>
                <a:spcPts val="0"/>
              </a:spcBef>
              <a:spcAft>
                <a:spcPts val="0"/>
              </a:spcAft>
              <a:buNone/>
              <a:defRPr>
                <a:solidFill>
                  <a:schemeClr val="bg1"/>
                </a:solidFill>
              </a:defRPr>
            </a:lvl1pPr>
          </a:lstStyle>
          <a:p>
            <a:pPr lvl="0"/>
            <a:r>
              <a:rPr lang="en-US" noProof="0" dirty="0"/>
              <a:t>Text</a:t>
            </a:r>
          </a:p>
        </p:txBody>
      </p:sp>
      <p:sp>
        <p:nvSpPr>
          <p:cNvPr id="9" name="Espace réservé du contenu 2"/>
          <p:cNvSpPr>
            <a:spLocks noGrp="1"/>
          </p:cNvSpPr>
          <p:nvPr>
            <p:ph idx="13" hasCustomPrompt="1"/>
          </p:nvPr>
        </p:nvSpPr>
        <p:spPr bwMode="gray">
          <a:xfrm>
            <a:off x="6301209" y="1492250"/>
            <a:ext cx="2591966" cy="2124000"/>
          </a:xfrm>
        </p:spPr>
        <p:txBody>
          <a:bodyPr/>
          <a:lstStyle>
            <a:lvl2pPr>
              <a:defRPr/>
            </a:lvl2pPr>
            <a:lvl3pPr>
              <a:defRPr/>
            </a:lvl3pPr>
            <a:lvl4pPr>
              <a:defRPr baseline="0"/>
            </a:lvl4pPr>
            <a:lvl5pPr>
              <a:defRPr/>
            </a:lvl5pPr>
          </a:lstStyle>
          <a:p>
            <a:pPr lvl="0"/>
            <a:r>
              <a:rPr lang="en-US" noProof="0" dirty="0"/>
              <a:t>Text level 1</a:t>
            </a:r>
          </a:p>
          <a:p>
            <a:pPr lvl="1"/>
            <a:r>
              <a:rPr lang="en-US" noProof="0" dirty="0"/>
              <a:t>Text level 2</a:t>
            </a:r>
          </a:p>
          <a:p>
            <a:pPr lvl="2"/>
            <a:r>
              <a:rPr lang="en-US" noProof="0" dirty="0"/>
              <a:t>Text level 3</a:t>
            </a:r>
          </a:p>
          <a:p>
            <a:pPr lvl="3"/>
            <a:r>
              <a:rPr lang="en-US" noProof="0" dirty="0"/>
              <a:t>Text level 4</a:t>
            </a:r>
          </a:p>
          <a:p>
            <a:pPr lvl="4"/>
            <a:r>
              <a:rPr lang="en-US" noProof="0" dirty="0"/>
              <a:t>Text level 5</a:t>
            </a:r>
          </a:p>
        </p:txBody>
      </p:sp>
      <p:sp>
        <p:nvSpPr>
          <p:cNvPr id="10" name="Espace réservé du texte 5"/>
          <p:cNvSpPr>
            <a:spLocks noGrp="1"/>
          </p:cNvSpPr>
          <p:nvPr>
            <p:ph type="body" sz="quarter" idx="14" hasCustomPrompt="1"/>
          </p:nvPr>
        </p:nvSpPr>
        <p:spPr bwMode="gray">
          <a:xfrm>
            <a:off x="6355192" y="3659127"/>
            <a:ext cx="2484000" cy="864000"/>
          </a:xfrm>
          <a:prstGeom prst="roundRect">
            <a:avLst>
              <a:gd name="adj" fmla="val 50000"/>
            </a:avLst>
          </a:prstGeom>
          <a:solidFill>
            <a:schemeClr val="accent5"/>
          </a:solidFill>
        </p:spPr>
        <p:txBody>
          <a:bodyPr anchor="ctr" anchorCtr="0"/>
          <a:lstStyle>
            <a:lvl1pPr marL="0" indent="0" algn="ctr">
              <a:lnSpc>
                <a:spcPct val="90000"/>
              </a:lnSpc>
              <a:spcBef>
                <a:spcPts val="0"/>
              </a:spcBef>
              <a:spcAft>
                <a:spcPts val="0"/>
              </a:spcAft>
              <a:buNone/>
              <a:defRPr>
                <a:solidFill>
                  <a:schemeClr val="bg1"/>
                </a:solidFill>
              </a:defRPr>
            </a:lvl1pPr>
          </a:lstStyle>
          <a:p>
            <a:pPr lvl="0"/>
            <a:r>
              <a:rPr lang="en-US" noProof="0" dirty="0"/>
              <a:t>Text</a:t>
            </a:r>
          </a:p>
        </p:txBody>
      </p:sp>
      <p:sp>
        <p:nvSpPr>
          <p:cNvPr id="11" name="Espace réservé du texte 4"/>
          <p:cNvSpPr>
            <a:spLocks noGrp="1"/>
          </p:cNvSpPr>
          <p:nvPr>
            <p:ph type="body" sz="quarter" idx="15" hasCustomPrompt="1"/>
          </p:nvPr>
        </p:nvSpPr>
        <p:spPr bwMode="gray">
          <a:xfrm>
            <a:off x="250825" y="303214"/>
            <a:ext cx="8642350" cy="684212"/>
          </a:xfrm>
        </p:spPr>
        <p:txBody>
          <a:bodyPr anchor="ctr" anchorCtr="0"/>
          <a:lstStyle>
            <a:lvl1pPr marL="0" indent="0">
              <a:lnSpc>
                <a:spcPct val="90000"/>
              </a:lnSpc>
              <a:spcBef>
                <a:spcPts val="0"/>
              </a:spcBef>
              <a:spcAft>
                <a:spcPts val="0"/>
              </a:spcAft>
              <a:buSzPct val="25000"/>
              <a:buFontTx/>
              <a:buBlip>
                <a:blip r:embed="rId2"/>
              </a:buBlip>
              <a:defRPr sz="2300" b="1">
                <a:solidFill>
                  <a:schemeClr val="bg1"/>
                </a:solidFill>
              </a:defRPr>
            </a:lvl1pPr>
            <a:lvl2pPr marL="0" indent="0">
              <a:lnSpc>
                <a:spcPct val="90000"/>
              </a:lnSpc>
              <a:spcBef>
                <a:spcPts val="0"/>
              </a:spcBef>
              <a:spcAft>
                <a:spcPts val="0"/>
              </a:spcAft>
              <a:buSzPct val="25000"/>
              <a:buFontTx/>
              <a:buBlip>
                <a:blip r:embed="rId2"/>
              </a:buBlip>
              <a:defRPr sz="2000">
                <a:solidFill>
                  <a:schemeClr val="bg1"/>
                </a:solidFill>
              </a:defRPr>
            </a:lvl2pPr>
          </a:lstStyle>
          <a:p>
            <a:pPr lvl="0"/>
            <a:r>
              <a:rPr lang="en-US" noProof="0" dirty="0"/>
              <a:t>TITLE</a:t>
            </a:r>
          </a:p>
          <a:p>
            <a:pPr lvl="1"/>
            <a:r>
              <a:rPr lang="en-US" noProof="0" dirty="0"/>
              <a:t>Sub-title</a:t>
            </a:r>
          </a:p>
        </p:txBody>
      </p:sp>
      <p:sp>
        <p:nvSpPr>
          <p:cNvPr id="2" name="Espace réservé de la date 1"/>
          <p:cNvSpPr>
            <a:spLocks noGrp="1"/>
          </p:cNvSpPr>
          <p:nvPr>
            <p:ph type="dt" sz="half" idx="16"/>
          </p:nvPr>
        </p:nvSpPr>
        <p:spPr bwMode="gray"/>
        <p:txBody>
          <a:bodyPr/>
          <a:lstStyle/>
          <a:p>
            <a:pPr algn="l"/>
            <a:r>
              <a:rPr lang="fr-FR" dirty="0">
                <a:solidFill>
                  <a:srgbClr val="B1B1B1"/>
                </a:solidFill>
              </a:rPr>
              <a:t>00/00/2015</a:t>
            </a:r>
            <a:endParaRPr lang="en-US" dirty="0">
              <a:solidFill>
                <a:srgbClr val="B1B1B1"/>
              </a:solidFill>
            </a:endParaRPr>
          </a:p>
        </p:txBody>
      </p:sp>
      <p:sp>
        <p:nvSpPr>
          <p:cNvPr id="5" name="Espace réservé du pied de page 4"/>
          <p:cNvSpPr>
            <a:spLocks noGrp="1"/>
          </p:cNvSpPr>
          <p:nvPr>
            <p:ph type="ftr" sz="quarter" idx="17"/>
          </p:nvPr>
        </p:nvSpPr>
        <p:spPr bwMode="gray"/>
        <p:txBody>
          <a:bodyPr/>
          <a:lstStyle/>
          <a:p>
            <a:pPr algn="l"/>
            <a:r>
              <a:rPr lang="en-US" dirty="0">
                <a:solidFill>
                  <a:srgbClr val="B1B1B1"/>
                </a:solidFill>
              </a:rPr>
              <a:t>PRESENTATION TITLE ( FOOTER CAN BE PERSONALIZED AS FOLLOW: INSERT / HEADER AND FOOTER")</a:t>
            </a:r>
          </a:p>
        </p:txBody>
      </p:sp>
      <p:sp>
        <p:nvSpPr>
          <p:cNvPr id="12" name="Espace réservé du numéro de diapositive 11"/>
          <p:cNvSpPr>
            <a:spLocks noGrp="1"/>
          </p:cNvSpPr>
          <p:nvPr>
            <p:ph type="sldNum" sz="quarter" idx="18"/>
          </p:nvPr>
        </p:nvSpPr>
        <p:spPr bwMode="gray"/>
        <p:txBody>
          <a:bodyPr/>
          <a:lstStyle/>
          <a:p>
            <a:fld id="{733122C9-A0B9-462F-8757-0847AD287B63}" type="slidenum">
              <a:rPr lang="en-US" smtClean="0">
                <a:solidFill>
                  <a:srgbClr val="B1B1B1"/>
                </a:solidFill>
              </a:rPr>
              <a:pPr/>
              <a:t>‹#›</a:t>
            </a:fld>
            <a:endParaRPr lang="en-US" dirty="0">
              <a:solidFill>
                <a:srgbClr val="B1B1B1"/>
              </a:solidFill>
            </a:endParaRPr>
          </a:p>
        </p:txBody>
      </p:sp>
    </p:spTree>
    <p:extLst>
      <p:ext uri="{BB962C8B-B14F-4D97-AF65-F5344CB8AC3E}">
        <p14:creationId xmlns:p14="http://schemas.microsoft.com/office/powerpoint/2010/main" val="1449223474"/>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Title, Subtitle, Text, Picture">
    <p:spTree>
      <p:nvGrpSpPr>
        <p:cNvPr id="1" name=""/>
        <p:cNvGrpSpPr/>
        <p:nvPr/>
      </p:nvGrpSpPr>
      <p:grpSpPr>
        <a:xfrm>
          <a:off x="0" y="0"/>
          <a:ext cx="0" cy="0"/>
          <a:chOff x="0" y="0"/>
          <a:chExt cx="0" cy="0"/>
        </a:xfrm>
      </p:grpSpPr>
      <p:sp>
        <p:nvSpPr>
          <p:cNvPr id="15" name="Title 6"/>
          <p:cNvSpPr>
            <a:spLocks noGrp="1"/>
          </p:cNvSpPr>
          <p:nvPr>
            <p:ph type="title"/>
          </p:nvPr>
        </p:nvSpPr>
        <p:spPr>
          <a:xfrm>
            <a:off x="472724" y="443518"/>
            <a:ext cx="5475676" cy="332141"/>
          </a:xfrm>
        </p:spPr>
        <p:txBody>
          <a:bodyPr>
            <a:noAutofit/>
          </a:bodyPr>
          <a:lstStyle>
            <a:lvl1pPr>
              <a:defRPr sz="2995" b="1">
                <a:solidFill>
                  <a:schemeClr val="tx2"/>
                </a:solidFill>
                <a:latin typeface="+mn-lt"/>
              </a:defRPr>
            </a:lvl1pPr>
          </a:lstStyle>
          <a:p>
            <a:r>
              <a:rPr lang="en-US"/>
              <a:t>Click to edit Master title style</a:t>
            </a:r>
            <a:endParaRPr lang="en-GB"/>
          </a:p>
        </p:txBody>
      </p:sp>
      <p:sp>
        <p:nvSpPr>
          <p:cNvPr id="17" name="Text Placeholder 13"/>
          <p:cNvSpPr>
            <a:spLocks noGrp="1"/>
          </p:cNvSpPr>
          <p:nvPr>
            <p:ph type="body" sz="quarter" idx="13"/>
          </p:nvPr>
        </p:nvSpPr>
        <p:spPr>
          <a:xfrm>
            <a:off x="472722" y="775616"/>
            <a:ext cx="5475705" cy="331314"/>
          </a:xfrm>
        </p:spPr>
        <p:txBody>
          <a:bodyPr>
            <a:noAutofit/>
          </a:bodyPr>
          <a:lstStyle>
            <a:lvl1pPr marL="0" indent="0">
              <a:buNone/>
              <a:defRPr sz="1905">
                <a:solidFill>
                  <a:schemeClr val="tx2"/>
                </a:solidFill>
                <a:latin typeface="+mn-lt"/>
              </a:defRPr>
            </a:lvl1pPr>
          </a:lstStyle>
          <a:p>
            <a:pPr lvl="0"/>
            <a:r>
              <a:rPr lang="en-US"/>
              <a:t>Edit Master text styles</a:t>
            </a:r>
          </a:p>
        </p:txBody>
      </p:sp>
      <p:sp>
        <p:nvSpPr>
          <p:cNvPr id="18" name="Text Placeholder 15"/>
          <p:cNvSpPr>
            <a:spLocks noGrp="1"/>
          </p:cNvSpPr>
          <p:nvPr>
            <p:ph type="body" sz="quarter" idx="14"/>
          </p:nvPr>
        </p:nvSpPr>
        <p:spPr>
          <a:xfrm>
            <a:off x="472722" y="1358233"/>
            <a:ext cx="5475705" cy="2625114"/>
          </a:xfrm>
        </p:spPr>
        <p:txBody>
          <a:bodyPr/>
          <a:lstStyle>
            <a:lvl1pPr marL="120978" indent="-120978">
              <a:buClr>
                <a:schemeClr val="tx2"/>
              </a:buClr>
              <a:defRPr sz="1497">
                <a:solidFill>
                  <a:schemeClr val="accent2">
                    <a:lumMod val="10000"/>
                  </a:schemeClr>
                </a:solidFill>
              </a:defRPr>
            </a:lvl1pPr>
            <a:lvl2pPr marL="241957" indent="-120978">
              <a:buFont typeface="Calibri" panose="020F0502020204030204" pitchFamily="34" charset="0"/>
              <a:buChar char="◦"/>
              <a:defRPr sz="1226">
                <a:solidFill>
                  <a:schemeClr val="tx2"/>
                </a:solidFill>
              </a:defRPr>
            </a:lvl2pPr>
          </a:lstStyle>
          <a:p>
            <a:pPr lvl="0"/>
            <a:r>
              <a:rPr lang="en-US"/>
              <a:t>Edit Master text styles</a:t>
            </a:r>
          </a:p>
          <a:p>
            <a:pPr lvl="1"/>
            <a:r>
              <a:rPr lang="en-US"/>
              <a:t>Second level</a:t>
            </a:r>
          </a:p>
        </p:txBody>
      </p:sp>
      <p:sp>
        <p:nvSpPr>
          <p:cNvPr id="3" name="Picture Placeholder 2"/>
          <p:cNvSpPr>
            <a:spLocks noGrp="1"/>
          </p:cNvSpPr>
          <p:nvPr>
            <p:ph type="pic" sz="quarter" idx="15"/>
          </p:nvPr>
        </p:nvSpPr>
        <p:spPr>
          <a:xfrm>
            <a:off x="6182195" y="443520"/>
            <a:ext cx="2423901" cy="3539419"/>
          </a:xfrm>
        </p:spPr>
        <p:txBody>
          <a:bodyPr rtlCol="0">
            <a:normAutofit/>
          </a:bodyPr>
          <a:lstStyle/>
          <a:p>
            <a:pPr lvl="0"/>
            <a:r>
              <a:rPr lang="en-US" noProof="0" dirty="0"/>
              <a:t>Click icon to add picture</a:t>
            </a:r>
            <a:endParaRPr lang="en-GB" noProof="0" dirty="0"/>
          </a:p>
        </p:txBody>
      </p:sp>
      <p:sp>
        <p:nvSpPr>
          <p:cNvPr id="6" name="Slide Number Placeholder 4"/>
          <p:cNvSpPr>
            <a:spLocks noGrp="1"/>
          </p:cNvSpPr>
          <p:nvPr>
            <p:ph type="sldNum" sz="quarter" idx="16"/>
          </p:nvPr>
        </p:nvSpPr>
        <p:spPr>
          <a:xfrm>
            <a:off x="473078" y="4751421"/>
            <a:ext cx="8133040" cy="149056"/>
          </a:xfrm>
        </p:spPr>
        <p:txBody>
          <a:bodyPr/>
          <a:lstStyle>
            <a:lvl1pPr algn="ctr">
              <a:defRPr sz="818">
                <a:solidFill>
                  <a:schemeClr val="tx1">
                    <a:tint val="75000"/>
                  </a:schemeClr>
                </a:solidFill>
              </a:defRPr>
            </a:lvl1pPr>
          </a:lstStyle>
          <a:p>
            <a:pPr>
              <a:defRPr/>
            </a:pPr>
            <a:fld id="{9850B515-DC13-4B5D-B03A-AC1ADCAB7354}" type="slidenum">
              <a:rPr lang="en-GB"/>
              <a:pPr>
                <a:defRPr/>
              </a:pPr>
              <a:t>‹#›</a:t>
            </a:fld>
            <a:endParaRPr lang="en-GB" dirty="0"/>
          </a:p>
        </p:txBody>
      </p:sp>
    </p:spTree>
    <p:extLst>
      <p:ext uri="{BB962C8B-B14F-4D97-AF65-F5344CB8AC3E}">
        <p14:creationId xmlns:p14="http://schemas.microsoft.com/office/powerpoint/2010/main" val="1654813234"/>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Title, Subtitle, Text, 2 Pictures">
    <p:spTree>
      <p:nvGrpSpPr>
        <p:cNvPr id="1" name=""/>
        <p:cNvGrpSpPr/>
        <p:nvPr/>
      </p:nvGrpSpPr>
      <p:grpSpPr>
        <a:xfrm>
          <a:off x="0" y="0"/>
          <a:ext cx="0" cy="0"/>
          <a:chOff x="0" y="0"/>
          <a:chExt cx="0" cy="0"/>
        </a:xfrm>
      </p:grpSpPr>
      <p:sp>
        <p:nvSpPr>
          <p:cNvPr id="15" name="Title 6"/>
          <p:cNvSpPr>
            <a:spLocks noGrp="1"/>
          </p:cNvSpPr>
          <p:nvPr>
            <p:ph type="title"/>
          </p:nvPr>
        </p:nvSpPr>
        <p:spPr>
          <a:xfrm>
            <a:off x="472724" y="443518"/>
            <a:ext cx="5475676" cy="332141"/>
          </a:xfrm>
        </p:spPr>
        <p:txBody>
          <a:bodyPr>
            <a:noAutofit/>
          </a:bodyPr>
          <a:lstStyle>
            <a:lvl1pPr>
              <a:defRPr sz="2995" b="1">
                <a:solidFill>
                  <a:schemeClr val="tx2"/>
                </a:solidFill>
                <a:latin typeface="+mn-lt"/>
              </a:defRPr>
            </a:lvl1pPr>
          </a:lstStyle>
          <a:p>
            <a:r>
              <a:rPr lang="en-US"/>
              <a:t>Click to edit Master title style</a:t>
            </a:r>
            <a:endParaRPr lang="en-GB"/>
          </a:p>
        </p:txBody>
      </p:sp>
      <p:sp>
        <p:nvSpPr>
          <p:cNvPr id="17" name="Text Placeholder 13"/>
          <p:cNvSpPr>
            <a:spLocks noGrp="1"/>
          </p:cNvSpPr>
          <p:nvPr>
            <p:ph type="body" sz="quarter" idx="13"/>
          </p:nvPr>
        </p:nvSpPr>
        <p:spPr>
          <a:xfrm>
            <a:off x="472722" y="775616"/>
            <a:ext cx="5475705" cy="331314"/>
          </a:xfrm>
        </p:spPr>
        <p:txBody>
          <a:bodyPr>
            <a:noAutofit/>
          </a:bodyPr>
          <a:lstStyle>
            <a:lvl1pPr marL="0" indent="0">
              <a:buNone/>
              <a:defRPr sz="1905">
                <a:solidFill>
                  <a:schemeClr val="tx2"/>
                </a:solidFill>
                <a:latin typeface="+mn-lt"/>
              </a:defRPr>
            </a:lvl1pPr>
          </a:lstStyle>
          <a:p>
            <a:pPr lvl="0"/>
            <a:r>
              <a:rPr lang="en-US"/>
              <a:t>Edit Master text styles</a:t>
            </a:r>
          </a:p>
        </p:txBody>
      </p:sp>
      <p:sp>
        <p:nvSpPr>
          <p:cNvPr id="18" name="Text Placeholder 15"/>
          <p:cNvSpPr>
            <a:spLocks noGrp="1"/>
          </p:cNvSpPr>
          <p:nvPr>
            <p:ph type="body" sz="quarter" idx="14"/>
          </p:nvPr>
        </p:nvSpPr>
        <p:spPr>
          <a:xfrm>
            <a:off x="472722" y="1358233"/>
            <a:ext cx="5475705" cy="2625114"/>
          </a:xfrm>
        </p:spPr>
        <p:txBody>
          <a:bodyPr/>
          <a:lstStyle>
            <a:lvl1pPr marL="120978" indent="-120978">
              <a:buClr>
                <a:schemeClr val="tx2"/>
              </a:buClr>
              <a:defRPr sz="1497">
                <a:solidFill>
                  <a:schemeClr val="accent2">
                    <a:lumMod val="10000"/>
                  </a:schemeClr>
                </a:solidFill>
              </a:defRPr>
            </a:lvl1pPr>
            <a:lvl2pPr marL="241957" indent="-120978">
              <a:buFont typeface="Calibri" panose="020F0502020204030204" pitchFamily="34" charset="0"/>
              <a:buChar char="◦"/>
              <a:defRPr sz="1226">
                <a:solidFill>
                  <a:schemeClr val="tx2"/>
                </a:solidFill>
              </a:defRPr>
            </a:lvl2pPr>
          </a:lstStyle>
          <a:p>
            <a:pPr lvl="0"/>
            <a:r>
              <a:rPr lang="en-US"/>
              <a:t>Edit Master text styles</a:t>
            </a:r>
          </a:p>
          <a:p>
            <a:pPr lvl="1"/>
            <a:r>
              <a:rPr lang="en-US"/>
              <a:t>Second level</a:t>
            </a:r>
          </a:p>
        </p:txBody>
      </p:sp>
      <p:sp>
        <p:nvSpPr>
          <p:cNvPr id="3" name="Picture Placeholder 2"/>
          <p:cNvSpPr>
            <a:spLocks noGrp="1"/>
          </p:cNvSpPr>
          <p:nvPr>
            <p:ph type="pic" sz="quarter" idx="15"/>
          </p:nvPr>
        </p:nvSpPr>
        <p:spPr>
          <a:xfrm>
            <a:off x="6182102" y="443930"/>
            <a:ext cx="2423901" cy="1741768"/>
          </a:xfrm>
        </p:spPr>
        <p:txBody>
          <a:bodyPr rtlCol="0">
            <a:normAutofit/>
          </a:bodyPr>
          <a:lstStyle/>
          <a:p>
            <a:pPr lvl="0"/>
            <a:r>
              <a:rPr lang="en-US" noProof="0" dirty="0"/>
              <a:t>Click icon to add picture</a:t>
            </a:r>
            <a:endParaRPr lang="en-GB" noProof="0" dirty="0"/>
          </a:p>
        </p:txBody>
      </p:sp>
      <p:sp>
        <p:nvSpPr>
          <p:cNvPr id="8" name="Picture Placeholder 2"/>
          <p:cNvSpPr>
            <a:spLocks noGrp="1"/>
          </p:cNvSpPr>
          <p:nvPr>
            <p:ph type="pic" sz="quarter" idx="16"/>
          </p:nvPr>
        </p:nvSpPr>
        <p:spPr>
          <a:xfrm>
            <a:off x="6182102" y="2256075"/>
            <a:ext cx="2423901" cy="1727273"/>
          </a:xfrm>
        </p:spPr>
        <p:txBody>
          <a:bodyPr rtlCol="0">
            <a:normAutofit/>
          </a:bodyPr>
          <a:lstStyle/>
          <a:p>
            <a:pPr lvl="0"/>
            <a:r>
              <a:rPr lang="en-US" noProof="0" dirty="0"/>
              <a:t>Click icon to add picture</a:t>
            </a:r>
            <a:endParaRPr lang="en-GB" noProof="0" dirty="0"/>
          </a:p>
        </p:txBody>
      </p:sp>
      <p:sp>
        <p:nvSpPr>
          <p:cNvPr id="7" name="Slide Number Placeholder 4"/>
          <p:cNvSpPr>
            <a:spLocks noGrp="1"/>
          </p:cNvSpPr>
          <p:nvPr>
            <p:ph type="sldNum" sz="quarter" idx="17"/>
          </p:nvPr>
        </p:nvSpPr>
        <p:spPr>
          <a:xfrm>
            <a:off x="473080" y="4751421"/>
            <a:ext cx="8164364" cy="153376"/>
          </a:xfrm>
        </p:spPr>
        <p:txBody>
          <a:bodyPr/>
          <a:lstStyle>
            <a:lvl1pPr algn="ctr">
              <a:defRPr sz="818">
                <a:solidFill>
                  <a:schemeClr val="tx1">
                    <a:tint val="75000"/>
                  </a:schemeClr>
                </a:solidFill>
              </a:defRPr>
            </a:lvl1pPr>
          </a:lstStyle>
          <a:p>
            <a:pPr>
              <a:defRPr/>
            </a:pPr>
            <a:fld id="{3D0CBA6C-9E32-4625-9E25-00FB0FD99CA5}" type="slidenum">
              <a:rPr lang="en-GB"/>
              <a:pPr>
                <a:defRPr/>
              </a:pPr>
              <a:t>‹#›</a:t>
            </a:fld>
            <a:endParaRPr lang="en-GB" dirty="0"/>
          </a:p>
        </p:txBody>
      </p:sp>
    </p:spTree>
    <p:extLst>
      <p:ext uri="{BB962C8B-B14F-4D97-AF65-F5344CB8AC3E}">
        <p14:creationId xmlns:p14="http://schemas.microsoft.com/office/powerpoint/2010/main" val="2870589060"/>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Title, Subtitle, Picture">
    <p:spTree>
      <p:nvGrpSpPr>
        <p:cNvPr id="1" name=""/>
        <p:cNvGrpSpPr/>
        <p:nvPr/>
      </p:nvGrpSpPr>
      <p:grpSpPr>
        <a:xfrm>
          <a:off x="0" y="0"/>
          <a:ext cx="0" cy="0"/>
          <a:chOff x="0" y="0"/>
          <a:chExt cx="0" cy="0"/>
        </a:xfrm>
      </p:grpSpPr>
      <p:sp>
        <p:nvSpPr>
          <p:cNvPr id="13" name="Title 6"/>
          <p:cNvSpPr>
            <a:spLocks noGrp="1"/>
          </p:cNvSpPr>
          <p:nvPr>
            <p:ph type="title"/>
          </p:nvPr>
        </p:nvSpPr>
        <p:spPr>
          <a:xfrm>
            <a:off x="472723" y="443518"/>
            <a:ext cx="8150492" cy="332141"/>
          </a:xfrm>
        </p:spPr>
        <p:txBody>
          <a:bodyPr>
            <a:noAutofit/>
          </a:bodyPr>
          <a:lstStyle>
            <a:lvl1pPr>
              <a:defRPr sz="2995" b="1">
                <a:solidFill>
                  <a:schemeClr val="tx2"/>
                </a:solidFill>
                <a:latin typeface="+mn-lt"/>
              </a:defRPr>
            </a:lvl1pPr>
          </a:lstStyle>
          <a:p>
            <a:r>
              <a:rPr lang="en-US"/>
              <a:t>Click to edit Master title style</a:t>
            </a:r>
            <a:endParaRPr lang="en-GB"/>
          </a:p>
        </p:txBody>
      </p:sp>
      <p:sp>
        <p:nvSpPr>
          <p:cNvPr id="15" name="Text Placeholder 13"/>
          <p:cNvSpPr>
            <a:spLocks noGrp="1"/>
          </p:cNvSpPr>
          <p:nvPr>
            <p:ph type="body" sz="quarter" idx="13"/>
          </p:nvPr>
        </p:nvSpPr>
        <p:spPr>
          <a:xfrm>
            <a:off x="472723" y="775616"/>
            <a:ext cx="8150492" cy="331314"/>
          </a:xfrm>
        </p:spPr>
        <p:txBody>
          <a:bodyPr>
            <a:noAutofit/>
          </a:bodyPr>
          <a:lstStyle>
            <a:lvl1pPr marL="0" indent="0">
              <a:buNone/>
              <a:defRPr sz="1905">
                <a:solidFill>
                  <a:schemeClr val="tx2"/>
                </a:solidFill>
                <a:latin typeface="+mn-lt"/>
              </a:defRPr>
            </a:lvl1pPr>
          </a:lstStyle>
          <a:p>
            <a:pPr lvl="0"/>
            <a:r>
              <a:rPr lang="en-US"/>
              <a:t>Edit Master text styles</a:t>
            </a:r>
          </a:p>
        </p:txBody>
      </p:sp>
      <p:sp>
        <p:nvSpPr>
          <p:cNvPr id="3" name="Picture Placeholder 2"/>
          <p:cNvSpPr>
            <a:spLocks noGrp="1"/>
          </p:cNvSpPr>
          <p:nvPr>
            <p:ph type="pic" sz="quarter" idx="14"/>
          </p:nvPr>
        </p:nvSpPr>
        <p:spPr>
          <a:xfrm>
            <a:off x="472723" y="1268053"/>
            <a:ext cx="8150492" cy="2722967"/>
          </a:xfrm>
        </p:spPr>
        <p:txBody>
          <a:bodyPr rtlCol="0">
            <a:normAutofit/>
          </a:bodyPr>
          <a:lstStyle/>
          <a:p>
            <a:pPr lvl="0"/>
            <a:r>
              <a:rPr lang="en-US" noProof="0" dirty="0"/>
              <a:t>Click icon to add picture</a:t>
            </a:r>
            <a:endParaRPr lang="en-GB" noProof="0" dirty="0"/>
          </a:p>
        </p:txBody>
      </p:sp>
      <p:sp>
        <p:nvSpPr>
          <p:cNvPr id="5" name="Slide Number Placeholder 4"/>
          <p:cNvSpPr>
            <a:spLocks noGrp="1"/>
          </p:cNvSpPr>
          <p:nvPr>
            <p:ph type="sldNum" sz="quarter" idx="15"/>
          </p:nvPr>
        </p:nvSpPr>
        <p:spPr>
          <a:xfrm>
            <a:off x="473078" y="4751421"/>
            <a:ext cx="8150323" cy="149056"/>
          </a:xfrm>
        </p:spPr>
        <p:txBody>
          <a:bodyPr/>
          <a:lstStyle>
            <a:lvl1pPr algn="ctr">
              <a:defRPr sz="818">
                <a:solidFill>
                  <a:schemeClr val="tx1">
                    <a:tint val="75000"/>
                  </a:schemeClr>
                </a:solidFill>
              </a:defRPr>
            </a:lvl1pPr>
          </a:lstStyle>
          <a:p>
            <a:pPr>
              <a:defRPr/>
            </a:pPr>
            <a:fld id="{676A2053-C964-4D1D-9989-85191D48F800}" type="slidenum">
              <a:rPr lang="en-GB"/>
              <a:pPr>
                <a:defRPr/>
              </a:pPr>
              <a:t>‹#›</a:t>
            </a:fld>
            <a:endParaRPr lang="en-GB" dirty="0"/>
          </a:p>
        </p:txBody>
      </p:sp>
    </p:spTree>
    <p:extLst>
      <p:ext uri="{BB962C8B-B14F-4D97-AF65-F5344CB8AC3E}">
        <p14:creationId xmlns:p14="http://schemas.microsoft.com/office/powerpoint/2010/main" val="1048342649"/>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Title, Subtitle, Text, Picture">
    <p:spTree>
      <p:nvGrpSpPr>
        <p:cNvPr id="1" name=""/>
        <p:cNvGrpSpPr/>
        <p:nvPr/>
      </p:nvGrpSpPr>
      <p:grpSpPr>
        <a:xfrm>
          <a:off x="0" y="0"/>
          <a:ext cx="0" cy="0"/>
          <a:chOff x="0" y="0"/>
          <a:chExt cx="0" cy="0"/>
        </a:xfrm>
      </p:grpSpPr>
      <p:sp>
        <p:nvSpPr>
          <p:cNvPr id="15" name="Title 6"/>
          <p:cNvSpPr>
            <a:spLocks noGrp="1"/>
          </p:cNvSpPr>
          <p:nvPr>
            <p:ph type="title" hasCustomPrompt="1"/>
          </p:nvPr>
        </p:nvSpPr>
        <p:spPr>
          <a:xfrm>
            <a:off x="472720" y="443518"/>
            <a:ext cx="5475677" cy="332141"/>
          </a:xfrm>
        </p:spPr>
        <p:txBody>
          <a:bodyPr>
            <a:noAutofit/>
          </a:bodyPr>
          <a:lstStyle>
            <a:lvl1pPr>
              <a:defRPr sz="2994" b="1">
                <a:solidFill>
                  <a:schemeClr val="tx2"/>
                </a:solidFill>
                <a:latin typeface="+mn-lt"/>
              </a:defRPr>
            </a:lvl1pPr>
          </a:lstStyle>
          <a:p>
            <a:r>
              <a:rPr lang="en-GB" dirty="0"/>
              <a:t>Headline</a:t>
            </a:r>
          </a:p>
        </p:txBody>
      </p:sp>
      <p:sp>
        <p:nvSpPr>
          <p:cNvPr id="17" name="Text Placeholder 13"/>
          <p:cNvSpPr>
            <a:spLocks noGrp="1"/>
          </p:cNvSpPr>
          <p:nvPr>
            <p:ph type="body" sz="quarter" idx="13" hasCustomPrompt="1"/>
          </p:nvPr>
        </p:nvSpPr>
        <p:spPr>
          <a:xfrm>
            <a:off x="472720" y="775616"/>
            <a:ext cx="5475706" cy="331314"/>
          </a:xfrm>
        </p:spPr>
        <p:txBody>
          <a:bodyPr>
            <a:noAutofit/>
          </a:bodyPr>
          <a:lstStyle>
            <a:lvl1pPr marL="0" indent="0">
              <a:buNone/>
              <a:defRPr sz="1905">
                <a:solidFill>
                  <a:schemeClr val="tx2"/>
                </a:solidFill>
                <a:latin typeface="+mn-lt"/>
              </a:defRPr>
            </a:lvl1pPr>
          </a:lstStyle>
          <a:p>
            <a:pPr lvl="0"/>
            <a:r>
              <a:rPr lang="en-US" dirty="0"/>
              <a:t>Sub heading</a:t>
            </a:r>
          </a:p>
        </p:txBody>
      </p:sp>
      <p:sp>
        <p:nvSpPr>
          <p:cNvPr id="18" name="Text Placeholder 15"/>
          <p:cNvSpPr>
            <a:spLocks noGrp="1"/>
          </p:cNvSpPr>
          <p:nvPr>
            <p:ph type="body" sz="quarter" idx="14"/>
          </p:nvPr>
        </p:nvSpPr>
        <p:spPr>
          <a:xfrm>
            <a:off x="472720" y="1358232"/>
            <a:ext cx="5475706" cy="2625114"/>
          </a:xfrm>
        </p:spPr>
        <p:txBody>
          <a:bodyPr/>
          <a:lstStyle>
            <a:lvl1pPr marL="120975" indent="-120975">
              <a:buClr>
                <a:schemeClr val="tx2"/>
              </a:buClr>
              <a:defRPr sz="1497">
                <a:solidFill>
                  <a:schemeClr val="accent2">
                    <a:lumMod val="10000"/>
                  </a:schemeClr>
                </a:solidFill>
              </a:defRPr>
            </a:lvl1pPr>
            <a:lvl2pPr marL="241950" indent="-120975">
              <a:buFont typeface="Calibri" panose="020F0502020204030204" pitchFamily="34" charset="0"/>
              <a:buChar char="◦"/>
              <a:defRPr sz="1225">
                <a:solidFill>
                  <a:schemeClr val="tx2"/>
                </a:solidFill>
              </a:defRPr>
            </a:lvl2pPr>
          </a:lstStyle>
          <a:p>
            <a:pPr lvl="0"/>
            <a:r>
              <a:rPr lang="en-US" dirty="0"/>
              <a:t>Click to edit Master text styles</a:t>
            </a:r>
          </a:p>
          <a:p>
            <a:pPr lvl="1"/>
            <a:r>
              <a:rPr lang="en-US" dirty="0"/>
              <a:t>Second level</a:t>
            </a:r>
          </a:p>
        </p:txBody>
      </p:sp>
      <p:sp>
        <p:nvSpPr>
          <p:cNvPr id="3" name="Picture Placeholder 2"/>
          <p:cNvSpPr>
            <a:spLocks noGrp="1"/>
          </p:cNvSpPr>
          <p:nvPr>
            <p:ph type="pic" sz="quarter" idx="15"/>
          </p:nvPr>
        </p:nvSpPr>
        <p:spPr>
          <a:xfrm>
            <a:off x="6182194" y="443517"/>
            <a:ext cx="2423902" cy="3539419"/>
          </a:xfrm>
        </p:spPr>
        <p:txBody>
          <a:bodyPr/>
          <a:lstStyle/>
          <a:p>
            <a:endParaRPr lang="en-GB" dirty="0"/>
          </a:p>
        </p:txBody>
      </p:sp>
      <p:sp>
        <p:nvSpPr>
          <p:cNvPr id="7" name="Slide Number Placeholder 4"/>
          <p:cNvSpPr>
            <a:spLocks noGrp="1"/>
          </p:cNvSpPr>
          <p:nvPr>
            <p:ph type="sldNum" sz="quarter" idx="4"/>
          </p:nvPr>
        </p:nvSpPr>
        <p:spPr>
          <a:xfrm>
            <a:off x="472720" y="4751819"/>
            <a:ext cx="8133375" cy="148940"/>
          </a:xfrm>
          <a:prstGeom prst="rect">
            <a:avLst/>
          </a:prstGeom>
        </p:spPr>
        <p:txBody>
          <a:bodyPr vert="horz" lIns="91440" tIns="45720" rIns="91440" bIns="45720" rtlCol="0" anchor="ctr"/>
          <a:lstStyle>
            <a:lvl1pPr algn="ctr">
              <a:defRPr sz="816">
                <a:solidFill>
                  <a:schemeClr val="tx1">
                    <a:tint val="75000"/>
                  </a:schemeClr>
                </a:solidFill>
              </a:defRPr>
            </a:lvl1pPr>
          </a:lstStyle>
          <a:p>
            <a:fld id="{D0811DE3-8CB0-4F6C-B12C-D655FEC694D4}" type="slidenum">
              <a:rPr lang="en-GB" smtClean="0"/>
              <a:pPr/>
              <a:t>‹#›</a:t>
            </a:fld>
            <a:endParaRPr lang="en-GB" dirty="0"/>
          </a:p>
        </p:txBody>
      </p:sp>
    </p:spTree>
    <p:extLst>
      <p:ext uri="{BB962C8B-B14F-4D97-AF65-F5344CB8AC3E}">
        <p14:creationId xmlns:p14="http://schemas.microsoft.com/office/powerpoint/2010/main" val="1622378793"/>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Title, Subtitle, Text, 2 Pictures">
    <p:spTree>
      <p:nvGrpSpPr>
        <p:cNvPr id="1" name=""/>
        <p:cNvGrpSpPr/>
        <p:nvPr/>
      </p:nvGrpSpPr>
      <p:grpSpPr>
        <a:xfrm>
          <a:off x="0" y="0"/>
          <a:ext cx="0" cy="0"/>
          <a:chOff x="0" y="0"/>
          <a:chExt cx="0" cy="0"/>
        </a:xfrm>
      </p:grpSpPr>
      <p:sp>
        <p:nvSpPr>
          <p:cNvPr id="15" name="Title 6"/>
          <p:cNvSpPr>
            <a:spLocks noGrp="1"/>
          </p:cNvSpPr>
          <p:nvPr>
            <p:ph type="title" hasCustomPrompt="1"/>
          </p:nvPr>
        </p:nvSpPr>
        <p:spPr>
          <a:xfrm>
            <a:off x="472720" y="443518"/>
            <a:ext cx="5475677" cy="332141"/>
          </a:xfrm>
        </p:spPr>
        <p:txBody>
          <a:bodyPr>
            <a:noAutofit/>
          </a:bodyPr>
          <a:lstStyle>
            <a:lvl1pPr>
              <a:defRPr sz="2994" b="1">
                <a:solidFill>
                  <a:schemeClr val="tx2"/>
                </a:solidFill>
                <a:latin typeface="+mn-lt"/>
              </a:defRPr>
            </a:lvl1pPr>
          </a:lstStyle>
          <a:p>
            <a:r>
              <a:rPr lang="en-GB" dirty="0"/>
              <a:t>Headline</a:t>
            </a:r>
          </a:p>
        </p:txBody>
      </p:sp>
      <p:sp>
        <p:nvSpPr>
          <p:cNvPr id="17" name="Text Placeholder 13"/>
          <p:cNvSpPr>
            <a:spLocks noGrp="1"/>
          </p:cNvSpPr>
          <p:nvPr>
            <p:ph type="body" sz="quarter" idx="13" hasCustomPrompt="1"/>
          </p:nvPr>
        </p:nvSpPr>
        <p:spPr>
          <a:xfrm>
            <a:off x="472720" y="775616"/>
            <a:ext cx="5475706" cy="331314"/>
          </a:xfrm>
        </p:spPr>
        <p:txBody>
          <a:bodyPr>
            <a:noAutofit/>
          </a:bodyPr>
          <a:lstStyle>
            <a:lvl1pPr marL="0" indent="0">
              <a:buNone/>
              <a:defRPr sz="1905">
                <a:solidFill>
                  <a:schemeClr val="tx2"/>
                </a:solidFill>
                <a:latin typeface="+mn-lt"/>
              </a:defRPr>
            </a:lvl1pPr>
          </a:lstStyle>
          <a:p>
            <a:pPr lvl="0"/>
            <a:r>
              <a:rPr lang="en-US" dirty="0"/>
              <a:t>Sub heading</a:t>
            </a:r>
          </a:p>
        </p:txBody>
      </p:sp>
      <p:sp>
        <p:nvSpPr>
          <p:cNvPr id="18" name="Text Placeholder 15"/>
          <p:cNvSpPr>
            <a:spLocks noGrp="1"/>
          </p:cNvSpPr>
          <p:nvPr>
            <p:ph type="body" sz="quarter" idx="14"/>
          </p:nvPr>
        </p:nvSpPr>
        <p:spPr>
          <a:xfrm>
            <a:off x="472720" y="1358232"/>
            <a:ext cx="5475706" cy="2625114"/>
          </a:xfrm>
        </p:spPr>
        <p:txBody>
          <a:bodyPr/>
          <a:lstStyle>
            <a:lvl1pPr marL="120975" indent="-120975">
              <a:buClr>
                <a:schemeClr val="tx2"/>
              </a:buClr>
              <a:defRPr sz="1497">
                <a:solidFill>
                  <a:schemeClr val="accent2">
                    <a:lumMod val="10000"/>
                  </a:schemeClr>
                </a:solidFill>
              </a:defRPr>
            </a:lvl1pPr>
            <a:lvl2pPr marL="241950" indent="-120975">
              <a:buFont typeface="Calibri" panose="020F0502020204030204" pitchFamily="34" charset="0"/>
              <a:buChar char="◦"/>
              <a:defRPr sz="1225">
                <a:solidFill>
                  <a:schemeClr val="tx2"/>
                </a:solidFill>
              </a:defRPr>
            </a:lvl2pPr>
          </a:lstStyle>
          <a:p>
            <a:pPr lvl="0"/>
            <a:r>
              <a:rPr lang="en-US" dirty="0"/>
              <a:t>Click to edit Master text styles</a:t>
            </a:r>
          </a:p>
          <a:p>
            <a:pPr lvl="1"/>
            <a:r>
              <a:rPr lang="en-US" dirty="0"/>
              <a:t>Second level</a:t>
            </a:r>
          </a:p>
        </p:txBody>
      </p:sp>
      <p:sp>
        <p:nvSpPr>
          <p:cNvPr id="3" name="Picture Placeholder 2"/>
          <p:cNvSpPr>
            <a:spLocks noGrp="1"/>
          </p:cNvSpPr>
          <p:nvPr>
            <p:ph type="pic" sz="quarter" idx="15"/>
          </p:nvPr>
        </p:nvSpPr>
        <p:spPr>
          <a:xfrm>
            <a:off x="6182101" y="443928"/>
            <a:ext cx="2423902" cy="1741768"/>
          </a:xfrm>
        </p:spPr>
        <p:txBody>
          <a:bodyPr/>
          <a:lstStyle/>
          <a:p>
            <a:endParaRPr lang="en-GB" dirty="0"/>
          </a:p>
        </p:txBody>
      </p:sp>
      <p:sp>
        <p:nvSpPr>
          <p:cNvPr id="8" name="Picture Placeholder 2"/>
          <p:cNvSpPr>
            <a:spLocks noGrp="1"/>
          </p:cNvSpPr>
          <p:nvPr>
            <p:ph type="pic" sz="quarter" idx="16"/>
          </p:nvPr>
        </p:nvSpPr>
        <p:spPr>
          <a:xfrm>
            <a:off x="6182101" y="2256073"/>
            <a:ext cx="2423902" cy="1727273"/>
          </a:xfrm>
        </p:spPr>
        <p:txBody>
          <a:bodyPr/>
          <a:lstStyle/>
          <a:p>
            <a:endParaRPr lang="en-GB" dirty="0"/>
          </a:p>
        </p:txBody>
      </p:sp>
      <p:sp>
        <p:nvSpPr>
          <p:cNvPr id="9" name="Slide Number Placeholder 4"/>
          <p:cNvSpPr>
            <a:spLocks noGrp="1"/>
          </p:cNvSpPr>
          <p:nvPr>
            <p:ph type="sldNum" sz="quarter" idx="4"/>
          </p:nvPr>
        </p:nvSpPr>
        <p:spPr>
          <a:xfrm>
            <a:off x="472720" y="4751819"/>
            <a:ext cx="8164839" cy="152605"/>
          </a:xfrm>
          <a:prstGeom prst="rect">
            <a:avLst/>
          </a:prstGeom>
        </p:spPr>
        <p:txBody>
          <a:bodyPr vert="horz" lIns="91440" tIns="45720" rIns="91440" bIns="45720" rtlCol="0" anchor="ctr"/>
          <a:lstStyle>
            <a:lvl1pPr algn="ctr">
              <a:defRPr sz="816">
                <a:solidFill>
                  <a:schemeClr val="tx1">
                    <a:tint val="75000"/>
                  </a:schemeClr>
                </a:solidFill>
              </a:defRPr>
            </a:lvl1pPr>
          </a:lstStyle>
          <a:p>
            <a:fld id="{D0811DE3-8CB0-4F6C-B12C-D655FEC694D4}" type="slidenum">
              <a:rPr lang="en-GB" smtClean="0"/>
              <a:pPr/>
              <a:t>‹#›</a:t>
            </a:fld>
            <a:endParaRPr lang="en-GB" dirty="0"/>
          </a:p>
        </p:txBody>
      </p:sp>
    </p:spTree>
    <p:extLst>
      <p:ext uri="{BB962C8B-B14F-4D97-AF65-F5344CB8AC3E}">
        <p14:creationId xmlns:p14="http://schemas.microsoft.com/office/powerpoint/2010/main" val="10237937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Back cover">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BDF3B3A2-DECF-4E1E-8224-F551F72431E6}"/>
              </a:ext>
            </a:extLst>
          </p:cNvPr>
          <p:cNvSpPr>
            <a:spLocks noGrp="1"/>
          </p:cNvSpPr>
          <p:nvPr>
            <p:ph type="pic" sz="quarter" idx="14" hasCustomPrompt="1"/>
          </p:nvPr>
        </p:nvSpPr>
        <p:spPr>
          <a:xfrm>
            <a:off x="0" y="0"/>
            <a:ext cx="9144000" cy="5143500"/>
          </a:xfrm>
          <a:custGeom>
            <a:avLst/>
            <a:gdLst>
              <a:gd name="connsiteX0" fmla="*/ 0 w 9144000"/>
              <a:gd name="connsiteY0" fmla="*/ 0 h 5143500"/>
              <a:gd name="connsiteX1" fmla="*/ 9144000 w 9144000"/>
              <a:gd name="connsiteY1" fmla="*/ 0 h 5143500"/>
              <a:gd name="connsiteX2" fmla="*/ 9144000 w 9144000"/>
              <a:gd name="connsiteY2" fmla="*/ 4345781 h 5143500"/>
              <a:gd name="connsiteX3" fmla="*/ 9143998 w 9144000"/>
              <a:gd name="connsiteY3" fmla="*/ 4345781 h 5143500"/>
              <a:gd name="connsiteX4" fmla="*/ 9143998 w 9144000"/>
              <a:gd name="connsiteY4" fmla="*/ 4344285 h 5143500"/>
              <a:gd name="connsiteX5" fmla="*/ 9095210 w 9144000"/>
              <a:gd name="connsiteY5" fmla="*/ 4326932 h 5143500"/>
              <a:gd name="connsiteX6" fmla="*/ 9047139 w 9144000"/>
              <a:gd name="connsiteY6" fmla="*/ 4310686 h 5143500"/>
              <a:gd name="connsiteX7" fmla="*/ 8999773 w 9144000"/>
              <a:gd name="connsiteY7" fmla="*/ 4295530 h 5143500"/>
              <a:gd name="connsiteX8" fmla="*/ 8953098 w 9144000"/>
              <a:gd name="connsiteY8" fmla="*/ 4281446 h 5143500"/>
              <a:gd name="connsiteX9" fmla="*/ 8907100 w 9144000"/>
              <a:gd name="connsiteY9" fmla="*/ 4268415 h 5143500"/>
              <a:gd name="connsiteX10" fmla="*/ 8861767 w 9144000"/>
              <a:gd name="connsiteY10" fmla="*/ 4256419 h 5143500"/>
              <a:gd name="connsiteX11" fmla="*/ 8817087 w 9144000"/>
              <a:gd name="connsiteY11" fmla="*/ 4245439 h 5143500"/>
              <a:gd name="connsiteX12" fmla="*/ 8773046 w 9144000"/>
              <a:gd name="connsiteY12" fmla="*/ 4235458 h 5143500"/>
              <a:gd name="connsiteX13" fmla="*/ 8729631 w 9144000"/>
              <a:gd name="connsiteY13" fmla="*/ 4226457 h 5143500"/>
              <a:gd name="connsiteX14" fmla="*/ 8686828 w 9144000"/>
              <a:gd name="connsiteY14" fmla="*/ 4218418 h 5143500"/>
              <a:gd name="connsiteX15" fmla="*/ 8644625 w 9144000"/>
              <a:gd name="connsiteY15" fmla="*/ 4211323 h 5143500"/>
              <a:gd name="connsiteX16" fmla="*/ 8603009 w 9144000"/>
              <a:gd name="connsiteY16" fmla="*/ 4205153 h 5143500"/>
              <a:gd name="connsiteX17" fmla="*/ 8582418 w 9144000"/>
              <a:gd name="connsiteY17" fmla="*/ 4202409 h 5143500"/>
              <a:gd name="connsiteX18" fmla="*/ 8561967 w 9144000"/>
              <a:gd name="connsiteY18" fmla="*/ 4199890 h 5143500"/>
              <a:gd name="connsiteX19" fmla="*/ 8541658 w 9144000"/>
              <a:gd name="connsiteY19" fmla="*/ 4197593 h 5143500"/>
              <a:gd name="connsiteX20" fmla="*/ 8521486 w 9144000"/>
              <a:gd name="connsiteY20" fmla="*/ 4195515 h 5143500"/>
              <a:gd name="connsiteX21" fmla="*/ 8501452 w 9144000"/>
              <a:gd name="connsiteY21" fmla="*/ 4193655 h 5143500"/>
              <a:gd name="connsiteX22" fmla="*/ 8481553 w 9144000"/>
              <a:gd name="connsiteY22" fmla="*/ 4192012 h 5143500"/>
              <a:gd name="connsiteX23" fmla="*/ 8461787 w 9144000"/>
              <a:gd name="connsiteY23" fmla="*/ 4190580 h 5143500"/>
              <a:gd name="connsiteX24" fmla="*/ 8442153 w 9144000"/>
              <a:gd name="connsiteY24" fmla="*/ 4189360 h 5143500"/>
              <a:gd name="connsiteX25" fmla="*/ 8422651 w 9144000"/>
              <a:gd name="connsiteY25" fmla="*/ 4188347 h 5143500"/>
              <a:gd name="connsiteX26" fmla="*/ 8403276 w 9144000"/>
              <a:gd name="connsiteY26" fmla="*/ 4187542 h 5143500"/>
              <a:gd name="connsiteX27" fmla="*/ 8384030 w 9144000"/>
              <a:gd name="connsiteY27" fmla="*/ 4186940 h 5143500"/>
              <a:gd name="connsiteX28" fmla="*/ 8364908 w 9144000"/>
              <a:gd name="connsiteY28" fmla="*/ 4186539 h 5143500"/>
              <a:gd name="connsiteX29" fmla="*/ 8345911 w 9144000"/>
              <a:gd name="connsiteY29" fmla="*/ 4186339 h 5143500"/>
              <a:gd name="connsiteX30" fmla="*/ 8327035 w 9144000"/>
              <a:gd name="connsiteY30" fmla="*/ 4186335 h 5143500"/>
              <a:gd name="connsiteX31" fmla="*/ 8308281 w 9144000"/>
              <a:gd name="connsiteY31" fmla="*/ 4186526 h 5143500"/>
              <a:gd name="connsiteX32" fmla="*/ 8289645 w 9144000"/>
              <a:gd name="connsiteY32" fmla="*/ 4186909 h 5143500"/>
              <a:gd name="connsiteX33" fmla="*/ 8271127 w 9144000"/>
              <a:gd name="connsiteY33" fmla="*/ 4187483 h 5143500"/>
              <a:gd name="connsiteX34" fmla="*/ 8252724 w 9144000"/>
              <a:gd name="connsiteY34" fmla="*/ 4188245 h 5143500"/>
              <a:gd name="connsiteX35" fmla="*/ 8234436 w 9144000"/>
              <a:gd name="connsiteY35" fmla="*/ 4189192 h 5143500"/>
              <a:gd name="connsiteX36" fmla="*/ 8216260 w 9144000"/>
              <a:gd name="connsiteY36" fmla="*/ 4190323 h 5143500"/>
              <a:gd name="connsiteX37" fmla="*/ 8198195 w 9144000"/>
              <a:gd name="connsiteY37" fmla="*/ 4191634 h 5143500"/>
              <a:gd name="connsiteX38" fmla="*/ 8180239 w 9144000"/>
              <a:gd name="connsiteY38" fmla="*/ 4193124 h 5143500"/>
              <a:gd name="connsiteX39" fmla="*/ 8162391 w 9144000"/>
              <a:gd name="connsiteY39" fmla="*/ 4194791 h 5143500"/>
              <a:gd name="connsiteX40" fmla="*/ 8144649 w 9144000"/>
              <a:gd name="connsiteY40" fmla="*/ 4196632 h 5143500"/>
              <a:gd name="connsiteX41" fmla="*/ 8127011 w 9144000"/>
              <a:gd name="connsiteY41" fmla="*/ 4198645 h 5143500"/>
              <a:gd name="connsiteX42" fmla="*/ 8109476 w 9144000"/>
              <a:gd name="connsiteY42" fmla="*/ 4200828 h 5143500"/>
              <a:gd name="connsiteX43" fmla="*/ 8092042 w 9144000"/>
              <a:gd name="connsiteY43" fmla="*/ 4203178 h 5143500"/>
              <a:gd name="connsiteX44" fmla="*/ 8074708 w 9144000"/>
              <a:gd name="connsiteY44" fmla="*/ 4205694 h 5143500"/>
              <a:gd name="connsiteX45" fmla="*/ 8057472 w 9144000"/>
              <a:gd name="connsiteY45" fmla="*/ 4208371 h 5143500"/>
              <a:gd name="connsiteX46" fmla="*/ 8040331 w 9144000"/>
              <a:gd name="connsiteY46" fmla="*/ 4211210 h 5143500"/>
              <a:gd name="connsiteX47" fmla="*/ 8006332 w 9144000"/>
              <a:gd name="connsiteY47" fmla="*/ 4217359 h 5143500"/>
              <a:gd name="connsiteX48" fmla="*/ 7972699 w 9144000"/>
              <a:gd name="connsiteY48" fmla="*/ 4224123 h 5143500"/>
              <a:gd name="connsiteX49" fmla="*/ 7922906 w 9144000"/>
              <a:gd name="connsiteY49" fmla="*/ 4235381 h 5143500"/>
              <a:gd name="connsiteX50" fmla="*/ 7890129 w 9144000"/>
              <a:gd name="connsiteY50" fmla="*/ 4243601 h 5143500"/>
              <a:gd name="connsiteX51" fmla="*/ 7857671 w 9144000"/>
              <a:gd name="connsiteY51" fmla="*/ 4252372 h 5143500"/>
              <a:gd name="connsiteX52" fmla="*/ 7825521 w 9144000"/>
              <a:gd name="connsiteY52" fmla="*/ 4261676 h 5143500"/>
              <a:gd name="connsiteX53" fmla="*/ 7793663 w 9144000"/>
              <a:gd name="connsiteY53" fmla="*/ 4271493 h 5143500"/>
              <a:gd name="connsiteX54" fmla="*/ 7762087 w 9144000"/>
              <a:gd name="connsiteY54" fmla="*/ 4281806 h 5143500"/>
              <a:gd name="connsiteX55" fmla="*/ 7730778 w 9144000"/>
              <a:gd name="connsiteY55" fmla="*/ 4292598 h 5143500"/>
              <a:gd name="connsiteX56" fmla="*/ 7699724 w 9144000"/>
              <a:gd name="connsiteY56" fmla="*/ 4303848 h 5143500"/>
              <a:gd name="connsiteX57" fmla="*/ 7668911 w 9144000"/>
              <a:gd name="connsiteY57" fmla="*/ 4315539 h 5143500"/>
              <a:gd name="connsiteX58" fmla="*/ 7638326 w 9144000"/>
              <a:gd name="connsiteY58" fmla="*/ 4327653 h 5143500"/>
              <a:gd name="connsiteX59" fmla="*/ 7607958 w 9144000"/>
              <a:gd name="connsiteY59" fmla="*/ 4340171 h 5143500"/>
              <a:gd name="connsiteX60" fmla="*/ 7577791 w 9144000"/>
              <a:gd name="connsiteY60" fmla="*/ 4353075 h 5143500"/>
              <a:gd name="connsiteX61" fmla="*/ 7547814 w 9144000"/>
              <a:gd name="connsiteY61" fmla="*/ 4366348 h 5143500"/>
              <a:gd name="connsiteX62" fmla="*/ 7518014 w 9144000"/>
              <a:gd name="connsiteY62" fmla="*/ 4379970 h 5143500"/>
              <a:gd name="connsiteX63" fmla="*/ 7473615 w 9144000"/>
              <a:gd name="connsiteY63" fmla="*/ 4401018 h 5143500"/>
              <a:gd name="connsiteX64" fmla="*/ 7429540 w 9144000"/>
              <a:gd name="connsiteY64" fmla="*/ 4422750 h 5143500"/>
              <a:gd name="connsiteX65" fmla="*/ 7385744 w 9144000"/>
              <a:gd name="connsiteY65" fmla="*/ 4445105 h 5143500"/>
              <a:gd name="connsiteX66" fmla="*/ 7342185 w 9144000"/>
              <a:gd name="connsiteY66" fmla="*/ 4468020 h 5143500"/>
              <a:gd name="connsiteX67" fmla="*/ 7284394 w 9144000"/>
              <a:gd name="connsiteY67" fmla="*/ 4499338 h 5143500"/>
              <a:gd name="connsiteX68" fmla="*/ 7198121 w 9144000"/>
              <a:gd name="connsiteY68" fmla="*/ 4547659 h 5143500"/>
              <a:gd name="connsiteX69" fmla="*/ 6982454 w 9144000"/>
              <a:gd name="connsiteY69" fmla="*/ 4672511 h 5143500"/>
              <a:gd name="connsiteX70" fmla="*/ 6821831 w 9144000"/>
              <a:gd name="connsiteY70" fmla="*/ 4764264 h 5143500"/>
              <a:gd name="connsiteX71" fmla="*/ 6747456 w 9144000"/>
              <a:gd name="connsiteY71" fmla="*/ 4805079 h 5143500"/>
              <a:gd name="connsiteX72" fmla="*/ 6687147 w 9144000"/>
              <a:gd name="connsiteY72" fmla="*/ 4837057 h 5143500"/>
              <a:gd name="connsiteX73" fmla="*/ 6641376 w 9144000"/>
              <a:gd name="connsiteY73" fmla="*/ 4860551 h 5143500"/>
              <a:gd name="connsiteX74" fmla="*/ 6595092 w 9144000"/>
              <a:gd name="connsiteY74" fmla="*/ 4883557 h 5143500"/>
              <a:gd name="connsiteX75" fmla="*/ 6548252 w 9144000"/>
              <a:gd name="connsiteY75" fmla="*/ 4906012 h 5143500"/>
              <a:gd name="connsiteX76" fmla="*/ 6500812 w 9144000"/>
              <a:gd name="connsiteY76" fmla="*/ 4927857 h 5143500"/>
              <a:gd name="connsiteX77" fmla="*/ 6468830 w 9144000"/>
              <a:gd name="connsiteY77" fmla="*/ 4942049 h 5143500"/>
              <a:gd name="connsiteX78" fmla="*/ 6436549 w 9144000"/>
              <a:gd name="connsiteY78" fmla="*/ 4955925 h 5143500"/>
              <a:gd name="connsiteX79" fmla="*/ 6403956 w 9144000"/>
              <a:gd name="connsiteY79" fmla="*/ 4969464 h 5143500"/>
              <a:gd name="connsiteX80" fmla="*/ 6371038 w 9144000"/>
              <a:gd name="connsiteY80" fmla="*/ 4982650 h 5143500"/>
              <a:gd name="connsiteX81" fmla="*/ 6337781 w 9144000"/>
              <a:gd name="connsiteY81" fmla="*/ 4995463 h 5143500"/>
              <a:gd name="connsiteX82" fmla="*/ 6304173 w 9144000"/>
              <a:gd name="connsiteY82" fmla="*/ 5007886 h 5143500"/>
              <a:gd name="connsiteX83" fmla="*/ 6270200 w 9144000"/>
              <a:gd name="connsiteY83" fmla="*/ 5019900 h 5143500"/>
              <a:gd name="connsiteX84" fmla="*/ 6235850 w 9144000"/>
              <a:gd name="connsiteY84" fmla="*/ 5031487 h 5143500"/>
              <a:gd name="connsiteX85" fmla="*/ 6201110 w 9144000"/>
              <a:gd name="connsiteY85" fmla="*/ 5042628 h 5143500"/>
              <a:gd name="connsiteX86" fmla="*/ 6165966 w 9144000"/>
              <a:gd name="connsiteY86" fmla="*/ 5053306 h 5143500"/>
              <a:gd name="connsiteX87" fmla="*/ 6130405 w 9144000"/>
              <a:gd name="connsiteY87" fmla="*/ 5063502 h 5143500"/>
              <a:gd name="connsiteX88" fmla="*/ 6094415 w 9144000"/>
              <a:gd name="connsiteY88" fmla="*/ 5073197 h 5143500"/>
              <a:gd name="connsiteX89" fmla="*/ 6057982 w 9144000"/>
              <a:gd name="connsiteY89" fmla="*/ 5082374 h 5143500"/>
              <a:gd name="connsiteX90" fmla="*/ 6021094 w 9144000"/>
              <a:gd name="connsiteY90" fmla="*/ 5091015 h 5143500"/>
              <a:gd name="connsiteX91" fmla="*/ 5983737 w 9144000"/>
              <a:gd name="connsiteY91" fmla="*/ 5099100 h 5143500"/>
              <a:gd name="connsiteX92" fmla="*/ 5945899 w 9144000"/>
              <a:gd name="connsiteY92" fmla="*/ 5106612 h 5143500"/>
              <a:gd name="connsiteX93" fmla="*/ 5907565 w 9144000"/>
              <a:gd name="connsiteY93" fmla="*/ 5113533 h 5143500"/>
              <a:gd name="connsiteX94" fmla="*/ 5868724 w 9144000"/>
              <a:gd name="connsiteY94" fmla="*/ 5119842 h 5143500"/>
              <a:gd name="connsiteX95" fmla="*/ 5829363 w 9144000"/>
              <a:gd name="connsiteY95" fmla="*/ 5125525 h 5143500"/>
              <a:gd name="connsiteX96" fmla="*/ 5789467 w 9144000"/>
              <a:gd name="connsiteY96" fmla="*/ 5130561 h 5143500"/>
              <a:gd name="connsiteX97" fmla="*/ 5749025 w 9144000"/>
              <a:gd name="connsiteY97" fmla="*/ 5134932 h 5143500"/>
              <a:gd name="connsiteX98" fmla="*/ 5708022 w 9144000"/>
              <a:gd name="connsiteY98" fmla="*/ 5138621 h 5143500"/>
              <a:gd name="connsiteX99" fmla="*/ 5666447 w 9144000"/>
              <a:gd name="connsiteY99" fmla="*/ 5141607 h 5143500"/>
              <a:gd name="connsiteX100" fmla="*/ 5631259 w 9144000"/>
              <a:gd name="connsiteY100" fmla="*/ 5143500 h 5143500"/>
              <a:gd name="connsiteX101" fmla="*/ 0 w 9144000"/>
              <a:gd name="connsiteY101" fmla="*/ 5143500 h 5143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Lst>
            <a:rect l="l" t="t" r="r" b="b"/>
            <a:pathLst>
              <a:path w="9144000" h="5143500">
                <a:moveTo>
                  <a:pt x="0" y="0"/>
                </a:moveTo>
                <a:lnTo>
                  <a:pt x="9144000" y="0"/>
                </a:lnTo>
                <a:lnTo>
                  <a:pt x="9144000" y="4345781"/>
                </a:lnTo>
                <a:lnTo>
                  <a:pt x="9143998" y="4345781"/>
                </a:lnTo>
                <a:lnTo>
                  <a:pt x="9143998" y="4344285"/>
                </a:lnTo>
                <a:lnTo>
                  <a:pt x="9095210" y="4326932"/>
                </a:lnTo>
                <a:lnTo>
                  <a:pt x="9047139" y="4310686"/>
                </a:lnTo>
                <a:lnTo>
                  <a:pt x="8999773" y="4295530"/>
                </a:lnTo>
                <a:lnTo>
                  <a:pt x="8953098" y="4281446"/>
                </a:lnTo>
                <a:lnTo>
                  <a:pt x="8907100" y="4268415"/>
                </a:lnTo>
                <a:lnTo>
                  <a:pt x="8861767" y="4256419"/>
                </a:lnTo>
                <a:lnTo>
                  <a:pt x="8817087" y="4245439"/>
                </a:lnTo>
                <a:lnTo>
                  <a:pt x="8773046" y="4235458"/>
                </a:lnTo>
                <a:lnTo>
                  <a:pt x="8729631" y="4226457"/>
                </a:lnTo>
                <a:lnTo>
                  <a:pt x="8686828" y="4218418"/>
                </a:lnTo>
                <a:lnTo>
                  <a:pt x="8644625" y="4211323"/>
                </a:lnTo>
                <a:lnTo>
                  <a:pt x="8603009" y="4205153"/>
                </a:lnTo>
                <a:lnTo>
                  <a:pt x="8582418" y="4202409"/>
                </a:lnTo>
                <a:lnTo>
                  <a:pt x="8561967" y="4199890"/>
                </a:lnTo>
                <a:lnTo>
                  <a:pt x="8541658" y="4197593"/>
                </a:lnTo>
                <a:lnTo>
                  <a:pt x="8521486" y="4195515"/>
                </a:lnTo>
                <a:lnTo>
                  <a:pt x="8501452" y="4193655"/>
                </a:lnTo>
                <a:lnTo>
                  <a:pt x="8481553" y="4192012"/>
                </a:lnTo>
                <a:lnTo>
                  <a:pt x="8461787" y="4190580"/>
                </a:lnTo>
                <a:lnTo>
                  <a:pt x="8442153" y="4189360"/>
                </a:lnTo>
                <a:lnTo>
                  <a:pt x="8422651" y="4188347"/>
                </a:lnTo>
                <a:lnTo>
                  <a:pt x="8403276" y="4187542"/>
                </a:lnTo>
                <a:lnTo>
                  <a:pt x="8384030" y="4186940"/>
                </a:lnTo>
                <a:lnTo>
                  <a:pt x="8364908" y="4186539"/>
                </a:lnTo>
                <a:lnTo>
                  <a:pt x="8345911" y="4186339"/>
                </a:lnTo>
                <a:lnTo>
                  <a:pt x="8327035" y="4186335"/>
                </a:lnTo>
                <a:lnTo>
                  <a:pt x="8308281" y="4186526"/>
                </a:lnTo>
                <a:lnTo>
                  <a:pt x="8289645" y="4186909"/>
                </a:lnTo>
                <a:lnTo>
                  <a:pt x="8271127" y="4187483"/>
                </a:lnTo>
                <a:lnTo>
                  <a:pt x="8252724" y="4188245"/>
                </a:lnTo>
                <a:lnTo>
                  <a:pt x="8234436" y="4189192"/>
                </a:lnTo>
                <a:lnTo>
                  <a:pt x="8216260" y="4190323"/>
                </a:lnTo>
                <a:lnTo>
                  <a:pt x="8198195" y="4191634"/>
                </a:lnTo>
                <a:lnTo>
                  <a:pt x="8180239" y="4193124"/>
                </a:lnTo>
                <a:lnTo>
                  <a:pt x="8162391" y="4194791"/>
                </a:lnTo>
                <a:lnTo>
                  <a:pt x="8144649" y="4196632"/>
                </a:lnTo>
                <a:lnTo>
                  <a:pt x="8127011" y="4198645"/>
                </a:lnTo>
                <a:lnTo>
                  <a:pt x="8109476" y="4200828"/>
                </a:lnTo>
                <a:lnTo>
                  <a:pt x="8092042" y="4203178"/>
                </a:lnTo>
                <a:lnTo>
                  <a:pt x="8074708" y="4205694"/>
                </a:lnTo>
                <a:lnTo>
                  <a:pt x="8057472" y="4208371"/>
                </a:lnTo>
                <a:lnTo>
                  <a:pt x="8040331" y="4211210"/>
                </a:lnTo>
                <a:lnTo>
                  <a:pt x="8006332" y="4217359"/>
                </a:lnTo>
                <a:lnTo>
                  <a:pt x="7972699" y="4224123"/>
                </a:lnTo>
                <a:lnTo>
                  <a:pt x="7922906" y="4235381"/>
                </a:lnTo>
                <a:lnTo>
                  <a:pt x="7890129" y="4243601"/>
                </a:lnTo>
                <a:lnTo>
                  <a:pt x="7857671" y="4252372"/>
                </a:lnTo>
                <a:lnTo>
                  <a:pt x="7825521" y="4261676"/>
                </a:lnTo>
                <a:lnTo>
                  <a:pt x="7793663" y="4271493"/>
                </a:lnTo>
                <a:lnTo>
                  <a:pt x="7762087" y="4281806"/>
                </a:lnTo>
                <a:lnTo>
                  <a:pt x="7730778" y="4292598"/>
                </a:lnTo>
                <a:lnTo>
                  <a:pt x="7699724" y="4303848"/>
                </a:lnTo>
                <a:lnTo>
                  <a:pt x="7668911" y="4315539"/>
                </a:lnTo>
                <a:lnTo>
                  <a:pt x="7638326" y="4327653"/>
                </a:lnTo>
                <a:lnTo>
                  <a:pt x="7607958" y="4340171"/>
                </a:lnTo>
                <a:lnTo>
                  <a:pt x="7577791" y="4353075"/>
                </a:lnTo>
                <a:lnTo>
                  <a:pt x="7547814" y="4366348"/>
                </a:lnTo>
                <a:lnTo>
                  <a:pt x="7518014" y="4379970"/>
                </a:lnTo>
                <a:lnTo>
                  <a:pt x="7473615" y="4401018"/>
                </a:lnTo>
                <a:lnTo>
                  <a:pt x="7429540" y="4422750"/>
                </a:lnTo>
                <a:lnTo>
                  <a:pt x="7385744" y="4445105"/>
                </a:lnTo>
                <a:lnTo>
                  <a:pt x="7342185" y="4468020"/>
                </a:lnTo>
                <a:lnTo>
                  <a:pt x="7284394" y="4499338"/>
                </a:lnTo>
                <a:lnTo>
                  <a:pt x="7198121" y="4547659"/>
                </a:lnTo>
                <a:lnTo>
                  <a:pt x="6982454" y="4672511"/>
                </a:lnTo>
                <a:lnTo>
                  <a:pt x="6821831" y="4764264"/>
                </a:lnTo>
                <a:lnTo>
                  <a:pt x="6747456" y="4805079"/>
                </a:lnTo>
                <a:lnTo>
                  <a:pt x="6687147" y="4837057"/>
                </a:lnTo>
                <a:lnTo>
                  <a:pt x="6641376" y="4860551"/>
                </a:lnTo>
                <a:lnTo>
                  <a:pt x="6595092" y="4883557"/>
                </a:lnTo>
                <a:lnTo>
                  <a:pt x="6548252" y="4906012"/>
                </a:lnTo>
                <a:lnTo>
                  <a:pt x="6500812" y="4927857"/>
                </a:lnTo>
                <a:lnTo>
                  <a:pt x="6468830" y="4942049"/>
                </a:lnTo>
                <a:lnTo>
                  <a:pt x="6436549" y="4955925"/>
                </a:lnTo>
                <a:lnTo>
                  <a:pt x="6403956" y="4969464"/>
                </a:lnTo>
                <a:lnTo>
                  <a:pt x="6371038" y="4982650"/>
                </a:lnTo>
                <a:lnTo>
                  <a:pt x="6337781" y="4995463"/>
                </a:lnTo>
                <a:lnTo>
                  <a:pt x="6304173" y="5007886"/>
                </a:lnTo>
                <a:lnTo>
                  <a:pt x="6270200" y="5019900"/>
                </a:lnTo>
                <a:lnTo>
                  <a:pt x="6235850" y="5031487"/>
                </a:lnTo>
                <a:lnTo>
                  <a:pt x="6201110" y="5042628"/>
                </a:lnTo>
                <a:lnTo>
                  <a:pt x="6165966" y="5053306"/>
                </a:lnTo>
                <a:lnTo>
                  <a:pt x="6130405" y="5063502"/>
                </a:lnTo>
                <a:lnTo>
                  <a:pt x="6094415" y="5073197"/>
                </a:lnTo>
                <a:lnTo>
                  <a:pt x="6057982" y="5082374"/>
                </a:lnTo>
                <a:lnTo>
                  <a:pt x="6021094" y="5091015"/>
                </a:lnTo>
                <a:lnTo>
                  <a:pt x="5983737" y="5099100"/>
                </a:lnTo>
                <a:lnTo>
                  <a:pt x="5945899" y="5106612"/>
                </a:lnTo>
                <a:lnTo>
                  <a:pt x="5907565" y="5113533"/>
                </a:lnTo>
                <a:lnTo>
                  <a:pt x="5868724" y="5119842"/>
                </a:lnTo>
                <a:lnTo>
                  <a:pt x="5829363" y="5125525"/>
                </a:lnTo>
                <a:lnTo>
                  <a:pt x="5789467" y="5130561"/>
                </a:lnTo>
                <a:lnTo>
                  <a:pt x="5749025" y="5134932"/>
                </a:lnTo>
                <a:lnTo>
                  <a:pt x="5708022" y="5138621"/>
                </a:lnTo>
                <a:lnTo>
                  <a:pt x="5666447" y="5141607"/>
                </a:lnTo>
                <a:lnTo>
                  <a:pt x="5631259" y="5143500"/>
                </a:lnTo>
                <a:lnTo>
                  <a:pt x="0" y="5143500"/>
                </a:lnTo>
                <a:close/>
              </a:path>
            </a:pathLst>
          </a:custGeom>
          <a:solidFill>
            <a:schemeClr val="accent6"/>
          </a:solidFill>
          <a:ln>
            <a:noFill/>
          </a:ln>
        </p:spPr>
        <p:txBody>
          <a:bodyPr wrap="square" anchor="b">
            <a:noAutofit/>
          </a:bodyPr>
          <a:lstStyle>
            <a:lvl1pPr marL="0" indent="0" algn="ctr">
              <a:buNone/>
              <a:defRPr sz="1637" b="0">
                <a:solidFill>
                  <a:schemeClr val="accent1"/>
                </a:solidFill>
              </a:defRPr>
            </a:lvl1pPr>
          </a:lstStyle>
          <a:p>
            <a:r>
              <a:rPr lang="en-GB" dirty="0"/>
              <a:t>   </a:t>
            </a:r>
          </a:p>
        </p:txBody>
      </p:sp>
      <p:sp>
        <p:nvSpPr>
          <p:cNvPr id="5" name="Text Placeholder 4">
            <a:extLst>
              <a:ext uri="{FF2B5EF4-FFF2-40B4-BE49-F238E27FC236}">
                <a16:creationId xmlns:a16="http://schemas.microsoft.com/office/drawing/2014/main" id="{CD9199F2-FD0B-48CB-BF88-E2A9677AD29D}"/>
              </a:ext>
            </a:extLst>
          </p:cNvPr>
          <p:cNvSpPr>
            <a:spLocks noGrp="1"/>
          </p:cNvSpPr>
          <p:nvPr>
            <p:ph type="body" sz="quarter" idx="10"/>
          </p:nvPr>
        </p:nvSpPr>
        <p:spPr>
          <a:xfrm>
            <a:off x="324001" y="3840014"/>
            <a:ext cx="4068612" cy="1000274"/>
          </a:xfrm>
        </p:spPr>
        <p:txBody>
          <a:bodyPr anchor="b"/>
          <a:lstStyle>
            <a:lvl1pPr>
              <a:defRPr sz="900" b="1">
                <a:solidFill>
                  <a:schemeClr val="tx1"/>
                </a:solidFill>
              </a:defRPr>
            </a:lvl1pPr>
            <a:lvl2pPr>
              <a:defRPr sz="900" b="0">
                <a:solidFill>
                  <a:schemeClr val="tx1"/>
                </a:solidFill>
              </a:defRPr>
            </a:lvl2pPr>
            <a:lvl3pPr marL="0" indent="0">
              <a:buFontTx/>
              <a:buNone/>
              <a:defRPr sz="900" b="0">
                <a:solidFill>
                  <a:schemeClr val="tx1"/>
                </a:solidFill>
              </a:defRPr>
            </a:lvl3pPr>
            <a:lvl4pPr marL="0" indent="0">
              <a:buFontTx/>
              <a:buNone/>
              <a:defRPr sz="900" b="0">
                <a:solidFill>
                  <a:schemeClr val="tx1"/>
                </a:solidFill>
              </a:defRPr>
            </a:lvl4pPr>
            <a:lvl5pPr marL="0" indent="0">
              <a:buFontTx/>
              <a:buNone/>
              <a:defRPr sz="900" b="0">
                <a:solidFill>
                  <a:schemeClr val="tx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pic>
        <p:nvPicPr>
          <p:cNvPr id="7" name="Picture 6">
            <a:extLst>
              <a:ext uri="{FF2B5EF4-FFF2-40B4-BE49-F238E27FC236}">
                <a16:creationId xmlns:a16="http://schemas.microsoft.com/office/drawing/2014/main" id="{DD4BF8BF-9CAC-4BF8-B555-D6E364C618FB}"/>
              </a:ext>
            </a:extLst>
          </p:cNvPr>
          <p:cNvPicPr>
            <a:picLocks noChangeAspect="1"/>
          </p:cNvPicPr>
          <p:nvPr userDrawn="1"/>
        </p:nvPicPr>
        <p:blipFill>
          <a:blip r:embed="rId2"/>
          <a:stretch>
            <a:fillRect/>
          </a:stretch>
        </p:blipFill>
        <p:spPr>
          <a:xfrm>
            <a:off x="7473917" y="4678326"/>
            <a:ext cx="1345632" cy="201018"/>
          </a:xfrm>
          <a:prstGeom prst="rect">
            <a:avLst/>
          </a:prstGeom>
        </p:spPr>
      </p:pic>
    </p:spTree>
    <p:extLst>
      <p:ext uri="{BB962C8B-B14F-4D97-AF65-F5344CB8AC3E}">
        <p14:creationId xmlns:p14="http://schemas.microsoft.com/office/powerpoint/2010/main" val="2727502462"/>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Title, Subtitle, Picture">
    <p:spTree>
      <p:nvGrpSpPr>
        <p:cNvPr id="1" name=""/>
        <p:cNvGrpSpPr/>
        <p:nvPr/>
      </p:nvGrpSpPr>
      <p:grpSpPr>
        <a:xfrm>
          <a:off x="0" y="0"/>
          <a:ext cx="0" cy="0"/>
          <a:chOff x="0" y="0"/>
          <a:chExt cx="0" cy="0"/>
        </a:xfrm>
      </p:grpSpPr>
      <p:sp>
        <p:nvSpPr>
          <p:cNvPr id="13" name="Title 6"/>
          <p:cNvSpPr>
            <a:spLocks noGrp="1"/>
          </p:cNvSpPr>
          <p:nvPr>
            <p:ph type="title" hasCustomPrompt="1"/>
          </p:nvPr>
        </p:nvSpPr>
        <p:spPr>
          <a:xfrm>
            <a:off x="472720" y="443518"/>
            <a:ext cx="8150491" cy="332141"/>
          </a:xfrm>
        </p:spPr>
        <p:txBody>
          <a:bodyPr>
            <a:noAutofit/>
          </a:bodyPr>
          <a:lstStyle>
            <a:lvl1pPr>
              <a:defRPr sz="2994" b="1">
                <a:solidFill>
                  <a:schemeClr val="tx2"/>
                </a:solidFill>
                <a:latin typeface="+mn-lt"/>
              </a:defRPr>
            </a:lvl1pPr>
          </a:lstStyle>
          <a:p>
            <a:r>
              <a:rPr lang="en-GB" dirty="0"/>
              <a:t>Headline</a:t>
            </a:r>
          </a:p>
        </p:txBody>
      </p:sp>
      <p:sp>
        <p:nvSpPr>
          <p:cNvPr id="15" name="Text Placeholder 13"/>
          <p:cNvSpPr>
            <a:spLocks noGrp="1"/>
          </p:cNvSpPr>
          <p:nvPr>
            <p:ph type="body" sz="quarter" idx="13" hasCustomPrompt="1"/>
          </p:nvPr>
        </p:nvSpPr>
        <p:spPr>
          <a:xfrm>
            <a:off x="472720" y="775616"/>
            <a:ext cx="8150491" cy="331314"/>
          </a:xfrm>
        </p:spPr>
        <p:txBody>
          <a:bodyPr>
            <a:noAutofit/>
          </a:bodyPr>
          <a:lstStyle>
            <a:lvl1pPr marL="0" indent="0">
              <a:buNone/>
              <a:defRPr sz="1905">
                <a:solidFill>
                  <a:schemeClr val="tx2"/>
                </a:solidFill>
                <a:latin typeface="+mn-lt"/>
              </a:defRPr>
            </a:lvl1pPr>
          </a:lstStyle>
          <a:p>
            <a:pPr lvl="0"/>
            <a:r>
              <a:rPr lang="en-US" dirty="0"/>
              <a:t>Sub heading</a:t>
            </a:r>
          </a:p>
        </p:txBody>
      </p:sp>
      <p:sp>
        <p:nvSpPr>
          <p:cNvPr id="3" name="Picture Placeholder 2"/>
          <p:cNvSpPr>
            <a:spLocks noGrp="1"/>
          </p:cNvSpPr>
          <p:nvPr>
            <p:ph type="pic" sz="quarter" idx="14"/>
          </p:nvPr>
        </p:nvSpPr>
        <p:spPr>
          <a:xfrm>
            <a:off x="472720" y="1268053"/>
            <a:ext cx="8150491" cy="2722966"/>
          </a:xfrm>
        </p:spPr>
        <p:txBody>
          <a:bodyPr/>
          <a:lstStyle/>
          <a:p>
            <a:endParaRPr lang="en-GB" dirty="0"/>
          </a:p>
        </p:txBody>
      </p:sp>
      <p:sp>
        <p:nvSpPr>
          <p:cNvPr id="6" name="Slide Number Placeholder 4"/>
          <p:cNvSpPr>
            <a:spLocks noGrp="1"/>
          </p:cNvSpPr>
          <p:nvPr>
            <p:ph type="sldNum" sz="quarter" idx="4"/>
          </p:nvPr>
        </p:nvSpPr>
        <p:spPr>
          <a:xfrm>
            <a:off x="472720" y="4751819"/>
            <a:ext cx="8150491" cy="148940"/>
          </a:xfrm>
          <a:prstGeom prst="rect">
            <a:avLst/>
          </a:prstGeom>
        </p:spPr>
        <p:txBody>
          <a:bodyPr vert="horz" lIns="91440" tIns="45720" rIns="91440" bIns="45720" rtlCol="0" anchor="ctr"/>
          <a:lstStyle>
            <a:lvl1pPr algn="ctr">
              <a:defRPr sz="816">
                <a:solidFill>
                  <a:schemeClr val="tx1">
                    <a:tint val="75000"/>
                  </a:schemeClr>
                </a:solidFill>
              </a:defRPr>
            </a:lvl1pPr>
          </a:lstStyle>
          <a:p>
            <a:fld id="{D0811DE3-8CB0-4F6C-B12C-D655FEC694D4}" type="slidenum">
              <a:rPr lang="en-GB" smtClean="0"/>
              <a:pPr/>
              <a:t>‹#›</a:t>
            </a:fld>
            <a:endParaRPr lang="en-GB" dirty="0"/>
          </a:p>
        </p:txBody>
      </p:sp>
    </p:spTree>
    <p:extLst>
      <p:ext uri="{BB962C8B-B14F-4D97-AF65-F5344CB8AC3E}">
        <p14:creationId xmlns:p14="http://schemas.microsoft.com/office/powerpoint/2010/main" val="3783435785"/>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Title Slide 2">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9143760" cy="5143500"/>
          </a:xfrm>
          <a:prstGeom prst="rect">
            <a:avLst/>
          </a:prstGeom>
        </p:spPr>
      </p:pic>
      <p:sp>
        <p:nvSpPr>
          <p:cNvPr id="7" name="Text Placeholder 13"/>
          <p:cNvSpPr>
            <a:spLocks noGrp="1"/>
          </p:cNvSpPr>
          <p:nvPr>
            <p:ph type="body" sz="quarter" idx="13" hasCustomPrompt="1"/>
          </p:nvPr>
        </p:nvSpPr>
        <p:spPr>
          <a:xfrm>
            <a:off x="472720" y="1398091"/>
            <a:ext cx="3825660" cy="331314"/>
          </a:xfrm>
        </p:spPr>
        <p:txBody>
          <a:bodyPr>
            <a:noAutofit/>
          </a:bodyPr>
          <a:lstStyle>
            <a:lvl1pPr marL="0" indent="0">
              <a:buNone/>
              <a:defRPr sz="2177" b="0" baseline="0">
                <a:solidFill>
                  <a:schemeClr val="bg1"/>
                </a:solidFill>
              </a:defRPr>
            </a:lvl1pPr>
          </a:lstStyle>
          <a:p>
            <a:pPr lvl="0"/>
            <a:fld id="{95C7CC7E-76AD-42F0-BB68-20CB18EF3E62}" type="datetime3">
              <a:rPr lang="en-US" smtClean="0"/>
              <a:t>30 May 2016</a:t>
            </a:fld>
            <a:endParaRPr lang="en-US" dirty="0"/>
          </a:p>
        </p:txBody>
      </p:sp>
      <p:sp>
        <p:nvSpPr>
          <p:cNvPr id="11" name="Title 6"/>
          <p:cNvSpPr>
            <a:spLocks noGrp="1"/>
          </p:cNvSpPr>
          <p:nvPr>
            <p:ph type="title" hasCustomPrompt="1"/>
          </p:nvPr>
        </p:nvSpPr>
        <p:spPr>
          <a:xfrm>
            <a:off x="472720" y="533968"/>
            <a:ext cx="3825626" cy="856489"/>
          </a:xfrm>
        </p:spPr>
        <p:txBody>
          <a:bodyPr>
            <a:noAutofit/>
          </a:bodyPr>
          <a:lstStyle>
            <a:lvl1pPr>
              <a:lnSpc>
                <a:spcPct val="80000"/>
              </a:lnSpc>
              <a:defRPr sz="3674" b="1">
                <a:solidFill>
                  <a:schemeClr val="bg1"/>
                </a:solidFill>
                <a:latin typeface="+mn-lt"/>
              </a:defRPr>
            </a:lvl1pPr>
          </a:lstStyle>
          <a:p>
            <a:r>
              <a:rPr lang="en-GB" dirty="0"/>
              <a:t>PowerPoint</a:t>
            </a:r>
            <a:br>
              <a:rPr lang="en-GB" dirty="0"/>
            </a:br>
            <a:r>
              <a:rPr lang="en-GB" dirty="0"/>
              <a:t>title slide</a:t>
            </a:r>
          </a:p>
        </p:txBody>
      </p:sp>
    </p:spTree>
    <p:extLst>
      <p:ext uri="{BB962C8B-B14F-4D97-AF65-F5344CB8AC3E}">
        <p14:creationId xmlns:p14="http://schemas.microsoft.com/office/powerpoint/2010/main" val="2470985573"/>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title" preserve="1">
  <p:cSld name="Divider slide Blue">
    <p:bg>
      <p:bgPr>
        <a:gradFill flip="none" rotWithShape="1">
          <a:gsLst>
            <a:gs pos="100000">
              <a:srgbClr val="004687"/>
            </a:gs>
            <a:gs pos="0">
              <a:srgbClr val="002961"/>
            </a:gs>
            <a:gs pos="100000">
              <a:schemeClr val="accent2">
                <a:lumMod val="97000"/>
                <a:lumOff val="3000"/>
              </a:schemeClr>
            </a:gs>
            <a:gs pos="100000">
              <a:schemeClr val="accent2">
                <a:lumMod val="60000"/>
                <a:lumOff val="40000"/>
              </a:schemeClr>
            </a:gs>
          </a:gsLst>
          <a:lin ang="2700000" scaled="1"/>
          <a:tileRect/>
        </a:grad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472720" y="533967"/>
            <a:ext cx="2787272" cy="1001896"/>
          </a:xfrm>
        </p:spPr>
        <p:txBody>
          <a:bodyPr anchor="b">
            <a:noAutofit/>
          </a:bodyPr>
          <a:lstStyle>
            <a:lvl1pPr algn="l">
              <a:lnSpc>
                <a:spcPct val="70000"/>
              </a:lnSpc>
              <a:defRPr sz="3674" b="1">
                <a:solidFill>
                  <a:schemeClr val="bg1"/>
                </a:solidFill>
                <a:latin typeface="+mn-lt"/>
              </a:defRPr>
            </a:lvl1pPr>
          </a:lstStyle>
          <a:p>
            <a:r>
              <a:rPr lang="en-US" dirty="0"/>
              <a:t>Divider </a:t>
            </a:r>
            <a:br>
              <a:rPr lang="en-US" dirty="0"/>
            </a:br>
            <a:r>
              <a:rPr lang="en-US" dirty="0"/>
              <a:t>slide</a:t>
            </a:r>
            <a:endParaRPr lang="en-GB" dirty="0"/>
          </a:p>
        </p:txBody>
      </p:sp>
      <p:sp>
        <p:nvSpPr>
          <p:cNvPr id="3" name="Subtitle 2"/>
          <p:cNvSpPr>
            <a:spLocks noGrp="1"/>
          </p:cNvSpPr>
          <p:nvPr>
            <p:ph type="subTitle" idx="1" hasCustomPrompt="1"/>
          </p:nvPr>
        </p:nvSpPr>
        <p:spPr>
          <a:xfrm>
            <a:off x="472720" y="1561551"/>
            <a:ext cx="1944307" cy="418005"/>
          </a:xfrm>
        </p:spPr>
        <p:txBody>
          <a:bodyPr>
            <a:normAutofit/>
          </a:bodyPr>
          <a:lstStyle>
            <a:lvl1pPr marL="0" indent="0" algn="l">
              <a:buNone/>
              <a:defRPr sz="2313" b="0">
                <a:solidFill>
                  <a:schemeClr val="bg1"/>
                </a:solidFill>
              </a:defRPr>
            </a:lvl1pPr>
            <a:lvl2pPr marL="311079" indent="0" algn="ctr">
              <a:buNone/>
              <a:defRPr sz="1361"/>
            </a:lvl2pPr>
            <a:lvl3pPr marL="622158" indent="0" algn="ctr">
              <a:buNone/>
              <a:defRPr sz="1225"/>
            </a:lvl3pPr>
            <a:lvl4pPr marL="933237" indent="0" algn="ctr">
              <a:buNone/>
              <a:defRPr sz="1089"/>
            </a:lvl4pPr>
            <a:lvl5pPr marL="1244316" indent="0" algn="ctr">
              <a:buNone/>
              <a:defRPr sz="1089"/>
            </a:lvl5pPr>
            <a:lvl6pPr marL="1555394" indent="0" algn="ctr">
              <a:buNone/>
              <a:defRPr sz="1089"/>
            </a:lvl6pPr>
            <a:lvl7pPr marL="1866473" indent="0" algn="ctr">
              <a:buNone/>
              <a:defRPr sz="1089"/>
            </a:lvl7pPr>
            <a:lvl8pPr marL="2177552" indent="0" algn="ctr">
              <a:buNone/>
              <a:defRPr sz="1089"/>
            </a:lvl8pPr>
            <a:lvl9pPr marL="2488631" indent="0" algn="ctr">
              <a:buNone/>
              <a:defRPr sz="1089"/>
            </a:lvl9pPr>
          </a:lstStyle>
          <a:p>
            <a:r>
              <a:rPr lang="en-US" dirty="0"/>
              <a:t>Subhead</a:t>
            </a:r>
            <a:endParaRPr lang="en-GB" dirty="0"/>
          </a:p>
        </p:txBody>
      </p:sp>
      <p:pic>
        <p:nvPicPr>
          <p:cNvPr id="4" name="Picture 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882608" y="4440746"/>
            <a:ext cx="1910302" cy="622145"/>
          </a:xfrm>
          <a:prstGeom prst="rect">
            <a:avLst/>
          </a:prstGeom>
        </p:spPr>
      </p:pic>
    </p:spTree>
    <p:extLst>
      <p:ext uri="{BB962C8B-B14F-4D97-AF65-F5344CB8AC3E}">
        <p14:creationId xmlns:p14="http://schemas.microsoft.com/office/powerpoint/2010/main" val="708403051"/>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Divider slide Silver">
    <p:bg>
      <p:bgPr>
        <a:gradFill flip="none" rotWithShape="1">
          <a:gsLst>
            <a:gs pos="0">
              <a:srgbClr val="94969A"/>
            </a:gs>
            <a:gs pos="100000">
              <a:srgbClr val="E3E3E5"/>
            </a:gs>
            <a:gs pos="100000">
              <a:schemeClr val="accent2">
                <a:lumMod val="60000"/>
                <a:lumOff val="40000"/>
              </a:schemeClr>
            </a:gs>
          </a:gsLst>
          <a:lin ang="5400000" scaled="1"/>
          <a:tileRect/>
        </a:gradFill>
        <a:effectLst/>
      </p:bgPr>
    </p:bg>
    <p:spTree>
      <p:nvGrpSpPr>
        <p:cNvPr id="1" name=""/>
        <p:cNvGrpSpPr/>
        <p:nvPr/>
      </p:nvGrpSpPr>
      <p:grpSpPr>
        <a:xfrm>
          <a:off x="0" y="0"/>
          <a:ext cx="0" cy="0"/>
          <a:chOff x="0" y="0"/>
          <a:chExt cx="0" cy="0"/>
        </a:xfrm>
      </p:grpSpPr>
      <p:sp>
        <p:nvSpPr>
          <p:cNvPr id="6" name="Title 1"/>
          <p:cNvSpPr>
            <a:spLocks noGrp="1"/>
          </p:cNvSpPr>
          <p:nvPr>
            <p:ph type="ctrTitle" hasCustomPrompt="1"/>
          </p:nvPr>
        </p:nvSpPr>
        <p:spPr>
          <a:xfrm>
            <a:off x="472720" y="533967"/>
            <a:ext cx="2787272" cy="1001801"/>
          </a:xfrm>
        </p:spPr>
        <p:txBody>
          <a:bodyPr anchor="b">
            <a:noAutofit/>
          </a:bodyPr>
          <a:lstStyle>
            <a:lvl1pPr algn="l">
              <a:lnSpc>
                <a:spcPct val="70000"/>
              </a:lnSpc>
              <a:defRPr sz="3674" b="1">
                <a:solidFill>
                  <a:schemeClr val="tx2"/>
                </a:solidFill>
                <a:latin typeface="+mn-lt"/>
              </a:defRPr>
            </a:lvl1pPr>
          </a:lstStyle>
          <a:p>
            <a:r>
              <a:rPr lang="en-US" dirty="0"/>
              <a:t>Divider </a:t>
            </a:r>
            <a:br>
              <a:rPr lang="en-US" dirty="0"/>
            </a:br>
            <a:r>
              <a:rPr lang="en-US" dirty="0"/>
              <a:t>slide</a:t>
            </a:r>
            <a:endParaRPr lang="en-GB" dirty="0"/>
          </a:p>
        </p:txBody>
      </p:sp>
      <p:sp>
        <p:nvSpPr>
          <p:cNvPr id="7" name="Subtitle 2"/>
          <p:cNvSpPr>
            <a:spLocks noGrp="1"/>
          </p:cNvSpPr>
          <p:nvPr>
            <p:ph type="subTitle" idx="1" hasCustomPrompt="1"/>
          </p:nvPr>
        </p:nvSpPr>
        <p:spPr>
          <a:xfrm>
            <a:off x="472720" y="1561551"/>
            <a:ext cx="1944307" cy="418005"/>
          </a:xfrm>
        </p:spPr>
        <p:txBody>
          <a:bodyPr>
            <a:normAutofit/>
          </a:bodyPr>
          <a:lstStyle>
            <a:lvl1pPr marL="0" indent="0" algn="l">
              <a:buNone/>
              <a:defRPr sz="2313" b="0">
                <a:solidFill>
                  <a:schemeClr val="tx2"/>
                </a:solidFill>
              </a:defRPr>
            </a:lvl1pPr>
            <a:lvl2pPr marL="311079" indent="0" algn="ctr">
              <a:buNone/>
              <a:defRPr sz="1361"/>
            </a:lvl2pPr>
            <a:lvl3pPr marL="622158" indent="0" algn="ctr">
              <a:buNone/>
              <a:defRPr sz="1225"/>
            </a:lvl3pPr>
            <a:lvl4pPr marL="933237" indent="0" algn="ctr">
              <a:buNone/>
              <a:defRPr sz="1089"/>
            </a:lvl4pPr>
            <a:lvl5pPr marL="1244316" indent="0" algn="ctr">
              <a:buNone/>
              <a:defRPr sz="1089"/>
            </a:lvl5pPr>
            <a:lvl6pPr marL="1555394" indent="0" algn="ctr">
              <a:buNone/>
              <a:defRPr sz="1089"/>
            </a:lvl6pPr>
            <a:lvl7pPr marL="1866473" indent="0" algn="ctr">
              <a:buNone/>
              <a:defRPr sz="1089"/>
            </a:lvl7pPr>
            <a:lvl8pPr marL="2177552" indent="0" algn="ctr">
              <a:buNone/>
              <a:defRPr sz="1089"/>
            </a:lvl8pPr>
            <a:lvl9pPr marL="2488631" indent="0" algn="ctr">
              <a:buNone/>
              <a:defRPr sz="1089"/>
            </a:lvl9pPr>
          </a:lstStyle>
          <a:p>
            <a:r>
              <a:rPr lang="en-US" dirty="0"/>
              <a:t>Subhead</a:t>
            </a:r>
            <a:endParaRPr lang="en-GB" dirty="0"/>
          </a:p>
        </p:txBody>
      </p:sp>
      <p:pic>
        <p:nvPicPr>
          <p:cNvPr id="9" name="Picture 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882104" y="4441341"/>
            <a:ext cx="1906649" cy="620955"/>
          </a:xfrm>
          <a:prstGeom prst="rect">
            <a:avLst/>
          </a:prstGeom>
        </p:spPr>
      </p:pic>
    </p:spTree>
    <p:extLst>
      <p:ext uri="{BB962C8B-B14F-4D97-AF65-F5344CB8AC3E}">
        <p14:creationId xmlns:p14="http://schemas.microsoft.com/office/powerpoint/2010/main" val="1346620204"/>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9" name="Picture 8"/>
          <p:cNvPicPr>
            <a:picLocks noChangeAspect="1"/>
          </p:cNvPicPr>
          <p:nvPr userDrawn="1"/>
        </p:nvPicPr>
        <p:blipFill rotWithShape="1">
          <a:blip r:embed="rId2" cstate="print">
            <a:extLst>
              <a:ext uri="{28A0092B-C50C-407E-A947-70E740481C1C}">
                <a14:useLocalDpi xmlns:a14="http://schemas.microsoft.com/office/drawing/2010/main" val="0"/>
              </a:ext>
            </a:extLst>
          </a:blip>
          <a:srcRect r="27140"/>
          <a:stretch/>
        </p:blipFill>
        <p:spPr>
          <a:xfrm>
            <a:off x="434" y="755"/>
            <a:ext cx="6661437" cy="5141803"/>
          </a:xfrm>
          <a:prstGeom prst="rect">
            <a:avLst/>
          </a:prstGeom>
        </p:spPr>
      </p:pic>
      <p:sp>
        <p:nvSpPr>
          <p:cNvPr id="2" name="Title 1"/>
          <p:cNvSpPr>
            <a:spLocks noGrp="1"/>
          </p:cNvSpPr>
          <p:nvPr>
            <p:ph type="title" hasCustomPrompt="1"/>
          </p:nvPr>
        </p:nvSpPr>
        <p:spPr/>
        <p:txBody>
          <a:bodyPr/>
          <a:lstStyle>
            <a:lvl1pPr>
              <a:defRPr/>
            </a:lvl1pPr>
          </a:lstStyle>
          <a:p>
            <a:r>
              <a:rPr lang="en-US" dirty="0"/>
              <a:t>[Title]</a:t>
            </a:r>
            <a:endParaRPr lang="en-GB" dirty="0"/>
          </a:p>
        </p:txBody>
      </p:sp>
      <p:sp>
        <p:nvSpPr>
          <p:cNvPr id="6" name="Text Placeholder 5"/>
          <p:cNvSpPr>
            <a:spLocks noGrp="1"/>
          </p:cNvSpPr>
          <p:nvPr>
            <p:ph type="body" sz="quarter" idx="11" hasCustomPrompt="1"/>
          </p:nvPr>
        </p:nvSpPr>
        <p:spPr>
          <a:xfrm>
            <a:off x="5417958" y="3511111"/>
            <a:ext cx="3386223" cy="220399"/>
          </a:xfrm>
        </p:spPr>
        <p:txBody>
          <a:bodyPr/>
          <a:lstStyle>
            <a:lvl1pPr>
              <a:lnSpc>
                <a:spcPct val="100000"/>
              </a:lnSpc>
              <a:defRPr baseline="0"/>
            </a:lvl1pPr>
          </a:lstStyle>
          <a:p>
            <a:pPr lvl="0"/>
            <a:r>
              <a:rPr lang="en-US" dirty="0"/>
              <a:t>[Date]</a:t>
            </a:r>
          </a:p>
        </p:txBody>
      </p:sp>
      <p:cxnSp>
        <p:nvCxnSpPr>
          <p:cNvPr id="25" name="Straight Connector 24"/>
          <p:cNvCxnSpPr/>
          <p:nvPr userDrawn="1"/>
        </p:nvCxnSpPr>
        <p:spPr>
          <a:xfrm>
            <a:off x="5419070" y="2700257"/>
            <a:ext cx="3386223" cy="0"/>
          </a:xfrm>
          <a:prstGeom prst="line">
            <a:avLst/>
          </a:prstGeom>
          <a:ln w="9525">
            <a:solidFill>
              <a:schemeClr val="tx2"/>
            </a:solidFill>
          </a:ln>
        </p:spPr>
        <p:style>
          <a:lnRef idx="1">
            <a:schemeClr val="accent1"/>
          </a:lnRef>
          <a:fillRef idx="0">
            <a:schemeClr val="accent1"/>
          </a:fillRef>
          <a:effectRef idx="0">
            <a:schemeClr val="accent1"/>
          </a:effectRef>
          <a:fontRef idx="minor">
            <a:schemeClr val="tx1"/>
          </a:fontRef>
        </p:style>
      </p:cxnSp>
      <p:sp>
        <p:nvSpPr>
          <p:cNvPr id="8" name="Text Placeholder 5"/>
          <p:cNvSpPr>
            <a:spLocks noGrp="1"/>
          </p:cNvSpPr>
          <p:nvPr>
            <p:ph type="body" sz="quarter" idx="13" hasCustomPrompt="1"/>
          </p:nvPr>
        </p:nvSpPr>
        <p:spPr>
          <a:xfrm>
            <a:off x="5417958" y="3731510"/>
            <a:ext cx="3386223" cy="220399"/>
          </a:xfrm>
        </p:spPr>
        <p:txBody>
          <a:bodyPr/>
          <a:lstStyle>
            <a:lvl1pPr>
              <a:lnSpc>
                <a:spcPct val="100000"/>
              </a:lnSpc>
              <a:defRPr baseline="0"/>
            </a:lvl1pPr>
          </a:lstStyle>
          <a:p>
            <a:pPr lvl="0"/>
            <a:r>
              <a:rPr lang="en-US" dirty="0"/>
              <a:t>[Presentation owner]</a:t>
            </a:r>
          </a:p>
        </p:txBody>
      </p:sp>
      <p:sp>
        <p:nvSpPr>
          <p:cNvPr id="10" name="Text Placeholder 5"/>
          <p:cNvSpPr>
            <a:spLocks noGrp="1"/>
          </p:cNvSpPr>
          <p:nvPr>
            <p:ph type="body" sz="quarter" idx="14" hasCustomPrompt="1"/>
          </p:nvPr>
        </p:nvSpPr>
        <p:spPr>
          <a:xfrm>
            <a:off x="5419070" y="2833828"/>
            <a:ext cx="3386223" cy="440798"/>
          </a:xfrm>
        </p:spPr>
        <p:txBody>
          <a:bodyPr/>
          <a:lstStyle>
            <a:lvl1pPr>
              <a:lnSpc>
                <a:spcPct val="100000"/>
              </a:lnSpc>
              <a:defRPr baseline="0"/>
            </a:lvl1pPr>
          </a:lstStyle>
          <a:p>
            <a:pPr lvl="0"/>
            <a:r>
              <a:rPr lang="en-US" dirty="0"/>
              <a:t>[Subtitle]</a:t>
            </a:r>
          </a:p>
        </p:txBody>
      </p:sp>
      <p:sp>
        <p:nvSpPr>
          <p:cNvPr id="11" name="Text Placeholder 5"/>
          <p:cNvSpPr>
            <a:spLocks noGrp="1"/>
          </p:cNvSpPr>
          <p:nvPr>
            <p:ph type="body" sz="quarter" idx="15" hasCustomPrompt="1"/>
          </p:nvPr>
        </p:nvSpPr>
        <p:spPr>
          <a:xfrm>
            <a:off x="5417959" y="564686"/>
            <a:ext cx="3386222" cy="698192"/>
          </a:xfrm>
        </p:spPr>
        <p:txBody>
          <a:bodyPr/>
          <a:lstStyle>
            <a:lvl1pPr>
              <a:lnSpc>
                <a:spcPct val="100000"/>
              </a:lnSpc>
              <a:defRPr baseline="0"/>
            </a:lvl1pPr>
          </a:lstStyle>
          <a:p>
            <a:pPr lvl="0"/>
            <a:r>
              <a:rPr lang="en-US" dirty="0"/>
              <a:t>[Classification - Choose from: Restricted, Commercial in confidence, Confidential, Public]</a:t>
            </a:r>
          </a:p>
        </p:txBody>
      </p:sp>
    </p:spTree>
    <p:extLst>
      <p:ext uri="{BB962C8B-B14F-4D97-AF65-F5344CB8AC3E}">
        <p14:creationId xmlns:p14="http://schemas.microsoft.com/office/powerpoint/2010/main" val="1109038782"/>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Divider Slide">
    <p:spTree>
      <p:nvGrpSpPr>
        <p:cNvPr id="1" name=""/>
        <p:cNvGrpSpPr/>
        <p:nvPr/>
      </p:nvGrpSpPr>
      <p:grpSpPr>
        <a:xfrm>
          <a:off x="0" y="0"/>
          <a:ext cx="0" cy="0"/>
          <a:chOff x="0" y="0"/>
          <a:chExt cx="0" cy="0"/>
        </a:xfrm>
      </p:grpSpPr>
      <p:pic>
        <p:nvPicPr>
          <p:cNvPr id="4" name="Picture 3"/>
          <p:cNvPicPr>
            <a:picLocks noChangeAspect="1"/>
          </p:cNvPicPr>
          <p:nvPr userDrawn="1"/>
        </p:nvPicPr>
        <p:blipFill rotWithShape="1">
          <a:blip r:embed="rId2" cstate="print">
            <a:extLst>
              <a:ext uri="{28A0092B-C50C-407E-A947-70E740481C1C}">
                <a14:useLocalDpi xmlns:a14="http://schemas.microsoft.com/office/drawing/2010/main" val="0"/>
              </a:ext>
            </a:extLst>
          </a:blip>
          <a:srcRect l="801" t="-14" r="32289" b="-1"/>
          <a:stretch/>
        </p:blipFill>
        <p:spPr>
          <a:xfrm>
            <a:off x="0" y="0"/>
            <a:ext cx="6117548" cy="5142641"/>
          </a:xfrm>
          <a:prstGeom prst="rect">
            <a:avLst/>
          </a:prstGeom>
        </p:spPr>
      </p:pic>
      <p:sp>
        <p:nvSpPr>
          <p:cNvPr id="2" name="Title 1"/>
          <p:cNvSpPr>
            <a:spLocks noGrp="1"/>
          </p:cNvSpPr>
          <p:nvPr>
            <p:ph type="title"/>
          </p:nvPr>
        </p:nvSpPr>
        <p:spPr>
          <a:xfrm>
            <a:off x="5417958" y="1976243"/>
            <a:ext cx="3386223" cy="636708"/>
          </a:xfrm>
        </p:spPr>
        <p:txBody>
          <a:bodyPr anchor="t" anchorCtr="0"/>
          <a:lstStyle/>
          <a:p>
            <a:r>
              <a:rPr lang="en-US"/>
              <a:t>Click to edit Master title style</a:t>
            </a:r>
            <a:endParaRPr lang="en-GB" dirty="0"/>
          </a:p>
        </p:txBody>
      </p:sp>
      <p:sp>
        <p:nvSpPr>
          <p:cNvPr id="5" name="Text Placeholder 5"/>
          <p:cNvSpPr>
            <a:spLocks noGrp="1"/>
          </p:cNvSpPr>
          <p:nvPr>
            <p:ph type="body" sz="quarter" idx="14" hasCustomPrompt="1"/>
          </p:nvPr>
        </p:nvSpPr>
        <p:spPr>
          <a:xfrm>
            <a:off x="5419070" y="2855276"/>
            <a:ext cx="3386223" cy="440798"/>
          </a:xfrm>
        </p:spPr>
        <p:txBody>
          <a:bodyPr/>
          <a:lstStyle>
            <a:lvl1pPr>
              <a:lnSpc>
                <a:spcPct val="100000"/>
              </a:lnSpc>
              <a:defRPr baseline="0"/>
            </a:lvl1pPr>
          </a:lstStyle>
          <a:p>
            <a:pPr lvl="0"/>
            <a:r>
              <a:rPr lang="en-US" dirty="0"/>
              <a:t>[Subtitle]</a:t>
            </a:r>
          </a:p>
        </p:txBody>
      </p:sp>
    </p:spTree>
    <p:extLst>
      <p:ext uri="{BB962C8B-B14F-4D97-AF65-F5344CB8AC3E}">
        <p14:creationId xmlns:p14="http://schemas.microsoft.com/office/powerpoint/2010/main" val="2718749412"/>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Last Slide">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98" y="0"/>
            <a:ext cx="9142803" cy="5141803"/>
          </a:xfrm>
          <a:prstGeom prst="rect">
            <a:avLst/>
          </a:prstGeom>
        </p:spPr>
      </p:pic>
    </p:spTree>
    <p:extLst>
      <p:ext uri="{BB962C8B-B14F-4D97-AF65-F5344CB8AC3E}">
        <p14:creationId xmlns:p14="http://schemas.microsoft.com/office/powerpoint/2010/main" val="626891043"/>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Text Slide">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dirty="0"/>
              <a:t>Click to edit Master title style</a:t>
            </a:r>
            <a:endParaRPr lang="en-GB" dirty="0"/>
          </a:p>
        </p:txBody>
      </p:sp>
      <p:sp>
        <p:nvSpPr>
          <p:cNvPr id="3" name="Footer Placeholder 2"/>
          <p:cNvSpPr>
            <a:spLocks noGrp="1"/>
          </p:cNvSpPr>
          <p:nvPr>
            <p:ph type="ftr" sz="quarter" idx="10"/>
          </p:nvPr>
        </p:nvSpPr>
        <p:spPr/>
        <p:txBody>
          <a:bodyPr/>
          <a:lstStyle/>
          <a:p>
            <a:r>
              <a:rPr lang="en-GB" dirty="0"/>
              <a:t>Insert: Document title</a:t>
            </a:r>
          </a:p>
        </p:txBody>
      </p:sp>
      <p:sp>
        <p:nvSpPr>
          <p:cNvPr id="4" name="Slide Number Placeholder 3"/>
          <p:cNvSpPr>
            <a:spLocks noGrp="1"/>
          </p:cNvSpPr>
          <p:nvPr>
            <p:ph type="sldNum" sz="quarter" idx="11"/>
          </p:nvPr>
        </p:nvSpPr>
        <p:spPr/>
        <p:txBody>
          <a:bodyPr/>
          <a:lstStyle/>
          <a:p>
            <a:fld id="{183C6C5D-E533-49CA-B0EE-FC3E24E254C3}" type="slidenum">
              <a:rPr lang="en-GB" smtClean="0"/>
              <a:pPr/>
              <a:t>‹#›</a:t>
            </a:fld>
            <a:endParaRPr lang="en-GB" dirty="0"/>
          </a:p>
        </p:txBody>
      </p:sp>
      <p:sp>
        <p:nvSpPr>
          <p:cNvPr id="10" name="Text Placeholder 9"/>
          <p:cNvSpPr>
            <a:spLocks noGrp="1"/>
          </p:cNvSpPr>
          <p:nvPr>
            <p:ph type="body" sz="quarter" idx="12"/>
          </p:nvPr>
        </p:nvSpPr>
        <p:spPr>
          <a:xfrm>
            <a:off x="338622" y="786158"/>
            <a:ext cx="8465558" cy="3770963"/>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21" name="Freeform 12"/>
          <p:cNvSpPr>
            <a:spLocks/>
          </p:cNvSpPr>
          <p:nvPr userDrawn="1"/>
        </p:nvSpPr>
        <p:spPr bwMode="auto">
          <a:xfrm>
            <a:off x="7178367" y="4638114"/>
            <a:ext cx="1709070" cy="317487"/>
          </a:xfrm>
          <a:custGeom>
            <a:avLst/>
            <a:gdLst>
              <a:gd name="T0" fmla="*/ 263 w 8518"/>
              <a:gd name="T1" fmla="*/ 1980 h 1980"/>
              <a:gd name="T2" fmla="*/ 263 w 8518"/>
              <a:gd name="T3" fmla="*/ 1980 h 1980"/>
              <a:gd name="T4" fmla="*/ 0 w 8518"/>
              <a:gd name="T5" fmla="*/ 1721 h 1980"/>
              <a:gd name="T6" fmla="*/ 0 w 8518"/>
              <a:gd name="T7" fmla="*/ 0 h 1980"/>
              <a:gd name="T8" fmla="*/ 8254 w 8518"/>
              <a:gd name="T9" fmla="*/ 0 h 1980"/>
              <a:gd name="T10" fmla="*/ 8518 w 8518"/>
              <a:gd name="T11" fmla="*/ 259 h 1980"/>
              <a:gd name="T12" fmla="*/ 8518 w 8518"/>
              <a:gd name="T13" fmla="*/ 1980 h 1980"/>
              <a:gd name="T14" fmla="*/ 263 w 8518"/>
              <a:gd name="T15" fmla="*/ 1980 h 1980"/>
              <a:gd name="T16" fmla="*/ 263 w 8518"/>
              <a:gd name="T17" fmla="*/ 1980 h 19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518" h="1980">
                <a:moveTo>
                  <a:pt x="263" y="1980"/>
                </a:moveTo>
                <a:lnTo>
                  <a:pt x="263" y="1980"/>
                </a:lnTo>
                <a:cubicBezTo>
                  <a:pt x="2" y="1980"/>
                  <a:pt x="0" y="1721"/>
                  <a:pt x="0" y="1721"/>
                </a:cubicBezTo>
                <a:lnTo>
                  <a:pt x="0" y="0"/>
                </a:lnTo>
                <a:lnTo>
                  <a:pt x="8254" y="0"/>
                </a:lnTo>
                <a:cubicBezTo>
                  <a:pt x="8254" y="0"/>
                  <a:pt x="8518" y="2"/>
                  <a:pt x="8518" y="259"/>
                </a:cubicBezTo>
                <a:cubicBezTo>
                  <a:pt x="8518" y="517"/>
                  <a:pt x="8518" y="1980"/>
                  <a:pt x="8518" y="1980"/>
                </a:cubicBezTo>
                <a:lnTo>
                  <a:pt x="263" y="1980"/>
                </a:lnTo>
                <a:lnTo>
                  <a:pt x="263" y="1980"/>
                </a:lnTo>
                <a:close/>
              </a:path>
            </a:pathLst>
          </a:custGeom>
          <a:noFill/>
          <a:ln w="7938" cap="flat">
            <a:no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62201" tIns="31101" rIns="62201" bIns="31101" numCol="1" anchor="t" anchorCtr="0" compatLnSpc="1">
            <a:prstTxWarp prst="textNoShape">
              <a:avLst/>
            </a:prstTxWarp>
          </a:bodyPr>
          <a:lstStyle/>
          <a:p>
            <a:endParaRPr lang="en-GB" sz="557"/>
          </a:p>
        </p:txBody>
      </p:sp>
      <p:grpSp>
        <p:nvGrpSpPr>
          <p:cNvPr id="23" name="Group 22"/>
          <p:cNvGrpSpPr/>
          <p:nvPr userDrawn="1"/>
        </p:nvGrpSpPr>
        <p:grpSpPr>
          <a:xfrm>
            <a:off x="7178366" y="4651131"/>
            <a:ext cx="1630337" cy="317487"/>
            <a:chOff x="8394700" y="6818313"/>
            <a:chExt cx="1906588" cy="466725"/>
          </a:xfrm>
        </p:grpSpPr>
        <p:sp>
          <p:nvSpPr>
            <p:cNvPr id="24" name="Freeform 5"/>
            <p:cNvSpPr>
              <a:spLocks/>
            </p:cNvSpPr>
            <p:nvPr userDrawn="1"/>
          </p:nvSpPr>
          <p:spPr bwMode="auto">
            <a:xfrm>
              <a:off x="8394700" y="6818313"/>
              <a:ext cx="1263650" cy="466725"/>
            </a:xfrm>
            <a:custGeom>
              <a:avLst/>
              <a:gdLst>
                <a:gd name="T0" fmla="*/ 263 w 5386"/>
                <a:gd name="T1" fmla="*/ 1980 h 1980"/>
                <a:gd name="T2" fmla="*/ 263 w 5386"/>
                <a:gd name="T3" fmla="*/ 1980 h 1980"/>
                <a:gd name="T4" fmla="*/ 0 w 5386"/>
                <a:gd name="T5" fmla="*/ 1721 h 1980"/>
                <a:gd name="T6" fmla="*/ 0 w 5386"/>
                <a:gd name="T7" fmla="*/ 0 h 1980"/>
                <a:gd name="T8" fmla="*/ 5386 w 5386"/>
                <a:gd name="T9" fmla="*/ 0 h 1980"/>
                <a:gd name="T10" fmla="*/ 4636 w 5386"/>
                <a:gd name="T11" fmla="*/ 801 h 1980"/>
                <a:gd name="T12" fmla="*/ 4297 w 5386"/>
                <a:gd name="T13" fmla="*/ 339 h 1980"/>
                <a:gd name="T14" fmla="*/ 3962 w 5386"/>
                <a:gd name="T15" fmla="*/ 339 h 1980"/>
                <a:gd name="T16" fmla="*/ 4514 w 5386"/>
                <a:gd name="T17" fmla="*/ 1087 h 1980"/>
                <a:gd name="T18" fmla="*/ 3723 w 5386"/>
                <a:gd name="T19" fmla="*/ 1980 h 1980"/>
                <a:gd name="T20" fmla="*/ 263 w 5386"/>
                <a:gd name="T21" fmla="*/ 1980 h 19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386" h="1980">
                  <a:moveTo>
                    <a:pt x="263" y="1980"/>
                  </a:moveTo>
                  <a:lnTo>
                    <a:pt x="263" y="1980"/>
                  </a:lnTo>
                  <a:cubicBezTo>
                    <a:pt x="2" y="1980"/>
                    <a:pt x="0" y="1721"/>
                    <a:pt x="0" y="1721"/>
                  </a:cubicBezTo>
                  <a:lnTo>
                    <a:pt x="0" y="0"/>
                  </a:lnTo>
                  <a:lnTo>
                    <a:pt x="5386" y="0"/>
                  </a:lnTo>
                  <a:cubicBezTo>
                    <a:pt x="5025" y="0"/>
                    <a:pt x="4821" y="377"/>
                    <a:pt x="4636" y="801"/>
                  </a:cubicBezTo>
                  <a:lnTo>
                    <a:pt x="4297" y="339"/>
                  </a:lnTo>
                  <a:lnTo>
                    <a:pt x="3962" y="339"/>
                  </a:lnTo>
                  <a:lnTo>
                    <a:pt x="4514" y="1087"/>
                  </a:lnTo>
                  <a:cubicBezTo>
                    <a:pt x="4319" y="1541"/>
                    <a:pt x="4110" y="1980"/>
                    <a:pt x="3723" y="1980"/>
                  </a:cubicBezTo>
                  <a:cubicBezTo>
                    <a:pt x="3723" y="1980"/>
                    <a:pt x="524" y="1980"/>
                    <a:pt x="263" y="1980"/>
                  </a:cubicBezTo>
                  <a:close/>
                </a:path>
              </a:pathLst>
            </a:custGeom>
            <a:solidFill>
              <a:schemeClr val="tx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557"/>
            </a:p>
          </p:txBody>
        </p:sp>
        <p:sp>
          <p:nvSpPr>
            <p:cNvPr id="25" name="Freeform 6"/>
            <p:cNvSpPr>
              <a:spLocks/>
            </p:cNvSpPr>
            <p:nvPr userDrawn="1"/>
          </p:nvSpPr>
          <p:spPr bwMode="auto">
            <a:xfrm>
              <a:off x="8491538" y="6899275"/>
              <a:ext cx="220663" cy="303213"/>
            </a:xfrm>
            <a:custGeom>
              <a:avLst/>
              <a:gdLst>
                <a:gd name="T0" fmla="*/ 668 w 943"/>
                <a:gd name="T1" fmla="*/ 1287 h 1287"/>
                <a:gd name="T2" fmla="*/ 668 w 943"/>
                <a:gd name="T3" fmla="*/ 1287 h 1287"/>
                <a:gd name="T4" fmla="*/ 943 w 943"/>
                <a:gd name="T5" fmla="*/ 1106 h 1287"/>
                <a:gd name="T6" fmla="*/ 279 w 943"/>
                <a:gd name="T7" fmla="*/ 1106 h 1287"/>
                <a:gd name="T8" fmla="*/ 279 w 943"/>
                <a:gd name="T9" fmla="*/ 703 h 1287"/>
                <a:gd name="T10" fmla="*/ 785 w 943"/>
                <a:gd name="T11" fmla="*/ 703 h 1287"/>
                <a:gd name="T12" fmla="*/ 785 w 943"/>
                <a:gd name="T13" fmla="*/ 527 h 1287"/>
                <a:gd name="T14" fmla="*/ 274 w 943"/>
                <a:gd name="T15" fmla="*/ 527 h 1287"/>
                <a:gd name="T16" fmla="*/ 274 w 943"/>
                <a:gd name="T17" fmla="*/ 174 h 1287"/>
                <a:gd name="T18" fmla="*/ 883 w 943"/>
                <a:gd name="T19" fmla="*/ 174 h 1287"/>
                <a:gd name="T20" fmla="*/ 919 w 943"/>
                <a:gd name="T21" fmla="*/ 0 h 1287"/>
                <a:gd name="T22" fmla="*/ 0 w 943"/>
                <a:gd name="T23" fmla="*/ 0 h 1287"/>
                <a:gd name="T24" fmla="*/ 0 w 943"/>
                <a:gd name="T25" fmla="*/ 1287 h 1287"/>
                <a:gd name="T26" fmla="*/ 668 w 943"/>
                <a:gd name="T27" fmla="*/ 1287 h 1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43" h="1287">
                  <a:moveTo>
                    <a:pt x="668" y="1287"/>
                  </a:moveTo>
                  <a:lnTo>
                    <a:pt x="668" y="1287"/>
                  </a:lnTo>
                  <a:cubicBezTo>
                    <a:pt x="872" y="1287"/>
                    <a:pt x="943" y="1106"/>
                    <a:pt x="943" y="1106"/>
                  </a:cubicBezTo>
                  <a:lnTo>
                    <a:pt x="279" y="1106"/>
                  </a:lnTo>
                  <a:lnTo>
                    <a:pt x="279" y="703"/>
                  </a:lnTo>
                  <a:lnTo>
                    <a:pt x="785" y="703"/>
                  </a:lnTo>
                  <a:lnTo>
                    <a:pt x="785" y="527"/>
                  </a:lnTo>
                  <a:lnTo>
                    <a:pt x="274" y="527"/>
                  </a:lnTo>
                  <a:lnTo>
                    <a:pt x="274" y="174"/>
                  </a:lnTo>
                  <a:lnTo>
                    <a:pt x="883" y="174"/>
                  </a:lnTo>
                  <a:lnTo>
                    <a:pt x="919" y="0"/>
                  </a:lnTo>
                  <a:lnTo>
                    <a:pt x="0" y="0"/>
                  </a:lnTo>
                  <a:lnTo>
                    <a:pt x="0" y="1287"/>
                  </a:lnTo>
                  <a:cubicBezTo>
                    <a:pt x="0" y="1287"/>
                    <a:pt x="463" y="1287"/>
                    <a:pt x="668" y="1287"/>
                  </a:cubicBezTo>
                  <a:close/>
                </a:path>
              </a:pathLst>
            </a:custGeom>
            <a:solidFill>
              <a:srgbClr val="FEFEFE"/>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557"/>
            </a:p>
          </p:txBody>
        </p:sp>
        <p:sp>
          <p:nvSpPr>
            <p:cNvPr id="26" name="Freeform 7"/>
            <p:cNvSpPr>
              <a:spLocks/>
            </p:cNvSpPr>
            <p:nvPr userDrawn="1"/>
          </p:nvSpPr>
          <p:spPr bwMode="auto">
            <a:xfrm>
              <a:off x="9048750" y="6899275"/>
              <a:ext cx="220663" cy="303213"/>
            </a:xfrm>
            <a:custGeom>
              <a:avLst/>
              <a:gdLst>
                <a:gd name="T0" fmla="*/ 667 w 942"/>
                <a:gd name="T1" fmla="*/ 1287 h 1287"/>
                <a:gd name="T2" fmla="*/ 667 w 942"/>
                <a:gd name="T3" fmla="*/ 1287 h 1287"/>
                <a:gd name="T4" fmla="*/ 942 w 942"/>
                <a:gd name="T5" fmla="*/ 1106 h 1287"/>
                <a:gd name="T6" fmla="*/ 279 w 942"/>
                <a:gd name="T7" fmla="*/ 1106 h 1287"/>
                <a:gd name="T8" fmla="*/ 279 w 942"/>
                <a:gd name="T9" fmla="*/ 703 h 1287"/>
                <a:gd name="T10" fmla="*/ 784 w 942"/>
                <a:gd name="T11" fmla="*/ 703 h 1287"/>
                <a:gd name="T12" fmla="*/ 784 w 942"/>
                <a:gd name="T13" fmla="*/ 527 h 1287"/>
                <a:gd name="T14" fmla="*/ 274 w 942"/>
                <a:gd name="T15" fmla="*/ 527 h 1287"/>
                <a:gd name="T16" fmla="*/ 274 w 942"/>
                <a:gd name="T17" fmla="*/ 174 h 1287"/>
                <a:gd name="T18" fmla="*/ 883 w 942"/>
                <a:gd name="T19" fmla="*/ 174 h 1287"/>
                <a:gd name="T20" fmla="*/ 919 w 942"/>
                <a:gd name="T21" fmla="*/ 0 h 1287"/>
                <a:gd name="T22" fmla="*/ 0 w 942"/>
                <a:gd name="T23" fmla="*/ 0 h 1287"/>
                <a:gd name="T24" fmla="*/ 0 w 942"/>
                <a:gd name="T25" fmla="*/ 1287 h 1287"/>
                <a:gd name="T26" fmla="*/ 667 w 942"/>
                <a:gd name="T27" fmla="*/ 1287 h 1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42" h="1287">
                  <a:moveTo>
                    <a:pt x="667" y="1287"/>
                  </a:moveTo>
                  <a:lnTo>
                    <a:pt x="667" y="1287"/>
                  </a:lnTo>
                  <a:cubicBezTo>
                    <a:pt x="872" y="1287"/>
                    <a:pt x="942" y="1106"/>
                    <a:pt x="942" y="1106"/>
                  </a:cubicBezTo>
                  <a:lnTo>
                    <a:pt x="279" y="1106"/>
                  </a:lnTo>
                  <a:lnTo>
                    <a:pt x="279" y="703"/>
                  </a:lnTo>
                  <a:lnTo>
                    <a:pt x="784" y="703"/>
                  </a:lnTo>
                  <a:lnTo>
                    <a:pt x="784" y="527"/>
                  </a:lnTo>
                  <a:lnTo>
                    <a:pt x="274" y="527"/>
                  </a:lnTo>
                  <a:lnTo>
                    <a:pt x="274" y="174"/>
                  </a:lnTo>
                  <a:lnTo>
                    <a:pt x="883" y="174"/>
                  </a:lnTo>
                  <a:lnTo>
                    <a:pt x="919" y="0"/>
                  </a:lnTo>
                  <a:lnTo>
                    <a:pt x="0" y="0"/>
                  </a:lnTo>
                  <a:lnTo>
                    <a:pt x="0" y="1287"/>
                  </a:lnTo>
                  <a:cubicBezTo>
                    <a:pt x="0" y="1287"/>
                    <a:pt x="463" y="1287"/>
                    <a:pt x="667" y="1287"/>
                  </a:cubicBezTo>
                  <a:close/>
                </a:path>
              </a:pathLst>
            </a:custGeom>
            <a:solidFill>
              <a:srgbClr val="FEFEFE"/>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557"/>
            </a:p>
          </p:txBody>
        </p:sp>
        <p:sp>
          <p:nvSpPr>
            <p:cNvPr id="27" name="Freeform 8"/>
            <p:cNvSpPr>
              <a:spLocks/>
            </p:cNvSpPr>
            <p:nvPr userDrawn="1"/>
          </p:nvSpPr>
          <p:spPr bwMode="auto">
            <a:xfrm>
              <a:off x="8783638" y="6899275"/>
              <a:ext cx="207963" cy="306388"/>
            </a:xfrm>
            <a:custGeom>
              <a:avLst/>
              <a:gdLst>
                <a:gd name="T0" fmla="*/ 41 w 887"/>
                <a:gd name="T1" fmla="*/ 1298 h 1298"/>
                <a:gd name="T2" fmla="*/ 41 w 887"/>
                <a:gd name="T3" fmla="*/ 1298 h 1298"/>
                <a:gd name="T4" fmla="*/ 610 w 887"/>
                <a:gd name="T5" fmla="*/ 1298 h 1298"/>
                <a:gd name="T6" fmla="*/ 885 w 887"/>
                <a:gd name="T7" fmla="*/ 1117 h 1298"/>
                <a:gd name="T8" fmla="*/ 887 w 887"/>
                <a:gd name="T9" fmla="*/ 1111 h 1298"/>
                <a:gd name="T10" fmla="*/ 280 w 887"/>
                <a:gd name="T11" fmla="*/ 1111 h 1298"/>
                <a:gd name="T12" fmla="*/ 280 w 887"/>
                <a:gd name="T13" fmla="*/ 0 h 1298"/>
                <a:gd name="T14" fmla="*/ 0 w 887"/>
                <a:gd name="T15" fmla="*/ 0 h 1298"/>
                <a:gd name="T16" fmla="*/ 0 w 887"/>
                <a:gd name="T17" fmla="*/ 1297 h 1298"/>
                <a:gd name="T18" fmla="*/ 41 w 887"/>
                <a:gd name="T19" fmla="*/ 1298 h 1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7" h="1298">
                  <a:moveTo>
                    <a:pt x="41" y="1298"/>
                  </a:moveTo>
                  <a:lnTo>
                    <a:pt x="41" y="1298"/>
                  </a:lnTo>
                  <a:cubicBezTo>
                    <a:pt x="41" y="1298"/>
                    <a:pt x="406" y="1298"/>
                    <a:pt x="610" y="1298"/>
                  </a:cubicBezTo>
                  <a:cubicBezTo>
                    <a:pt x="815" y="1298"/>
                    <a:pt x="885" y="1117"/>
                    <a:pt x="885" y="1117"/>
                  </a:cubicBezTo>
                  <a:lnTo>
                    <a:pt x="887" y="1111"/>
                  </a:lnTo>
                  <a:lnTo>
                    <a:pt x="280" y="1111"/>
                  </a:lnTo>
                  <a:lnTo>
                    <a:pt x="280" y="0"/>
                  </a:lnTo>
                  <a:lnTo>
                    <a:pt x="0" y="0"/>
                  </a:lnTo>
                  <a:lnTo>
                    <a:pt x="0" y="1297"/>
                  </a:lnTo>
                  <a:lnTo>
                    <a:pt x="41" y="1298"/>
                  </a:lnTo>
                  <a:close/>
                </a:path>
              </a:pathLst>
            </a:custGeom>
            <a:solidFill>
              <a:srgbClr val="FEFEFE"/>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557"/>
            </a:p>
          </p:txBody>
        </p:sp>
        <p:sp>
          <p:nvSpPr>
            <p:cNvPr id="28" name="Freeform 9"/>
            <p:cNvSpPr>
              <a:spLocks/>
            </p:cNvSpPr>
            <p:nvPr userDrawn="1"/>
          </p:nvSpPr>
          <p:spPr bwMode="auto">
            <a:xfrm>
              <a:off x="10037763" y="6900863"/>
              <a:ext cx="263525" cy="303213"/>
            </a:xfrm>
            <a:custGeom>
              <a:avLst/>
              <a:gdLst>
                <a:gd name="T0" fmla="*/ 835 w 1124"/>
                <a:gd name="T1" fmla="*/ 1287 h 1287"/>
                <a:gd name="T2" fmla="*/ 835 w 1124"/>
                <a:gd name="T3" fmla="*/ 1287 h 1287"/>
                <a:gd name="T4" fmla="*/ 270 w 1124"/>
                <a:gd name="T5" fmla="*/ 325 h 1287"/>
                <a:gd name="T6" fmla="*/ 270 w 1124"/>
                <a:gd name="T7" fmla="*/ 1287 h 1287"/>
                <a:gd name="T8" fmla="*/ 0 w 1124"/>
                <a:gd name="T9" fmla="*/ 1287 h 1287"/>
                <a:gd name="T10" fmla="*/ 0 w 1124"/>
                <a:gd name="T11" fmla="*/ 0 h 1287"/>
                <a:gd name="T12" fmla="*/ 311 w 1124"/>
                <a:gd name="T13" fmla="*/ 0 h 1287"/>
                <a:gd name="T14" fmla="*/ 864 w 1124"/>
                <a:gd name="T15" fmla="*/ 937 h 1287"/>
                <a:gd name="T16" fmla="*/ 864 w 1124"/>
                <a:gd name="T17" fmla="*/ 0 h 1287"/>
                <a:gd name="T18" fmla="*/ 1124 w 1124"/>
                <a:gd name="T19" fmla="*/ 0 h 1287"/>
                <a:gd name="T20" fmla="*/ 1124 w 1124"/>
                <a:gd name="T21" fmla="*/ 1287 h 1287"/>
                <a:gd name="T22" fmla="*/ 835 w 1124"/>
                <a:gd name="T23" fmla="*/ 1287 h 1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24" h="1287">
                  <a:moveTo>
                    <a:pt x="835" y="1287"/>
                  </a:moveTo>
                  <a:lnTo>
                    <a:pt x="835" y="1287"/>
                  </a:lnTo>
                  <a:cubicBezTo>
                    <a:pt x="835" y="1287"/>
                    <a:pt x="301" y="401"/>
                    <a:pt x="270" y="325"/>
                  </a:cubicBezTo>
                  <a:lnTo>
                    <a:pt x="270" y="1287"/>
                  </a:lnTo>
                  <a:lnTo>
                    <a:pt x="0" y="1287"/>
                  </a:lnTo>
                  <a:lnTo>
                    <a:pt x="0" y="0"/>
                  </a:lnTo>
                  <a:lnTo>
                    <a:pt x="311" y="0"/>
                  </a:lnTo>
                  <a:cubicBezTo>
                    <a:pt x="311" y="0"/>
                    <a:pt x="842" y="877"/>
                    <a:pt x="864" y="937"/>
                  </a:cubicBezTo>
                  <a:lnTo>
                    <a:pt x="864" y="0"/>
                  </a:lnTo>
                  <a:lnTo>
                    <a:pt x="1124" y="0"/>
                  </a:lnTo>
                  <a:lnTo>
                    <a:pt x="1124" y="1287"/>
                  </a:lnTo>
                  <a:lnTo>
                    <a:pt x="835" y="1287"/>
                  </a:lnTo>
                  <a:close/>
                </a:path>
              </a:pathLst>
            </a:custGeom>
            <a:solidFill>
              <a:schemeClr val="tx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557"/>
            </a:p>
          </p:txBody>
        </p:sp>
        <p:sp>
          <p:nvSpPr>
            <p:cNvPr id="29" name="Freeform 10"/>
            <p:cNvSpPr>
              <a:spLocks/>
            </p:cNvSpPr>
            <p:nvPr userDrawn="1"/>
          </p:nvSpPr>
          <p:spPr bwMode="auto">
            <a:xfrm>
              <a:off x="9453563" y="7007225"/>
              <a:ext cx="173038" cy="196850"/>
            </a:xfrm>
            <a:custGeom>
              <a:avLst/>
              <a:gdLst>
                <a:gd name="T0" fmla="*/ 0 w 735"/>
                <a:gd name="T1" fmla="*/ 287 h 836"/>
                <a:gd name="T2" fmla="*/ 0 w 735"/>
                <a:gd name="T3" fmla="*/ 287 h 836"/>
                <a:gd name="T4" fmla="*/ 405 w 735"/>
                <a:gd name="T5" fmla="*/ 836 h 836"/>
                <a:gd name="T6" fmla="*/ 735 w 735"/>
                <a:gd name="T7" fmla="*/ 836 h 836"/>
                <a:gd name="T8" fmla="*/ 122 w 735"/>
                <a:gd name="T9" fmla="*/ 0 h 836"/>
                <a:gd name="T10" fmla="*/ 0 w 735"/>
                <a:gd name="T11" fmla="*/ 287 h 836"/>
              </a:gdLst>
              <a:ahLst/>
              <a:cxnLst>
                <a:cxn ang="0">
                  <a:pos x="T0" y="T1"/>
                </a:cxn>
                <a:cxn ang="0">
                  <a:pos x="T2" y="T3"/>
                </a:cxn>
                <a:cxn ang="0">
                  <a:pos x="T4" y="T5"/>
                </a:cxn>
                <a:cxn ang="0">
                  <a:pos x="T6" y="T7"/>
                </a:cxn>
                <a:cxn ang="0">
                  <a:pos x="T8" y="T9"/>
                </a:cxn>
                <a:cxn ang="0">
                  <a:pos x="T10" y="T11"/>
                </a:cxn>
              </a:cxnLst>
              <a:rect l="0" t="0" r="r" b="b"/>
              <a:pathLst>
                <a:path w="735" h="836">
                  <a:moveTo>
                    <a:pt x="0" y="287"/>
                  </a:moveTo>
                  <a:lnTo>
                    <a:pt x="0" y="287"/>
                  </a:lnTo>
                  <a:lnTo>
                    <a:pt x="405" y="836"/>
                  </a:lnTo>
                  <a:lnTo>
                    <a:pt x="735" y="836"/>
                  </a:lnTo>
                  <a:lnTo>
                    <a:pt x="122" y="0"/>
                  </a:lnTo>
                  <a:cubicBezTo>
                    <a:pt x="81" y="95"/>
                    <a:pt x="41" y="191"/>
                    <a:pt x="0" y="287"/>
                  </a:cubicBezTo>
                  <a:close/>
                </a:path>
              </a:pathLst>
            </a:custGeom>
            <a:solidFill>
              <a:schemeClr val="tx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557"/>
            </a:p>
          </p:txBody>
        </p:sp>
        <p:sp>
          <p:nvSpPr>
            <p:cNvPr id="30" name="Freeform 11"/>
            <p:cNvSpPr>
              <a:spLocks noEditPoints="1"/>
            </p:cNvSpPr>
            <p:nvPr userDrawn="1"/>
          </p:nvSpPr>
          <p:spPr bwMode="auto">
            <a:xfrm>
              <a:off x="9639300" y="6896100"/>
              <a:ext cx="325438" cy="311150"/>
            </a:xfrm>
            <a:custGeom>
              <a:avLst/>
              <a:gdLst>
                <a:gd name="T0" fmla="*/ 704 w 1386"/>
                <a:gd name="T1" fmla="*/ 1325 h 1325"/>
                <a:gd name="T2" fmla="*/ 704 w 1386"/>
                <a:gd name="T3" fmla="*/ 1325 h 1325"/>
                <a:gd name="T4" fmla="*/ 1386 w 1386"/>
                <a:gd name="T5" fmla="*/ 663 h 1325"/>
                <a:gd name="T6" fmla="*/ 692 w 1386"/>
                <a:gd name="T7" fmla="*/ 0 h 1325"/>
                <a:gd name="T8" fmla="*/ 0 w 1386"/>
                <a:gd name="T9" fmla="*/ 661 h 1325"/>
                <a:gd name="T10" fmla="*/ 704 w 1386"/>
                <a:gd name="T11" fmla="*/ 1325 h 1325"/>
                <a:gd name="T12" fmla="*/ 704 w 1386"/>
                <a:gd name="T13" fmla="*/ 1325 h 1325"/>
                <a:gd name="T14" fmla="*/ 697 w 1386"/>
                <a:gd name="T15" fmla="*/ 1163 h 1325"/>
                <a:gd name="T16" fmla="*/ 697 w 1386"/>
                <a:gd name="T17" fmla="*/ 1163 h 1325"/>
                <a:gd name="T18" fmla="*/ 305 w 1386"/>
                <a:gd name="T19" fmla="*/ 648 h 1325"/>
                <a:gd name="T20" fmla="*/ 690 w 1386"/>
                <a:gd name="T21" fmla="*/ 164 h 1325"/>
                <a:gd name="T22" fmla="*/ 1072 w 1386"/>
                <a:gd name="T23" fmla="*/ 676 h 1325"/>
                <a:gd name="T24" fmla="*/ 697 w 1386"/>
                <a:gd name="T25" fmla="*/ 1163 h 1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86" h="1325">
                  <a:moveTo>
                    <a:pt x="704" y="1325"/>
                  </a:moveTo>
                  <a:lnTo>
                    <a:pt x="704" y="1325"/>
                  </a:lnTo>
                  <a:cubicBezTo>
                    <a:pt x="1136" y="1325"/>
                    <a:pt x="1386" y="1064"/>
                    <a:pt x="1386" y="663"/>
                  </a:cubicBezTo>
                  <a:cubicBezTo>
                    <a:pt x="1386" y="287"/>
                    <a:pt x="1160" y="0"/>
                    <a:pt x="692" y="0"/>
                  </a:cubicBezTo>
                  <a:cubicBezTo>
                    <a:pt x="277" y="0"/>
                    <a:pt x="0" y="237"/>
                    <a:pt x="0" y="661"/>
                  </a:cubicBezTo>
                  <a:cubicBezTo>
                    <a:pt x="0" y="1042"/>
                    <a:pt x="231" y="1325"/>
                    <a:pt x="704" y="1325"/>
                  </a:cubicBezTo>
                  <a:lnTo>
                    <a:pt x="704" y="1325"/>
                  </a:lnTo>
                  <a:close/>
                  <a:moveTo>
                    <a:pt x="697" y="1163"/>
                  </a:moveTo>
                  <a:lnTo>
                    <a:pt x="697" y="1163"/>
                  </a:lnTo>
                  <a:cubicBezTo>
                    <a:pt x="413" y="1163"/>
                    <a:pt x="305" y="979"/>
                    <a:pt x="305" y="648"/>
                  </a:cubicBezTo>
                  <a:cubicBezTo>
                    <a:pt x="305" y="339"/>
                    <a:pt x="411" y="164"/>
                    <a:pt x="690" y="164"/>
                  </a:cubicBezTo>
                  <a:cubicBezTo>
                    <a:pt x="988" y="164"/>
                    <a:pt x="1072" y="361"/>
                    <a:pt x="1072" y="676"/>
                  </a:cubicBezTo>
                  <a:cubicBezTo>
                    <a:pt x="1072" y="1022"/>
                    <a:pt x="944" y="1163"/>
                    <a:pt x="697" y="1163"/>
                  </a:cubicBezTo>
                  <a:close/>
                </a:path>
              </a:pathLst>
            </a:custGeom>
            <a:solidFill>
              <a:schemeClr val="tx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557"/>
            </a:p>
          </p:txBody>
        </p:sp>
      </p:grpSp>
    </p:spTree>
    <p:extLst>
      <p:ext uri="{BB962C8B-B14F-4D97-AF65-F5344CB8AC3E}">
        <p14:creationId xmlns:p14="http://schemas.microsoft.com/office/powerpoint/2010/main" val="1282539838"/>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Side By Side Slide">
    <p:spTree>
      <p:nvGrpSpPr>
        <p:cNvPr id="1" name=""/>
        <p:cNvGrpSpPr/>
        <p:nvPr/>
      </p:nvGrpSpPr>
      <p:grpSpPr>
        <a:xfrm>
          <a:off x="0" y="0"/>
          <a:ext cx="0" cy="0"/>
          <a:chOff x="0" y="0"/>
          <a:chExt cx="0" cy="0"/>
        </a:xfrm>
      </p:grpSpPr>
      <p:sp>
        <p:nvSpPr>
          <p:cNvPr id="2" name="Title 1"/>
          <p:cNvSpPr>
            <a:spLocks noGrp="1"/>
          </p:cNvSpPr>
          <p:nvPr>
            <p:ph type="title"/>
          </p:nvPr>
        </p:nvSpPr>
        <p:spPr>
          <a:xfrm>
            <a:off x="339372" y="288968"/>
            <a:ext cx="8465258" cy="293865"/>
          </a:xfrm>
        </p:spPr>
        <p:txBody>
          <a:bodyPr/>
          <a:lstStyle/>
          <a:p>
            <a:r>
              <a:rPr lang="en-US" dirty="0"/>
              <a:t>Click to edit Master title style</a:t>
            </a:r>
            <a:endParaRPr lang="en-GB" dirty="0"/>
          </a:p>
        </p:txBody>
      </p:sp>
      <p:sp>
        <p:nvSpPr>
          <p:cNvPr id="3" name="Footer Placeholder 2"/>
          <p:cNvSpPr>
            <a:spLocks noGrp="1"/>
          </p:cNvSpPr>
          <p:nvPr>
            <p:ph type="ftr" sz="quarter" idx="10"/>
          </p:nvPr>
        </p:nvSpPr>
        <p:spPr/>
        <p:txBody>
          <a:bodyPr/>
          <a:lstStyle/>
          <a:p>
            <a:r>
              <a:rPr lang="en-GB" dirty="0"/>
              <a:t>Insert: Document title</a:t>
            </a:r>
          </a:p>
        </p:txBody>
      </p:sp>
      <p:sp>
        <p:nvSpPr>
          <p:cNvPr id="4" name="Slide Number Placeholder 3"/>
          <p:cNvSpPr>
            <a:spLocks noGrp="1"/>
          </p:cNvSpPr>
          <p:nvPr>
            <p:ph type="sldNum" sz="quarter" idx="11"/>
          </p:nvPr>
        </p:nvSpPr>
        <p:spPr/>
        <p:txBody>
          <a:bodyPr/>
          <a:lstStyle/>
          <a:p>
            <a:fld id="{183C6C5D-E533-49CA-B0EE-FC3E24E254C3}" type="slidenum">
              <a:rPr lang="en-GB" smtClean="0"/>
              <a:pPr/>
              <a:t>‹#›</a:t>
            </a:fld>
            <a:endParaRPr lang="en-GB" dirty="0"/>
          </a:p>
        </p:txBody>
      </p:sp>
      <p:sp>
        <p:nvSpPr>
          <p:cNvPr id="21" name="Freeform 12"/>
          <p:cNvSpPr>
            <a:spLocks/>
          </p:cNvSpPr>
          <p:nvPr userDrawn="1"/>
        </p:nvSpPr>
        <p:spPr bwMode="auto">
          <a:xfrm>
            <a:off x="7178367" y="4638114"/>
            <a:ext cx="1709070" cy="317487"/>
          </a:xfrm>
          <a:custGeom>
            <a:avLst/>
            <a:gdLst>
              <a:gd name="T0" fmla="*/ 263 w 8518"/>
              <a:gd name="T1" fmla="*/ 1980 h 1980"/>
              <a:gd name="T2" fmla="*/ 263 w 8518"/>
              <a:gd name="T3" fmla="*/ 1980 h 1980"/>
              <a:gd name="T4" fmla="*/ 0 w 8518"/>
              <a:gd name="T5" fmla="*/ 1721 h 1980"/>
              <a:gd name="T6" fmla="*/ 0 w 8518"/>
              <a:gd name="T7" fmla="*/ 0 h 1980"/>
              <a:gd name="T8" fmla="*/ 8254 w 8518"/>
              <a:gd name="T9" fmla="*/ 0 h 1980"/>
              <a:gd name="T10" fmla="*/ 8518 w 8518"/>
              <a:gd name="T11" fmla="*/ 259 h 1980"/>
              <a:gd name="T12" fmla="*/ 8518 w 8518"/>
              <a:gd name="T13" fmla="*/ 1980 h 1980"/>
              <a:gd name="T14" fmla="*/ 263 w 8518"/>
              <a:gd name="T15" fmla="*/ 1980 h 1980"/>
              <a:gd name="T16" fmla="*/ 263 w 8518"/>
              <a:gd name="T17" fmla="*/ 1980 h 19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518" h="1980">
                <a:moveTo>
                  <a:pt x="263" y="1980"/>
                </a:moveTo>
                <a:lnTo>
                  <a:pt x="263" y="1980"/>
                </a:lnTo>
                <a:cubicBezTo>
                  <a:pt x="2" y="1980"/>
                  <a:pt x="0" y="1721"/>
                  <a:pt x="0" y="1721"/>
                </a:cubicBezTo>
                <a:lnTo>
                  <a:pt x="0" y="0"/>
                </a:lnTo>
                <a:lnTo>
                  <a:pt x="8254" y="0"/>
                </a:lnTo>
                <a:cubicBezTo>
                  <a:pt x="8254" y="0"/>
                  <a:pt x="8518" y="2"/>
                  <a:pt x="8518" y="259"/>
                </a:cubicBezTo>
                <a:cubicBezTo>
                  <a:pt x="8518" y="517"/>
                  <a:pt x="8518" y="1980"/>
                  <a:pt x="8518" y="1980"/>
                </a:cubicBezTo>
                <a:lnTo>
                  <a:pt x="263" y="1980"/>
                </a:lnTo>
                <a:lnTo>
                  <a:pt x="263" y="1980"/>
                </a:lnTo>
                <a:close/>
              </a:path>
            </a:pathLst>
          </a:custGeom>
          <a:noFill/>
          <a:ln w="7938" cap="flat">
            <a:no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62201" tIns="31101" rIns="62201" bIns="31101" numCol="1" anchor="t" anchorCtr="0" compatLnSpc="1">
            <a:prstTxWarp prst="textNoShape">
              <a:avLst/>
            </a:prstTxWarp>
          </a:bodyPr>
          <a:lstStyle/>
          <a:p>
            <a:endParaRPr lang="en-GB" sz="557"/>
          </a:p>
        </p:txBody>
      </p:sp>
      <p:sp>
        <p:nvSpPr>
          <p:cNvPr id="6" name="Content Placeholder 5"/>
          <p:cNvSpPr>
            <a:spLocks noGrp="1"/>
          </p:cNvSpPr>
          <p:nvPr>
            <p:ph sz="quarter" idx="13"/>
          </p:nvPr>
        </p:nvSpPr>
        <p:spPr>
          <a:xfrm>
            <a:off x="339371" y="786158"/>
            <a:ext cx="4078860" cy="3770963"/>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24" name="Content Placeholder 5"/>
          <p:cNvSpPr>
            <a:spLocks noGrp="1"/>
          </p:cNvSpPr>
          <p:nvPr>
            <p:ph sz="quarter" idx="14"/>
          </p:nvPr>
        </p:nvSpPr>
        <p:spPr>
          <a:xfrm>
            <a:off x="4725321" y="786156"/>
            <a:ext cx="4078860" cy="3770965"/>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grpSp>
        <p:nvGrpSpPr>
          <p:cNvPr id="23" name="Group 22"/>
          <p:cNvGrpSpPr/>
          <p:nvPr userDrawn="1"/>
        </p:nvGrpSpPr>
        <p:grpSpPr>
          <a:xfrm>
            <a:off x="7178366" y="4651131"/>
            <a:ext cx="1630337" cy="317487"/>
            <a:chOff x="8394700" y="6818313"/>
            <a:chExt cx="1906588" cy="466725"/>
          </a:xfrm>
        </p:grpSpPr>
        <p:sp>
          <p:nvSpPr>
            <p:cNvPr id="26" name="Freeform 5"/>
            <p:cNvSpPr>
              <a:spLocks/>
            </p:cNvSpPr>
            <p:nvPr userDrawn="1"/>
          </p:nvSpPr>
          <p:spPr bwMode="auto">
            <a:xfrm>
              <a:off x="8394700" y="6818313"/>
              <a:ext cx="1263650" cy="466725"/>
            </a:xfrm>
            <a:custGeom>
              <a:avLst/>
              <a:gdLst>
                <a:gd name="T0" fmla="*/ 263 w 5386"/>
                <a:gd name="T1" fmla="*/ 1980 h 1980"/>
                <a:gd name="T2" fmla="*/ 263 w 5386"/>
                <a:gd name="T3" fmla="*/ 1980 h 1980"/>
                <a:gd name="T4" fmla="*/ 0 w 5386"/>
                <a:gd name="T5" fmla="*/ 1721 h 1980"/>
                <a:gd name="T6" fmla="*/ 0 w 5386"/>
                <a:gd name="T7" fmla="*/ 0 h 1980"/>
                <a:gd name="T8" fmla="*/ 5386 w 5386"/>
                <a:gd name="T9" fmla="*/ 0 h 1980"/>
                <a:gd name="T10" fmla="*/ 4636 w 5386"/>
                <a:gd name="T11" fmla="*/ 801 h 1980"/>
                <a:gd name="T12" fmla="*/ 4297 w 5386"/>
                <a:gd name="T13" fmla="*/ 339 h 1980"/>
                <a:gd name="T14" fmla="*/ 3962 w 5386"/>
                <a:gd name="T15" fmla="*/ 339 h 1980"/>
                <a:gd name="T16" fmla="*/ 4514 w 5386"/>
                <a:gd name="T17" fmla="*/ 1087 h 1980"/>
                <a:gd name="T18" fmla="*/ 3723 w 5386"/>
                <a:gd name="T19" fmla="*/ 1980 h 1980"/>
                <a:gd name="T20" fmla="*/ 263 w 5386"/>
                <a:gd name="T21" fmla="*/ 1980 h 19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386" h="1980">
                  <a:moveTo>
                    <a:pt x="263" y="1980"/>
                  </a:moveTo>
                  <a:lnTo>
                    <a:pt x="263" y="1980"/>
                  </a:lnTo>
                  <a:cubicBezTo>
                    <a:pt x="2" y="1980"/>
                    <a:pt x="0" y="1721"/>
                    <a:pt x="0" y="1721"/>
                  </a:cubicBezTo>
                  <a:lnTo>
                    <a:pt x="0" y="0"/>
                  </a:lnTo>
                  <a:lnTo>
                    <a:pt x="5386" y="0"/>
                  </a:lnTo>
                  <a:cubicBezTo>
                    <a:pt x="5025" y="0"/>
                    <a:pt x="4821" y="377"/>
                    <a:pt x="4636" y="801"/>
                  </a:cubicBezTo>
                  <a:lnTo>
                    <a:pt x="4297" y="339"/>
                  </a:lnTo>
                  <a:lnTo>
                    <a:pt x="3962" y="339"/>
                  </a:lnTo>
                  <a:lnTo>
                    <a:pt x="4514" y="1087"/>
                  </a:lnTo>
                  <a:cubicBezTo>
                    <a:pt x="4319" y="1541"/>
                    <a:pt x="4110" y="1980"/>
                    <a:pt x="3723" y="1980"/>
                  </a:cubicBezTo>
                  <a:cubicBezTo>
                    <a:pt x="3723" y="1980"/>
                    <a:pt x="524" y="1980"/>
                    <a:pt x="263" y="1980"/>
                  </a:cubicBezTo>
                  <a:close/>
                </a:path>
              </a:pathLst>
            </a:custGeom>
            <a:solidFill>
              <a:schemeClr val="tx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557"/>
            </a:p>
          </p:txBody>
        </p:sp>
        <p:sp>
          <p:nvSpPr>
            <p:cNvPr id="27" name="Freeform 6"/>
            <p:cNvSpPr>
              <a:spLocks/>
            </p:cNvSpPr>
            <p:nvPr userDrawn="1"/>
          </p:nvSpPr>
          <p:spPr bwMode="auto">
            <a:xfrm>
              <a:off x="8491538" y="6899275"/>
              <a:ext cx="220663" cy="303213"/>
            </a:xfrm>
            <a:custGeom>
              <a:avLst/>
              <a:gdLst>
                <a:gd name="T0" fmla="*/ 668 w 943"/>
                <a:gd name="T1" fmla="*/ 1287 h 1287"/>
                <a:gd name="T2" fmla="*/ 668 w 943"/>
                <a:gd name="T3" fmla="*/ 1287 h 1287"/>
                <a:gd name="T4" fmla="*/ 943 w 943"/>
                <a:gd name="T5" fmla="*/ 1106 h 1287"/>
                <a:gd name="T6" fmla="*/ 279 w 943"/>
                <a:gd name="T7" fmla="*/ 1106 h 1287"/>
                <a:gd name="T8" fmla="*/ 279 w 943"/>
                <a:gd name="T9" fmla="*/ 703 h 1287"/>
                <a:gd name="T10" fmla="*/ 785 w 943"/>
                <a:gd name="T11" fmla="*/ 703 h 1287"/>
                <a:gd name="T12" fmla="*/ 785 w 943"/>
                <a:gd name="T13" fmla="*/ 527 h 1287"/>
                <a:gd name="T14" fmla="*/ 274 w 943"/>
                <a:gd name="T15" fmla="*/ 527 h 1287"/>
                <a:gd name="T16" fmla="*/ 274 w 943"/>
                <a:gd name="T17" fmla="*/ 174 h 1287"/>
                <a:gd name="T18" fmla="*/ 883 w 943"/>
                <a:gd name="T19" fmla="*/ 174 h 1287"/>
                <a:gd name="T20" fmla="*/ 919 w 943"/>
                <a:gd name="T21" fmla="*/ 0 h 1287"/>
                <a:gd name="T22" fmla="*/ 0 w 943"/>
                <a:gd name="T23" fmla="*/ 0 h 1287"/>
                <a:gd name="T24" fmla="*/ 0 w 943"/>
                <a:gd name="T25" fmla="*/ 1287 h 1287"/>
                <a:gd name="T26" fmla="*/ 668 w 943"/>
                <a:gd name="T27" fmla="*/ 1287 h 1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43" h="1287">
                  <a:moveTo>
                    <a:pt x="668" y="1287"/>
                  </a:moveTo>
                  <a:lnTo>
                    <a:pt x="668" y="1287"/>
                  </a:lnTo>
                  <a:cubicBezTo>
                    <a:pt x="872" y="1287"/>
                    <a:pt x="943" y="1106"/>
                    <a:pt x="943" y="1106"/>
                  </a:cubicBezTo>
                  <a:lnTo>
                    <a:pt x="279" y="1106"/>
                  </a:lnTo>
                  <a:lnTo>
                    <a:pt x="279" y="703"/>
                  </a:lnTo>
                  <a:lnTo>
                    <a:pt x="785" y="703"/>
                  </a:lnTo>
                  <a:lnTo>
                    <a:pt x="785" y="527"/>
                  </a:lnTo>
                  <a:lnTo>
                    <a:pt x="274" y="527"/>
                  </a:lnTo>
                  <a:lnTo>
                    <a:pt x="274" y="174"/>
                  </a:lnTo>
                  <a:lnTo>
                    <a:pt x="883" y="174"/>
                  </a:lnTo>
                  <a:lnTo>
                    <a:pt x="919" y="0"/>
                  </a:lnTo>
                  <a:lnTo>
                    <a:pt x="0" y="0"/>
                  </a:lnTo>
                  <a:lnTo>
                    <a:pt x="0" y="1287"/>
                  </a:lnTo>
                  <a:cubicBezTo>
                    <a:pt x="0" y="1287"/>
                    <a:pt x="463" y="1287"/>
                    <a:pt x="668" y="1287"/>
                  </a:cubicBezTo>
                  <a:close/>
                </a:path>
              </a:pathLst>
            </a:custGeom>
            <a:solidFill>
              <a:srgbClr val="FEFEFE"/>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557"/>
            </a:p>
          </p:txBody>
        </p:sp>
        <p:sp>
          <p:nvSpPr>
            <p:cNvPr id="28" name="Freeform 7"/>
            <p:cNvSpPr>
              <a:spLocks/>
            </p:cNvSpPr>
            <p:nvPr userDrawn="1"/>
          </p:nvSpPr>
          <p:spPr bwMode="auto">
            <a:xfrm>
              <a:off x="9048750" y="6899275"/>
              <a:ext cx="220663" cy="303213"/>
            </a:xfrm>
            <a:custGeom>
              <a:avLst/>
              <a:gdLst>
                <a:gd name="T0" fmla="*/ 667 w 942"/>
                <a:gd name="T1" fmla="*/ 1287 h 1287"/>
                <a:gd name="T2" fmla="*/ 667 w 942"/>
                <a:gd name="T3" fmla="*/ 1287 h 1287"/>
                <a:gd name="T4" fmla="*/ 942 w 942"/>
                <a:gd name="T5" fmla="*/ 1106 h 1287"/>
                <a:gd name="T6" fmla="*/ 279 w 942"/>
                <a:gd name="T7" fmla="*/ 1106 h 1287"/>
                <a:gd name="T8" fmla="*/ 279 w 942"/>
                <a:gd name="T9" fmla="*/ 703 h 1287"/>
                <a:gd name="T10" fmla="*/ 784 w 942"/>
                <a:gd name="T11" fmla="*/ 703 h 1287"/>
                <a:gd name="T12" fmla="*/ 784 w 942"/>
                <a:gd name="T13" fmla="*/ 527 h 1287"/>
                <a:gd name="T14" fmla="*/ 274 w 942"/>
                <a:gd name="T15" fmla="*/ 527 h 1287"/>
                <a:gd name="T16" fmla="*/ 274 w 942"/>
                <a:gd name="T17" fmla="*/ 174 h 1287"/>
                <a:gd name="T18" fmla="*/ 883 w 942"/>
                <a:gd name="T19" fmla="*/ 174 h 1287"/>
                <a:gd name="T20" fmla="*/ 919 w 942"/>
                <a:gd name="T21" fmla="*/ 0 h 1287"/>
                <a:gd name="T22" fmla="*/ 0 w 942"/>
                <a:gd name="T23" fmla="*/ 0 h 1287"/>
                <a:gd name="T24" fmla="*/ 0 w 942"/>
                <a:gd name="T25" fmla="*/ 1287 h 1287"/>
                <a:gd name="T26" fmla="*/ 667 w 942"/>
                <a:gd name="T27" fmla="*/ 1287 h 1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42" h="1287">
                  <a:moveTo>
                    <a:pt x="667" y="1287"/>
                  </a:moveTo>
                  <a:lnTo>
                    <a:pt x="667" y="1287"/>
                  </a:lnTo>
                  <a:cubicBezTo>
                    <a:pt x="872" y="1287"/>
                    <a:pt x="942" y="1106"/>
                    <a:pt x="942" y="1106"/>
                  </a:cubicBezTo>
                  <a:lnTo>
                    <a:pt x="279" y="1106"/>
                  </a:lnTo>
                  <a:lnTo>
                    <a:pt x="279" y="703"/>
                  </a:lnTo>
                  <a:lnTo>
                    <a:pt x="784" y="703"/>
                  </a:lnTo>
                  <a:lnTo>
                    <a:pt x="784" y="527"/>
                  </a:lnTo>
                  <a:lnTo>
                    <a:pt x="274" y="527"/>
                  </a:lnTo>
                  <a:lnTo>
                    <a:pt x="274" y="174"/>
                  </a:lnTo>
                  <a:lnTo>
                    <a:pt x="883" y="174"/>
                  </a:lnTo>
                  <a:lnTo>
                    <a:pt x="919" y="0"/>
                  </a:lnTo>
                  <a:lnTo>
                    <a:pt x="0" y="0"/>
                  </a:lnTo>
                  <a:lnTo>
                    <a:pt x="0" y="1287"/>
                  </a:lnTo>
                  <a:cubicBezTo>
                    <a:pt x="0" y="1287"/>
                    <a:pt x="463" y="1287"/>
                    <a:pt x="667" y="1287"/>
                  </a:cubicBezTo>
                  <a:close/>
                </a:path>
              </a:pathLst>
            </a:custGeom>
            <a:solidFill>
              <a:srgbClr val="FEFEFE"/>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557"/>
            </a:p>
          </p:txBody>
        </p:sp>
        <p:sp>
          <p:nvSpPr>
            <p:cNvPr id="29" name="Freeform 8"/>
            <p:cNvSpPr>
              <a:spLocks/>
            </p:cNvSpPr>
            <p:nvPr userDrawn="1"/>
          </p:nvSpPr>
          <p:spPr bwMode="auto">
            <a:xfrm>
              <a:off x="8783638" y="6899275"/>
              <a:ext cx="207963" cy="306388"/>
            </a:xfrm>
            <a:custGeom>
              <a:avLst/>
              <a:gdLst>
                <a:gd name="T0" fmla="*/ 41 w 887"/>
                <a:gd name="T1" fmla="*/ 1298 h 1298"/>
                <a:gd name="T2" fmla="*/ 41 w 887"/>
                <a:gd name="T3" fmla="*/ 1298 h 1298"/>
                <a:gd name="T4" fmla="*/ 610 w 887"/>
                <a:gd name="T5" fmla="*/ 1298 h 1298"/>
                <a:gd name="T6" fmla="*/ 885 w 887"/>
                <a:gd name="T7" fmla="*/ 1117 h 1298"/>
                <a:gd name="T8" fmla="*/ 887 w 887"/>
                <a:gd name="T9" fmla="*/ 1111 h 1298"/>
                <a:gd name="T10" fmla="*/ 280 w 887"/>
                <a:gd name="T11" fmla="*/ 1111 h 1298"/>
                <a:gd name="T12" fmla="*/ 280 w 887"/>
                <a:gd name="T13" fmla="*/ 0 h 1298"/>
                <a:gd name="T14" fmla="*/ 0 w 887"/>
                <a:gd name="T15" fmla="*/ 0 h 1298"/>
                <a:gd name="T16" fmla="*/ 0 w 887"/>
                <a:gd name="T17" fmla="*/ 1297 h 1298"/>
                <a:gd name="T18" fmla="*/ 41 w 887"/>
                <a:gd name="T19" fmla="*/ 1298 h 1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7" h="1298">
                  <a:moveTo>
                    <a:pt x="41" y="1298"/>
                  </a:moveTo>
                  <a:lnTo>
                    <a:pt x="41" y="1298"/>
                  </a:lnTo>
                  <a:cubicBezTo>
                    <a:pt x="41" y="1298"/>
                    <a:pt x="406" y="1298"/>
                    <a:pt x="610" y="1298"/>
                  </a:cubicBezTo>
                  <a:cubicBezTo>
                    <a:pt x="815" y="1298"/>
                    <a:pt x="885" y="1117"/>
                    <a:pt x="885" y="1117"/>
                  </a:cubicBezTo>
                  <a:lnTo>
                    <a:pt x="887" y="1111"/>
                  </a:lnTo>
                  <a:lnTo>
                    <a:pt x="280" y="1111"/>
                  </a:lnTo>
                  <a:lnTo>
                    <a:pt x="280" y="0"/>
                  </a:lnTo>
                  <a:lnTo>
                    <a:pt x="0" y="0"/>
                  </a:lnTo>
                  <a:lnTo>
                    <a:pt x="0" y="1297"/>
                  </a:lnTo>
                  <a:lnTo>
                    <a:pt x="41" y="1298"/>
                  </a:lnTo>
                  <a:close/>
                </a:path>
              </a:pathLst>
            </a:custGeom>
            <a:solidFill>
              <a:srgbClr val="FEFEFE"/>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557"/>
            </a:p>
          </p:txBody>
        </p:sp>
        <p:sp>
          <p:nvSpPr>
            <p:cNvPr id="30" name="Freeform 9"/>
            <p:cNvSpPr>
              <a:spLocks/>
            </p:cNvSpPr>
            <p:nvPr userDrawn="1"/>
          </p:nvSpPr>
          <p:spPr bwMode="auto">
            <a:xfrm>
              <a:off x="10037763" y="6900863"/>
              <a:ext cx="263525" cy="303213"/>
            </a:xfrm>
            <a:custGeom>
              <a:avLst/>
              <a:gdLst>
                <a:gd name="T0" fmla="*/ 835 w 1124"/>
                <a:gd name="T1" fmla="*/ 1287 h 1287"/>
                <a:gd name="T2" fmla="*/ 835 w 1124"/>
                <a:gd name="T3" fmla="*/ 1287 h 1287"/>
                <a:gd name="T4" fmla="*/ 270 w 1124"/>
                <a:gd name="T5" fmla="*/ 325 h 1287"/>
                <a:gd name="T6" fmla="*/ 270 w 1124"/>
                <a:gd name="T7" fmla="*/ 1287 h 1287"/>
                <a:gd name="T8" fmla="*/ 0 w 1124"/>
                <a:gd name="T9" fmla="*/ 1287 h 1287"/>
                <a:gd name="T10" fmla="*/ 0 w 1124"/>
                <a:gd name="T11" fmla="*/ 0 h 1287"/>
                <a:gd name="T12" fmla="*/ 311 w 1124"/>
                <a:gd name="T13" fmla="*/ 0 h 1287"/>
                <a:gd name="T14" fmla="*/ 864 w 1124"/>
                <a:gd name="T15" fmla="*/ 937 h 1287"/>
                <a:gd name="T16" fmla="*/ 864 w 1124"/>
                <a:gd name="T17" fmla="*/ 0 h 1287"/>
                <a:gd name="T18" fmla="*/ 1124 w 1124"/>
                <a:gd name="T19" fmla="*/ 0 h 1287"/>
                <a:gd name="T20" fmla="*/ 1124 w 1124"/>
                <a:gd name="T21" fmla="*/ 1287 h 1287"/>
                <a:gd name="T22" fmla="*/ 835 w 1124"/>
                <a:gd name="T23" fmla="*/ 1287 h 1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24" h="1287">
                  <a:moveTo>
                    <a:pt x="835" y="1287"/>
                  </a:moveTo>
                  <a:lnTo>
                    <a:pt x="835" y="1287"/>
                  </a:lnTo>
                  <a:cubicBezTo>
                    <a:pt x="835" y="1287"/>
                    <a:pt x="301" y="401"/>
                    <a:pt x="270" y="325"/>
                  </a:cubicBezTo>
                  <a:lnTo>
                    <a:pt x="270" y="1287"/>
                  </a:lnTo>
                  <a:lnTo>
                    <a:pt x="0" y="1287"/>
                  </a:lnTo>
                  <a:lnTo>
                    <a:pt x="0" y="0"/>
                  </a:lnTo>
                  <a:lnTo>
                    <a:pt x="311" y="0"/>
                  </a:lnTo>
                  <a:cubicBezTo>
                    <a:pt x="311" y="0"/>
                    <a:pt x="842" y="877"/>
                    <a:pt x="864" y="937"/>
                  </a:cubicBezTo>
                  <a:lnTo>
                    <a:pt x="864" y="0"/>
                  </a:lnTo>
                  <a:lnTo>
                    <a:pt x="1124" y="0"/>
                  </a:lnTo>
                  <a:lnTo>
                    <a:pt x="1124" y="1287"/>
                  </a:lnTo>
                  <a:lnTo>
                    <a:pt x="835" y="1287"/>
                  </a:lnTo>
                  <a:close/>
                </a:path>
              </a:pathLst>
            </a:custGeom>
            <a:solidFill>
              <a:schemeClr val="tx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557"/>
            </a:p>
          </p:txBody>
        </p:sp>
        <p:sp>
          <p:nvSpPr>
            <p:cNvPr id="31" name="Freeform 10"/>
            <p:cNvSpPr>
              <a:spLocks/>
            </p:cNvSpPr>
            <p:nvPr userDrawn="1"/>
          </p:nvSpPr>
          <p:spPr bwMode="auto">
            <a:xfrm>
              <a:off x="9453563" y="7007225"/>
              <a:ext cx="173038" cy="196850"/>
            </a:xfrm>
            <a:custGeom>
              <a:avLst/>
              <a:gdLst>
                <a:gd name="T0" fmla="*/ 0 w 735"/>
                <a:gd name="T1" fmla="*/ 287 h 836"/>
                <a:gd name="T2" fmla="*/ 0 w 735"/>
                <a:gd name="T3" fmla="*/ 287 h 836"/>
                <a:gd name="T4" fmla="*/ 405 w 735"/>
                <a:gd name="T5" fmla="*/ 836 h 836"/>
                <a:gd name="T6" fmla="*/ 735 w 735"/>
                <a:gd name="T7" fmla="*/ 836 h 836"/>
                <a:gd name="T8" fmla="*/ 122 w 735"/>
                <a:gd name="T9" fmla="*/ 0 h 836"/>
                <a:gd name="T10" fmla="*/ 0 w 735"/>
                <a:gd name="T11" fmla="*/ 287 h 836"/>
              </a:gdLst>
              <a:ahLst/>
              <a:cxnLst>
                <a:cxn ang="0">
                  <a:pos x="T0" y="T1"/>
                </a:cxn>
                <a:cxn ang="0">
                  <a:pos x="T2" y="T3"/>
                </a:cxn>
                <a:cxn ang="0">
                  <a:pos x="T4" y="T5"/>
                </a:cxn>
                <a:cxn ang="0">
                  <a:pos x="T6" y="T7"/>
                </a:cxn>
                <a:cxn ang="0">
                  <a:pos x="T8" y="T9"/>
                </a:cxn>
                <a:cxn ang="0">
                  <a:pos x="T10" y="T11"/>
                </a:cxn>
              </a:cxnLst>
              <a:rect l="0" t="0" r="r" b="b"/>
              <a:pathLst>
                <a:path w="735" h="836">
                  <a:moveTo>
                    <a:pt x="0" y="287"/>
                  </a:moveTo>
                  <a:lnTo>
                    <a:pt x="0" y="287"/>
                  </a:lnTo>
                  <a:lnTo>
                    <a:pt x="405" y="836"/>
                  </a:lnTo>
                  <a:lnTo>
                    <a:pt x="735" y="836"/>
                  </a:lnTo>
                  <a:lnTo>
                    <a:pt x="122" y="0"/>
                  </a:lnTo>
                  <a:cubicBezTo>
                    <a:pt x="81" y="95"/>
                    <a:pt x="41" y="191"/>
                    <a:pt x="0" y="287"/>
                  </a:cubicBezTo>
                  <a:close/>
                </a:path>
              </a:pathLst>
            </a:custGeom>
            <a:solidFill>
              <a:schemeClr val="tx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557"/>
            </a:p>
          </p:txBody>
        </p:sp>
        <p:sp>
          <p:nvSpPr>
            <p:cNvPr id="32" name="Freeform 11"/>
            <p:cNvSpPr>
              <a:spLocks noEditPoints="1"/>
            </p:cNvSpPr>
            <p:nvPr userDrawn="1"/>
          </p:nvSpPr>
          <p:spPr bwMode="auto">
            <a:xfrm>
              <a:off x="9639300" y="6896100"/>
              <a:ext cx="325438" cy="311150"/>
            </a:xfrm>
            <a:custGeom>
              <a:avLst/>
              <a:gdLst>
                <a:gd name="T0" fmla="*/ 704 w 1386"/>
                <a:gd name="T1" fmla="*/ 1325 h 1325"/>
                <a:gd name="T2" fmla="*/ 704 w 1386"/>
                <a:gd name="T3" fmla="*/ 1325 h 1325"/>
                <a:gd name="T4" fmla="*/ 1386 w 1386"/>
                <a:gd name="T5" fmla="*/ 663 h 1325"/>
                <a:gd name="T6" fmla="*/ 692 w 1386"/>
                <a:gd name="T7" fmla="*/ 0 h 1325"/>
                <a:gd name="T8" fmla="*/ 0 w 1386"/>
                <a:gd name="T9" fmla="*/ 661 h 1325"/>
                <a:gd name="T10" fmla="*/ 704 w 1386"/>
                <a:gd name="T11" fmla="*/ 1325 h 1325"/>
                <a:gd name="T12" fmla="*/ 704 w 1386"/>
                <a:gd name="T13" fmla="*/ 1325 h 1325"/>
                <a:gd name="T14" fmla="*/ 697 w 1386"/>
                <a:gd name="T15" fmla="*/ 1163 h 1325"/>
                <a:gd name="T16" fmla="*/ 697 w 1386"/>
                <a:gd name="T17" fmla="*/ 1163 h 1325"/>
                <a:gd name="T18" fmla="*/ 305 w 1386"/>
                <a:gd name="T19" fmla="*/ 648 h 1325"/>
                <a:gd name="T20" fmla="*/ 690 w 1386"/>
                <a:gd name="T21" fmla="*/ 164 h 1325"/>
                <a:gd name="T22" fmla="*/ 1072 w 1386"/>
                <a:gd name="T23" fmla="*/ 676 h 1325"/>
                <a:gd name="T24" fmla="*/ 697 w 1386"/>
                <a:gd name="T25" fmla="*/ 1163 h 1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86" h="1325">
                  <a:moveTo>
                    <a:pt x="704" y="1325"/>
                  </a:moveTo>
                  <a:lnTo>
                    <a:pt x="704" y="1325"/>
                  </a:lnTo>
                  <a:cubicBezTo>
                    <a:pt x="1136" y="1325"/>
                    <a:pt x="1386" y="1064"/>
                    <a:pt x="1386" y="663"/>
                  </a:cubicBezTo>
                  <a:cubicBezTo>
                    <a:pt x="1386" y="287"/>
                    <a:pt x="1160" y="0"/>
                    <a:pt x="692" y="0"/>
                  </a:cubicBezTo>
                  <a:cubicBezTo>
                    <a:pt x="277" y="0"/>
                    <a:pt x="0" y="237"/>
                    <a:pt x="0" y="661"/>
                  </a:cubicBezTo>
                  <a:cubicBezTo>
                    <a:pt x="0" y="1042"/>
                    <a:pt x="231" y="1325"/>
                    <a:pt x="704" y="1325"/>
                  </a:cubicBezTo>
                  <a:lnTo>
                    <a:pt x="704" y="1325"/>
                  </a:lnTo>
                  <a:close/>
                  <a:moveTo>
                    <a:pt x="697" y="1163"/>
                  </a:moveTo>
                  <a:lnTo>
                    <a:pt x="697" y="1163"/>
                  </a:lnTo>
                  <a:cubicBezTo>
                    <a:pt x="413" y="1163"/>
                    <a:pt x="305" y="979"/>
                    <a:pt x="305" y="648"/>
                  </a:cubicBezTo>
                  <a:cubicBezTo>
                    <a:pt x="305" y="339"/>
                    <a:pt x="411" y="164"/>
                    <a:pt x="690" y="164"/>
                  </a:cubicBezTo>
                  <a:cubicBezTo>
                    <a:pt x="988" y="164"/>
                    <a:pt x="1072" y="361"/>
                    <a:pt x="1072" y="676"/>
                  </a:cubicBezTo>
                  <a:cubicBezTo>
                    <a:pt x="1072" y="1022"/>
                    <a:pt x="944" y="1163"/>
                    <a:pt x="697" y="1163"/>
                  </a:cubicBezTo>
                  <a:close/>
                </a:path>
              </a:pathLst>
            </a:custGeom>
            <a:solidFill>
              <a:schemeClr val="tx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557"/>
            </a:p>
          </p:txBody>
        </p:sp>
      </p:grpSp>
    </p:spTree>
    <p:extLst>
      <p:ext uri="{BB962C8B-B14F-4D97-AF65-F5344CB8AC3E}">
        <p14:creationId xmlns:p14="http://schemas.microsoft.com/office/powerpoint/2010/main" val="1291334806"/>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Large Graphic Slide">
    <p:spTree>
      <p:nvGrpSpPr>
        <p:cNvPr id="1" name=""/>
        <p:cNvGrpSpPr/>
        <p:nvPr/>
      </p:nvGrpSpPr>
      <p:grpSpPr>
        <a:xfrm>
          <a:off x="0" y="0"/>
          <a:ext cx="0" cy="0"/>
          <a:chOff x="0" y="0"/>
          <a:chExt cx="0" cy="0"/>
        </a:xfrm>
      </p:grpSpPr>
      <p:sp>
        <p:nvSpPr>
          <p:cNvPr id="2" name="Title 1"/>
          <p:cNvSpPr>
            <a:spLocks noGrp="1"/>
          </p:cNvSpPr>
          <p:nvPr>
            <p:ph type="title"/>
          </p:nvPr>
        </p:nvSpPr>
        <p:spPr>
          <a:xfrm>
            <a:off x="339372" y="288968"/>
            <a:ext cx="8465258" cy="293865"/>
          </a:xfrm>
        </p:spPr>
        <p:txBody>
          <a:bodyPr/>
          <a:lstStyle/>
          <a:p>
            <a:r>
              <a:rPr lang="en-US" dirty="0"/>
              <a:t>Click to edit Master title style</a:t>
            </a:r>
            <a:endParaRPr lang="en-GB" dirty="0"/>
          </a:p>
        </p:txBody>
      </p:sp>
      <p:sp>
        <p:nvSpPr>
          <p:cNvPr id="3" name="Footer Placeholder 2"/>
          <p:cNvSpPr>
            <a:spLocks noGrp="1"/>
          </p:cNvSpPr>
          <p:nvPr>
            <p:ph type="ftr" sz="quarter" idx="10"/>
          </p:nvPr>
        </p:nvSpPr>
        <p:spPr/>
        <p:txBody>
          <a:bodyPr/>
          <a:lstStyle/>
          <a:p>
            <a:r>
              <a:rPr lang="en-GB" dirty="0"/>
              <a:t>Insert: Document title</a:t>
            </a:r>
          </a:p>
        </p:txBody>
      </p:sp>
      <p:sp>
        <p:nvSpPr>
          <p:cNvPr id="4" name="Slide Number Placeholder 3"/>
          <p:cNvSpPr>
            <a:spLocks noGrp="1"/>
          </p:cNvSpPr>
          <p:nvPr>
            <p:ph type="sldNum" sz="quarter" idx="11"/>
          </p:nvPr>
        </p:nvSpPr>
        <p:spPr/>
        <p:txBody>
          <a:bodyPr/>
          <a:lstStyle/>
          <a:p>
            <a:fld id="{183C6C5D-E533-49CA-B0EE-FC3E24E254C3}" type="slidenum">
              <a:rPr lang="en-GB" smtClean="0"/>
              <a:pPr/>
              <a:t>‹#›</a:t>
            </a:fld>
            <a:endParaRPr lang="en-GB" dirty="0"/>
          </a:p>
        </p:txBody>
      </p:sp>
      <p:sp>
        <p:nvSpPr>
          <p:cNvPr id="21" name="Freeform 12"/>
          <p:cNvSpPr>
            <a:spLocks/>
          </p:cNvSpPr>
          <p:nvPr userDrawn="1"/>
        </p:nvSpPr>
        <p:spPr bwMode="auto">
          <a:xfrm>
            <a:off x="7178367" y="4638114"/>
            <a:ext cx="1709070" cy="317487"/>
          </a:xfrm>
          <a:custGeom>
            <a:avLst/>
            <a:gdLst>
              <a:gd name="T0" fmla="*/ 263 w 8518"/>
              <a:gd name="T1" fmla="*/ 1980 h 1980"/>
              <a:gd name="T2" fmla="*/ 263 w 8518"/>
              <a:gd name="T3" fmla="*/ 1980 h 1980"/>
              <a:gd name="T4" fmla="*/ 0 w 8518"/>
              <a:gd name="T5" fmla="*/ 1721 h 1980"/>
              <a:gd name="T6" fmla="*/ 0 w 8518"/>
              <a:gd name="T7" fmla="*/ 0 h 1980"/>
              <a:gd name="T8" fmla="*/ 8254 w 8518"/>
              <a:gd name="T9" fmla="*/ 0 h 1980"/>
              <a:gd name="T10" fmla="*/ 8518 w 8518"/>
              <a:gd name="T11" fmla="*/ 259 h 1980"/>
              <a:gd name="T12" fmla="*/ 8518 w 8518"/>
              <a:gd name="T13" fmla="*/ 1980 h 1980"/>
              <a:gd name="T14" fmla="*/ 263 w 8518"/>
              <a:gd name="T15" fmla="*/ 1980 h 1980"/>
              <a:gd name="T16" fmla="*/ 263 w 8518"/>
              <a:gd name="T17" fmla="*/ 1980 h 19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518" h="1980">
                <a:moveTo>
                  <a:pt x="263" y="1980"/>
                </a:moveTo>
                <a:lnTo>
                  <a:pt x="263" y="1980"/>
                </a:lnTo>
                <a:cubicBezTo>
                  <a:pt x="2" y="1980"/>
                  <a:pt x="0" y="1721"/>
                  <a:pt x="0" y="1721"/>
                </a:cubicBezTo>
                <a:lnTo>
                  <a:pt x="0" y="0"/>
                </a:lnTo>
                <a:lnTo>
                  <a:pt x="8254" y="0"/>
                </a:lnTo>
                <a:cubicBezTo>
                  <a:pt x="8254" y="0"/>
                  <a:pt x="8518" y="2"/>
                  <a:pt x="8518" y="259"/>
                </a:cubicBezTo>
                <a:cubicBezTo>
                  <a:pt x="8518" y="517"/>
                  <a:pt x="8518" y="1980"/>
                  <a:pt x="8518" y="1980"/>
                </a:cubicBezTo>
                <a:lnTo>
                  <a:pt x="263" y="1980"/>
                </a:lnTo>
                <a:lnTo>
                  <a:pt x="263" y="1980"/>
                </a:lnTo>
                <a:close/>
              </a:path>
            </a:pathLst>
          </a:custGeom>
          <a:noFill/>
          <a:ln w="7938" cap="flat">
            <a:no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62201" tIns="31101" rIns="62201" bIns="31101" numCol="1" anchor="t" anchorCtr="0" compatLnSpc="1">
            <a:prstTxWarp prst="textNoShape">
              <a:avLst/>
            </a:prstTxWarp>
          </a:bodyPr>
          <a:lstStyle/>
          <a:p>
            <a:endParaRPr lang="en-GB" sz="557"/>
          </a:p>
        </p:txBody>
      </p:sp>
      <p:sp>
        <p:nvSpPr>
          <p:cNvPr id="6" name="Content Placeholder 5"/>
          <p:cNvSpPr>
            <a:spLocks noGrp="1"/>
          </p:cNvSpPr>
          <p:nvPr>
            <p:ph sz="quarter" idx="13"/>
          </p:nvPr>
        </p:nvSpPr>
        <p:spPr>
          <a:xfrm>
            <a:off x="339371" y="786157"/>
            <a:ext cx="8465258" cy="3770964"/>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grpSp>
        <p:nvGrpSpPr>
          <p:cNvPr id="23" name="Group 22"/>
          <p:cNvGrpSpPr/>
          <p:nvPr userDrawn="1"/>
        </p:nvGrpSpPr>
        <p:grpSpPr>
          <a:xfrm>
            <a:off x="7178366" y="4651131"/>
            <a:ext cx="1630337" cy="317487"/>
            <a:chOff x="8394700" y="6818313"/>
            <a:chExt cx="1906588" cy="466725"/>
          </a:xfrm>
        </p:grpSpPr>
        <p:sp>
          <p:nvSpPr>
            <p:cNvPr id="24" name="Freeform 5"/>
            <p:cNvSpPr>
              <a:spLocks/>
            </p:cNvSpPr>
            <p:nvPr userDrawn="1"/>
          </p:nvSpPr>
          <p:spPr bwMode="auto">
            <a:xfrm>
              <a:off x="8394700" y="6818313"/>
              <a:ext cx="1263650" cy="466725"/>
            </a:xfrm>
            <a:custGeom>
              <a:avLst/>
              <a:gdLst>
                <a:gd name="T0" fmla="*/ 263 w 5386"/>
                <a:gd name="T1" fmla="*/ 1980 h 1980"/>
                <a:gd name="T2" fmla="*/ 263 w 5386"/>
                <a:gd name="T3" fmla="*/ 1980 h 1980"/>
                <a:gd name="T4" fmla="*/ 0 w 5386"/>
                <a:gd name="T5" fmla="*/ 1721 h 1980"/>
                <a:gd name="T6" fmla="*/ 0 w 5386"/>
                <a:gd name="T7" fmla="*/ 0 h 1980"/>
                <a:gd name="T8" fmla="*/ 5386 w 5386"/>
                <a:gd name="T9" fmla="*/ 0 h 1980"/>
                <a:gd name="T10" fmla="*/ 4636 w 5386"/>
                <a:gd name="T11" fmla="*/ 801 h 1980"/>
                <a:gd name="T12" fmla="*/ 4297 w 5386"/>
                <a:gd name="T13" fmla="*/ 339 h 1980"/>
                <a:gd name="T14" fmla="*/ 3962 w 5386"/>
                <a:gd name="T15" fmla="*/ 339 h 1980"/>
                <a:gd name="T16" fmla="*/ 4514 w 5386"/>
                <a:gd name="T17" fmla="*/ 1087 h 1980"/>
                <a:gd name="T18" fmla="*/ 3723 w 5386"/>
                <a:gd name="T19" fmla="*/ 1980 h 1980"/>
                <a:gd name="T20" fmla="*/ 263 w 5386"/>
                <a:gd name="T21" fmla="*/ 1980 h 19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386" h="1980">
                  <a:moveTo>
                    <a:pt x="263" y="1980"/>
                  </a:moveTo>
                  <a:lnTo>
                    <a:pt x="263" y="1980"/>
                  </a:lnTo>
                  <a:cubicBezTo>
                    <a:pt x="2" y="1980"/>
                    <a:pt x="0" y="1721"/>
                    <a:pt x="0" y="1721"/>
                  </a:cubicBezTo>
                  <a:lnTo>
                    <a:pt x="0" y="0"/>
                  </a:lnTo>
                  <a:lnTo>
                    <a:pt x="5386" y="0"/>
                  </a:lnTo>
                  <a:cubicBezTo>
                    <a:pt x="5025" y="0"/>
                    <a:pt x="4821" y="377"/>
                    <a:pt x="4636" y="801"/>
                  </a:cubicBezTo>
                  <a:lnTo>
                    <a:pt x="4297" y="339"/>
                  </a:lnTo>
                  <a:lnTo>
                    <a:pt x="3962" y="339"/>
                  </a:lnTo>
                  <a:lnTo>
                    <a:pt x="4514" y="1087"/>
                  </a:lnTo>
                  <a:cubicBezTo>
                    <a:pt x="4319" y="1541"/>
                    <a:pt x="4110" y="1980"/>
                    <a:pt x="3723" y="1980"/>
                  </a:cubicBezTo>
                  <a:cubicBezTo>
                    <a:pt x="3723" y="1980"/>
                    <a:pt x="524" y="1980"/>
                    <a:pt x="263" y="1980"/>
                  </a:cubicBezTo>
                  <a:close/>
                </a:path>
              </a:pathLst>
            </a:custGeom>
            <a:solidFill>
              <a:schemeClr val="tx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557"/>
            </a:p>
          </p:txBody>
        </p:sp>
        <p:sp>
          <p:nvSpPr>
            <p:cNvPr id="25" name="Freeform 6"/>
            <p:cNvSpPr>
              <a:spLocks/>
            </p:cNvSpPr>
            <p:nvPr userDrawn="1"/>
          </p:nvSpPr>
          <p:spPr bwMode="auto">
            <a:xfrm>
              <a:off x="8491538" y="6899275"/>
              <a:ext cx="220663" cy="303213"/>
            </a:xfrm>
            <a:custGeom>
              <a:avLst/>
              <a:gdLst>
                <a:gd name="T0" fmla="*/ 668 w 943"/>
                <a:gd name="T1" fmla="*/ 1287 h 1287"/>
                <a:gd name="T2" fmla="*/ 668 w 943"/>
                <a:gd name="T3" fmla="*/ 1287 h 1287"/>
                <a:gd name="T4" fmla="*/ 943 w 943"/>
                <a:gd name="T5" fmla="*/ 1106 h 1287"/>
                <a:gd name="T6" fmla="*/ 279 w 943"/>
                <a:gd name="T7" fmla="*/ 1106 h 1287"/>
                <a:gd name="T8" fmla="*/ 279 w 943"/>
                <a:gd name="T9" fmla="*/ 703 h 1287"/>
                <a:gd name="T10" fmla="*/ 785 w 943"/>
                <a:gd name="T11" fmla="*/ 703 h 1287"/>
                <a:gd name="T12" fmla="*/ 785 w 943"/>
                <a:gd name="T13" fmla="*/ 527 h 1287"/>
                <a:gd name="T14" fmla="*/ 274 w 943"/>
                <a:gd name="T15" fmla="*/ 527 h 1287"/>
                <a:gd name="T16" fmla="*/ 274 w 943"/>
                <a:gd name="T17" fmla="*/ 174 h 1287"/>
                <a:gd name="T18" fmla="*/ 883 w 943"/>
                <a:gd name="T19" fmla="*/ 174 h 1287"/>
                <a:gd name="T20" fmla="*/ 919 w 943"/>
                <a:gd name="T21" fmla="*/ 0 h 1287"/>
                <a:gd name="T22" fmla="*/ 0 w 943"/>
                <a:gd name="T23" fmla="*/ 0 h 1287"/>
                <a:gd name="T24" fmla="*/ 0 w 943"/>
                <a:gd name="T25" fmla="*/ 1287 h 1287"/>
                <a:gd name="T26" fmla="*/ 668 w 943"/>
                <a:gd name="T27" fmla="*/ 1287 h 1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43" h="1287">
                  <a:moveTo>
                    <a:pt x="668" y="1287"/>
                  </a:moveTo>
                  <a:lnTo>
                    <a:pt x="668" y="1287"/>
                  </a:lnTo>
                  <a:cubicBezTo>
                    <a:pt x="872" y="1287"/>
                    <a:pt x="943" y="1106"/>
                    <a:pt x="943" y="1106"/>
                  </a:cubicBezTo>
                  <a:lnTo>
                    <a:pt x="279" y="1106"/>
                  </a:lnTo>
                  <a:lnTo>
                    <a:pt x="279" y="703"/>
                  </a:lnTo>
                  <a:lnTo>
                    <a:pt x="785" y="703"/>
                  </a:lnTo>
                  <a:lnTo>
                    <a:pt x="785" y="527"/>
                  </a:lnTo>
                  <a:lnTo>
                    <a:pt x="274" y="527"/>
                  </a:lnTo>
                  <a:lnTo>
                    <a:pt x="274" y="174"/>
                  </a:lnTo>
                  <a:lnTo>
                    <a:pt x="883" y="174"/>
                  </a:lnTo>
                  <a:lnTo>
                    <a:pt x="919" y="0"/>
                  </a:lnTo>
                  <a:lnTo>
                    <a:pt x="0" y="0"/>
                  </a:lnTo>
                  <a:lnTo>
                    <a:pt x="0" y="1287"/>
                  </a:lnTo>
                  <a:cubicBezTo>
                    <a:pt x="0" y="1287"/>
                    <a:pt x="463" y="1287"/>
                    <a:pt x="668" y="1287"/>
                  </a:cubicBezTo>
                  <a:close/>
                </a:path>
              </a:pathLst>
            </a:custGeom>
            <a:solidFill>
              <a:srgbClr val="FEFEFE"/>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557"/>
            </a:p>
          </p:txBody>
        </p:sp>
        <p:sp>
          <p:nvSpPr>
            <p:cNvPr id="26" name="Freeform 7"/>
            <p:cNvSpPr>
              <a:spLocks/>
            </p:cNvSpPr>
            <p:nvPr userDrawn="1"/>
          </p:nvSpPr>
          <p:spPr bwMode="auto">
            <a:xfrm>
              <a:off x="9048750" y="6899275"/>
              <a:ext cx="220663" cy="303213"/>
            </a:xfrm>
            <a:custGeom>
              <a:avLst/>
              <a:gdLst>
                <a:gd name="T0" fmla="*/ 667 w 942"/>
                <a:gd name="T1" fmla="*/ 1287 h 1287"/>
                <a:gd name="T2" fmla="*/ 667 w 942"/>
                <a:gd name="T3" fmla="*/ 1287 h 1287"/>
                <a:gd name="T4" fmla="*/ 942 w 942"/>
                <a:gd name="T5" fmla="*/ 1106 h 1287"/>
                <a:gd name="T6" fmla="*/ 279 w 942"/>
                <a:gd name="T7" fmla="*/ 1106 h 1287"/>
                <a:gd name="T8" fmla="*/ 279 w 942"/>
                <a:gd name="T9" fmla="*/ 703 h 1287"/>
                <a:gd name="T10" fmla="*/ 784 w 942"/>
                <a:gd name="T11" fmla="*/ 703 h 1287"/>
                <a:gd name="T12" fmla="*/ 784 w 942"/>
                <a:gd name="T13" fmla="*/ 527 h 1287"/>
                <a:gd name="T14" fmla="*/ 274 w 942"/>
                <a:gd name="T15" fmla="*/ 527 h 1287"/>
                <a:gd name="T16" fmla="*/ 274 w 942"/>
                <a:gd name="T17" fmla="*/ 174 h 1287"/>
                <a:gd name="T18" fmla="*/ 883 w 942"/>
                <a:gd name="T19" fmla="*/ 174 h 1287"/>
                <a:gd name="T20" fmla="*/ 919 w 942"/>
                <a:gd name="T21" fmla="*/ 0 h 1287"/>
                <a:gd name="T22" fmla="*/ 0 w 942"/>
                <a:gd name="T23" fmla="*/ 0 h 1287"/>
                <a:gd name="T24" fmla="*/ 0 w 942"/>
                <a:gd name="T25" fmla="*/ 1287 h 1287"/>
                <a:gd name="T26" fmla="*/ 667 w 942"/>
                <a:gd name="T27" fmla="*/ 1287 h 1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42" h="1287">
                  <a:moveTo>
                    <a:pt x="667" y="1287"/>
                  </a:moveTo>
                  <a:lnTo>
                    <a:pt x="667" y="1287"/>
                  </a:lnTo>
                  <a:cubicBezTo>
                    <a:pt x="872" y="1287"/>
                    <a:pt x="942" y="1106"/>
                    <a:pt x="942" y="1106"/>
                  </a:cubicBezTo>
                  <a:lnTo>
                    <a:pt x="279" y="1106"/>
                  </a:lnTo>
                  <a:lnTo>
                    <a:pt x="279" y="703"/>
                  </a:lnTo>
                  <a:lnTo>
                    <a:pt x="784" y="703"/>
                  </a:lnTo>
                  <a:lnTo>
                    <a:pt x="784" y="527"/>
                  </a:lnTo>
                  <a:lnTo>
                    <a:pt x="274" y="527"/>
                  </a:lnTo>
                  <a:lnTo>
                    <a:pt x="274" y="174"/>
                  </a:lnTo>
                  <a:lnTo>
                    <a:pt x="883" y="174"/>
                  </a:lnTo>
                  <a:lnTo>
                    <a:pt x="919" y="0"/>
                  </a:lnTo>
                  <a:lnTo>
                    <a:pt x="0" y="0"/>
                  </a:lnTo>
                  <a:lnTo>
                    <a:pt x="0" y="1287"/>
                  </a:lnTo>
                  <a:cubicBezTo>
                    <a:pt x="0" y="1287"/>
                    <a:pt x="463" y="1287"/>
                    <a:pt x="667" y="1287"/>
                  </a:cubicBezTo>
                  <a:close/>
                </a:path>
              </a:pathLst>
            </a:custGeom>
            <a:solidFill>
              <a:srgbClr val="FEFEFE"/>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557"/>
            </a:p>
          </p:txBody>
        </p:sp>
        <p:sp>
          <p:nvSpPr>
            <p:cNvPr id="27" name="Freeform 8"/>
            <p:cNvSpPr>
              <a:spLocks/>
            </p:cNvSpPr>
            <p:nvPr userDrawn="1"/>
          </p:nvSpPr>
          <p:spPr bwMode="auto">
            <a:xfrm>
              <a:off x="8783638" y="6899275"/>
              <a:ext cx="207963" cy="306388"/>
            </a:xfrm>
            <a:custGeom>
              <a:avLst/>
              <a:gdLst>
                <a:gd name="T0" fmla="*/ 41 w 887"/>
                <a:gd name="T1" fmla="*/ 1298 h 1298"/>
                <a:gd name="T2" fmla="*/ 41 w 887"/>
                <a:gd name="T3" fmla="*/ 1298 h 1298"/>
                <a:gd name="T4" fmla="*/ 610 w 887"/>
                <a:gd name="T5" fmla="*/ 1298 h 1298"/>
                <a:gd name="T6" fmla="*/ 885 w 887"/>
                <a:gd name="T7" fmla="*/ 1117 h 1298"/>
                <a:gd name="T8" fmla="*/ 887 w 887"/>
                <a:gd name="T9" fmla="*/ 1111 h 1298"/>
                <a:gd name="T10" fmla="*/ 280 w 887"/>
                <a:gd name="T11" fmla="*/ 1111 h 1298"/>
                <a:gd name="T12" fmla="*/ 280 w 887"/>
                <a:gd name="T13" fmla="*/ 0 h 1298"/>
                <a:gd name="T14" fmla="*/ 0 w 887"/>
                <a:gd name="T15" fmla="*/ 0 h 1298"/>
                <a:gd name="T16" fmla="*/ 0 w 887"/>
                <a:gd name="T17" fmla="*/ 1297 h 1298"/>
                <a:gd name="T18" fmla="*/ 41 w 887"/>
                <a:gd name="T19" fmla="*/ 1298 h 1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7" h="1298">
                  <a:moveTo>
                    <a:pt x="41" y="1298"/>
                  </a:moveTo>
                  <a:lnTo>
                    <a:pt x="41" y="1298"/>
                  </a:lnTo>
                  <a:cubicBezTo>
                    <a:pt x="41" y="1298"/>
                    <a:pt x="406" y="1298"/>
                    <a:pt x="610" y="1298"/>
                  </a:cubicBezTo>
                  <a:cubicBezTo>
                    <a:pt x="815" y="1298"/>
                    <a:pt x="885" y="1117"/>
                    <a:pt x="885" y="1117"/>
                  </a:cubicBezTo>
                  <a:lnTo>
                    <a:pt x="887" y="1111"/>
                  </a:lnTo>
                  <a:lnTo>
                    <a:pt x="280" y="1111"/>
                  </a:lnTo>
                  <a:lnTo>
                    <a:pt x="280" y="0"/>
                  </a:lnTo>
                  <a:lnTo>
                    <a:pt x="0" y="0"/>
                  </a:lnTo>
                  <a:lnTo>
                    <a:pt x="0" y="1297"/>
                  </a:lnTo>
                  <a:lnTo>
                    <a:pt x="41" y="1298"/>
                  </a:lnTo>
                  <a:close/>
                </a:path>
              </a:pathLst>
            </a:custGeom>
            <a:solidFill>
              <a:srgbClr val="FEFEFE"/>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557"/>
            </a:p>
          </p:txBody>
        </p:sp>
        <p:sp>
          <p:nvSpPr>
            <p:cNvPr id="28" name="Freeform 9"/>
            <p:cNvSpPr>
              <a:spLocks/>
            </p:cNvSpPr>
            <p:nvPr userDrawn="1"/>
          </p:nvSpPr>
          <p:spPr bwMode="auto">
            <a:xfrm>
              <a:off x="10037763" y="6900863"/>
              <a:ext cx="263525" cy="303213"/>
            </a:xfrm>
            <a:custGeom>
              <a:avLst/>
              <a:gdLst>
                <a:gd name="T0" fmla="*/ 835 w 1124"/>
                <a:gd name="T1" fmla="*/ 1287 h 1287"/>
                <a:gd name="T2" fmla="*/ 835 w 1124"/>
                <a:gd name="T3" fmla="*/ 1287 h 1287"/>
                <a:gd name="T4" fmla="*/ 270 w 1124"/>
                <a:gd name="T5" fmla="*/ 325 h 1287"/>
                <a:gd name="T6" fmla="*/ 270 w 1124"/>
                <a:gd name="T7" fmla="*/ 1287 h 1287"/>
                <a:gd name="T8" fmla="*/ 0 w 1124"/>
                <a:gd name="T9" fmla="*/ 1287 h 1287"/>
                <a:gd name="T10" fmla="*/ 0 w 1124"/>
                <a:gd name="T11" fmla="*/ 0 h 1287"/>
                <a:gd name="T12" fmla="*/ 311 w 1124"/>
                <a:gd name="T13" fmla="*/ 0 h 1287"/>
                <a:gd name="T14" fmla="*/ 864 w 1124"/>
                <a:gd name="T15" fmla="*/ 937 h 1287"/>
                <a:gd name="T16" fmla="*/ 864 w 1124"/>
                <a:gd name="T17" fmla="*/ 0 h 1287"/>
                <a:gd name="T18" fmla="*/ 1124 w 1124"/>
                <a:gd name="T19" fmla="*/ 0 h 1287"/>
                <a:gd name="T20" fmla="*/ 1124 w 1124"/>
                <a:gd name="T21" fmla="*/ 1287 h 1287"/>
                <a:gd name="T22" fmla="*/ 835 w 1124"/>
                <a:gd name="T23" fmla="*/ 1287 h 1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24" h="1287">
                  <a:moveTo>
                    <a:pt x="835" y="1287"/>
                  </a:moveTo>
                  <a:lnTo>
                    <a:pt x="835" y="1287"/>
                  </a:lnTo>
                  <a:cubicBezTo>
                    <a:pt x="835" y="1287"/>
                    <a:pt x="301" y="401"/>
                    <a:pt x="270" y="325"/>
                  </a:cubicBezTo>
                  <a:lnTo>
                    <a:pt x="270" y="1287"/>
                  </a:lnTo>
                  <a:lnTo>
                    <a:pt x="0" y="1287"/>
                  </a:lnTo>
                  <a:lnTo>
                    <a:pt x="0" y="0"/>
                  </a:lnTo>
                  <a:lnTo>
                    <a:pt x="311" y="0"/>
                  </a:lnTo>
                  <a:cubicBezTo>
                    <a:pt x="311" y="0"/>
                    <a:pt x="842" y="877"/>
                    <a:pt x="864" y="937"/>
                  </a:cubicBezTo>
                  <a:lnTo>
                    <a:pt x="864" y="0"/>
                  </a:lnTo>
                  <a:lnTo>
                    <a:pt x="1124" y="0"/>
                  </a:lnTo>
                  <a:lnTo>
                    <a:pt x="1124" y="1287"/>
                  </a:lnTo>
                  <a:lnTo>
                    <a:pt x="835" y="1287"/>
                  </a:lnTo>
                  <a:close/>
                </a:path>
              </a:pathLst>
            </a:custGeom>
            <a:solidFill>
              <a:schemeClr val="tx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557"/>
            </a:p>
          </p:txBody>
        </p:sp>
        <p:sp>
          <p:nvSpPr>
            <p:cNvPr id="29" name="Freeform 10"/>
            <p:cNvSpPr>
              <a:spLocks/>
            </p:cNvSpPr>
            <p:nvPr userDrawn="1"/>
          </p:nvSpPr>
          <p:spPr bwMode="auto">
            <a:xfrm>
              <a:off x="9453563" y="7007225"/>
              <a:ext cx="173038" cy="196850"/>
            </a:xfrm>
            <a:custGeom>
              <a:avLst/>
              <a:gdLst>
                <a:gd name="T0" fmla="*/ 0 w 735"/>
                <a:gd name="T1" fmla="*/ 287 h 836"/>
                <a:gd name="T2" fmla="*/ 0 w 735"/>
                <a:gd name="T3" fmla="*/ 287 h 836"/>
                <a:gd name="T4" fmla="*/ 405 w 735"/>
                <a:gd name="T5" fmla="*/ 836 h 836"/>
                <a:gd name="T6" fmla="*/ 735 w 735"/>
                <a:gd name="T7" fmla="*/ 836 h 836"/>
                <a:gd name="T8" fmla="*/ 122 w 735"/>
                <a:gd name="T9" fmla="*/ 0 h 836"/>
                <a:gd name="T10" fmla="*/ 0 w 735"/>
                <a:gd name="T11" fmla="*/ 287 h 836"/>
              </a:gdLst>
              <a:ahLst/>
              <a:cxnLst>
                <a:cxn ang="0">
                  <a:pos x="T0" y="T1"/>
                </a:cxn>
                <a:cxn ang="0">
                  <a:pos x="T2" y="T3"/>
                </a:cxn>
                <a:cxn ang="0">
                  <a:pos x="T4" y="T5"/>
                </a:cxn>
                <a:cxn ang="0">
                  <a:pos x="T6" y="T7"/>
                </a:cxn>
                <a:cxn ang="0">
                  <a:pos x="T8" y="T9"/>
                </a:cxn>
                <a:cxn ang="0">
                  <a:pos x="T10" y="T11"/>
                </a:cxn>
              </a:cxnLst>
              <a:rect l="0" t="0" r="r" b="b"/>
              <a:pathLst>
                <a:path w="735" h="836">
                  <a:moveTo>
                    <a:pt x="0" y="287"/>
                  </a:moveTo>
                  <a:lnTo>
                    <a:pt x="0" y="287"/>
                  </a:lnTo>
                  <a:lnTo>
                    <a:pt x="405" y="836"/>
                  </a:lnTo>
                  <a:lnTo>
                    <a:pt x="735" y="836"/>
                  </a:lnTo>
                  <a:lnTo>
                    <a:pt x="122" y="0"/>
                  </a:lnTo>
                  <a:cubicBezTo>
                    <a:pt x="81" y="95"/>
                    <a:pt x="41" y="191"/>
                    <a:pt x="0" y="287"/>
                  </a:cubicBezTo>
                  <a:close/>
                </a:path>
              </a:pathLst>
            </a:custGeom>
            <a:solidFill>
              <a:schemeClr val="tx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557"/>
            </a:p>
          </p:txBody>
        </p:sp>
        <p:sp>
          <p:nvSpPr>
            <p:cNvPr id="30" name="Freeform 11"/>
            <p:cNvSpPr>
              <a:spLocks noEditPoints="1"/>
            </p:cNvSpPr>
            <p:nvPr userDrawn="1"/>
          </p:nvSpPr>
          <p:spPr bwMode="auto">
            <a:xfrm>
              <a:off x="9639300" y="6896100"/>
              <a:ext cx="325438" cy="311150"/>
            </a:xfrm>
            <a:custGeom>
              <a:avLst/>
              <a:gdLst>
                <a:gd name="T0" fmla="*/ 704 w 1386"/>
                <a:gd name="T1" fmla="*/ 1325 h 1325"/>
                <a:gd name="T2" fmla="*/ 704 w 1386"/>
                <a:gd name="T3" fmla="*/ 1325 h 1325"/>
                <a:gd name="T4" fmla="*/ 1386 w 1386"/>
                <a:gd name="T5" fmla="*/ 663 h 1325"/>
                <a:gd name="T6" fmla="*/ 692 w 1386"/>
                <a:gd name="T7" fmla="*/ 0 h 1325"/>
                <a:gd name="T8" fmla="*/ 0 w 1386"/>
                <a:gd name="T9" fmla="*/ 661 h 1325"/>
                <a:gd name="T10" fmla="*/ 704 w 1386"/>
                <a:gd name="T11" fmla="*/ 1325 h 1325"/>
                <a:gd name="T12" fmla="*/ 704 w 1386"/>
                <a:gd name="T13" fmla="*/ 1325 h 1325"/>
                <a:gd name="T14" fmla="*/ 697 w 1386"/>
                <a:gd name="T15" fmla="*/ 1163 h 1325"/>
                <a:gd name="T16" fmla="*/ 697 w 1386"/>
                <a:gd name="T17" fmla="*/ 1163 h 1325"/>
                <a:gd name="T18" fmla="*/ 305 w 1386"/>
                <a:gd name="T19" fmla="*/ 648 h 1325"/>
                <a:gd name="T20" fmla="*/ 690 w 1386"/>
                <a:gd name="T21" fmla="*/ 164 h 1325"/>
                <a:gd name="T22" fmla="*/ 1072 w 1386"/>
                <a:gd name="T23" fmla="*/ 676 h 1325"/>
                <a:gd name="T24" fmla="*/ 697 w 1386"/>
                <a:gd name="T25" fmla="*/ 1163 h 1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86" h="1325">
                  <a:moveTo>
                    <a:pt x="704" y="1325"/>
                  </a:moveTo>
                  <a:lnTo>
                    <a:pt x="704" y="1325"/>
                  </a:lnTo>
                  <a:cubicBezTo>
                    <a:pt x="1136" y="1325"/>
                    <a:pt x="1386" y="1064"/>
                    <a:pt x="1386" y="663"/>
                  </a:cubicBezTo>
                  <a:cubicBezTo>
                    <a:pt x="1386" y="287"/>
                    <a:pt x="1160" y="0"/>
                    <a:pt x="692" y="0"/>
                  </a:cubicBezTo>
                  <a:cubicBezTo>
                    <a:pt x="277" y="0"/>
                    <a:pt x="0" y="237"/>
                    <a:pt x="0" y="661"/>
                  </a:cubicBezTo>
                  <a:cubicBezTo>
                    <a:pt x="0" y="1042"/>
                    <a:pt x="231" y="1325"/>
                    <a:pt x="704" y="1325"/>
                  </a:cubicBezTo>
                  <a:lnTo>
                    <a:pt x="704" y="1325"/>
                  </a:lnTo>
                  <a:close/>
                  <a:moveTo>
                    <a:pt x="697" y="1163"/>
                  </a:moveTo>
                  <a:lnTo>
                    <a:pt x="697" y="1163"/>
                  </a:lnTo>
                  <a:cubicBezTo>
                    <a:pt x="413" y="1163"/>
                    <a:pt x="305" y="979"/>
                    <a:pt x="305" y="648"/>
                  </a:cubicBezTo>
                  <a:cubicBezTo>
                    <a:pt x="305" y="339"/>
                    <a:pt x="411" y="164"/>
                    <a:pt x="690" y="164"/>
                  </a:cubicBezTo>
                  <a:cubicBezTo>
                    <a:pt x="988" y="164"/>
                    <a:pt x="1072" y="361"/>
                    <a:pt x="1072" y="676"/>
                  </a:cubicBezTo>
                  <a:cubicBezTo>
                    <a:pt x="1072" y="1022"/>
                    <a:pt x="944" y="1163"/>
                    <a:pt x="697" y="1163"/>
                  </a:cubicBezTo>
                  <a:close/>
                </a:path>
              </a:pathLst>
            </a:custGeom>
            <a:solidFill>
              <a:schemeClr val="tx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557"/>
            </a:p>
          </p:txBody>
        </p:sp>
      </p:grpSp>
    </p:spTree>
    <p:extLst>
      <p:ext uri="{BB962C8B-B14F-4D97-AF65-F5344CB8AC3E}">
        <p14:creationId xmlns:p14="http://schemas.microsoft.com/office/powerpoint/2010/main" val="204468403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D93202-ABC8-43FB-AC03-1A7B6709210D}"/>
              </a:ext>
            </a:extLst>
          </p:cNvPr>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796127110"/>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No Footer Slid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5" name="Rectangle 4"/>
          <p:cNvSpPr/>
          <p:nvPr userDrawn="1"/>
        </p:nvSpPr>
        <p:spPr>
          <a:xfrm>
            <a:off x="339371" y="4481530"/>
            <a:ext cx="8465259" cy="5399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557"/>
          </a:p>
        </p:txBody>
      </p:sp>
    </p:spTree>
    <p:extLst>
      <p:ext uri="{BB962C8B-B14F-4D97-AF65-F5344CB8AC3E}">
        <p14:creationId xmlns:p14="http://schemas.microsoft.com/office/powerpoint/2010/main" val="1020633632"/>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Blank Slide">
    <p:spTree>
      <p:nvGrpSpPr>
        <p:cNvPr id="1" name=""/>
        <p:cNvGrpSpPr/>
        <p:nvPr/>
      </p:nvGrpSpPr>
      <p:grpSpPr>
        <a:xfrm>
          <a:off x="0" y="0"/>
          <a:ext cx="0" cy="0"/>
          <a:chOff x="0" y="0"/>
          <a:chExt cx="0" cy="0"/>
        </a:xfrm>
      </p:grpSpPr>
      <p:sp>
        <p:nvSpPr>
          <p:cNvPr id="5" name="Rectangle 4"/>
          <p:cNvSpPr/>
          <p:nvPr userDrawn="1"/>
        </p:nvSpPr>
        <p:spPr>
          <a:xfrm>
            <a:off x="339371" y="4481530"/>
            <a:ext cx="8465259" cy="5399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557"/>
          </a:p>
        </p:txBody>
      </p:sp>
      <p:sp>
        <p:nvSpPr>
          <p:cNvPr id="8" name="Rectangle 7"/>
          <p:cNvSpPr/>
          <p:nvPr userDrawn="1"/>
        </p:nvSpPr>
        <p:spPr>
          <a:xfrm>
            <a:off x="339371" y="268892"/>
            <a:ext cx="8465259" cy="51973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557"/>
          </a:p>
        </p:txBody>
      </p:sp>
    </p:spTree>
    <p:extLst>
      <p:ext uri="{BB962C8B-B14F-4D97-AF65-F5344CB8AC3E}">
        <p14:creationId xmlns:p14="http://schemas.microsoft.com/office/powerpoint/2010/main" val="1850664900"/>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Health &amp; Safety Slide">
    <p:spTree>
      <p:nvGrpSpPr>
        <p:cNvPr id="1" name=""/>
        <p:cNvGrpSpPr/>
        <p:nvPr/>
      </p:nvGrpSpPr>
      <p:grpSpPr>
        <a:xfrm>
          <a:off x="0" y="0"/>
          <a:ext cx="0" cy="0"/>
          <a:chOff x="0" y="0"/>
          <a:chExt cx="0" cy="0"/>
        </a:xfrm>
      </p:grpSpPr>
      <p:sp>
        <p:nvSpPr>
          <p:cNvPr id="3" name="Footer Placeholder 2"/>
          <p:cNvSpPr>
            <a:spLocks noGrp="1"/>
          </p:cNvSpPr>
          <p:nvPr>
            <p:ph type="ftr" sz="quarter" idx="10"/>
          </p:nvPr>
        </p:nvSpPr>
        <p:spPr/>
        <p:txBody>
          <a:bodyPr/>
          <a:lstStyle/>
          <a:p>
            <a:r>
              <a:rPr lang="en-GB" dirty="0"/>
              <a:t>Insert: Document title</a:t>
            </a:r>
          </a:p>
        </p:txBody>
      </p:sp>
      <p:sp>
        <p:nvSpPr>
          <p:cNvPr id="4" name="Slide Number Placeholder 3"/>
          <p:cNvSpPr>
            <a:spLocks noGrp="1"/>
          </p:cNvSpPr>
          <p:nvPr>
            <p:ph type="sldNum" sz="quarter" idx="11"/>
          </p:nvPr>
        </p:nvSpPr>
        <p:spPr/>
        <p:txBody>
          <a:bodyPr/>
          <a:lstStyle/>
          <a:p>
            <a:fld id="{183C6C5D-E533-49CA-B0EE-FC3E24E254C3}" type="slidenum">
              <a:rPr lang="en-GB" smtClean="0"/>
              <a:pPr/>
              <a:t>‹#›</a:t>
            </a:fld>
            <a:endParaRPr lang="en-GB" dirty="0"/>
          </a:p>
        </p:txBody>
      </p:sp>
      <p:sp>
        <p:nvSpPr>
          <p:cNvPr id="21" name="Freeform 12"/>
          <p:cNvSpPr>
            <a:spLocks/>
          </p:cNvSpPr>
          <p:nvPr userDrawn="1"/>
        </p:nvSpPr>
        <p:spPr bwMode="auto">
          <a:xfrm>
            <a:off x="7178367" y="4638114"/>
            <a:ext cx="1709070" cy="317487"/>
          </a:xfrm>
          <a:custGeom>
            <a:avLst/>
            <a:gdLst>
              <a:gd name="T0" fmla="*/ 263 w 8518"/>
              <a:gd name="T1" fmla="*/ 1980 h 1980"/>
              <a:gd name="T2" fmla="*/ 263 w 8518"/>
              <a:gd name="T3" fmla="*/ 1980 h 1980"/>
              <a:gd name="T4" fmla="*/ 0 w 8518"/>
              <a:gd name="T5" fmla="*/ 1721 h 1980"/>
              <a:gd name="T6" fmla="*/ 0 w 8518"/>
              <a:gd name="T7" fmla="*/ 0 h 1980"/>
              <a:gd name="T8" fmla="*/ 8254 w 8518"/>
              <a:gd name="T9" fmla="*/ 0 h 1980"/>
              <a:gd name="T10" fmla="*/ 8518 w 8518"/>
              <a:gd name="T11" fmla="*/ 259 h 1980"/>
              <a:gd name="T12" fmla="*/ 8518 w 8518"/>
              <a:gd name="T13" fmla="*/ 1980 h 1980"/>
              <a:gd name="T14" fmla="*/ 263 w 8518"/>
              <a:gd name="T15" fmla="*/ 1980 h 1980"/>
              <a:gd name="T16" fmla="*/ 263 w 8518"/>
              <a:gd name="T17" fmla="*/ 1980 h 19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518" h="1980">
                <a:moveTo>
                  <a:pt x="263" y="1980"/>
                </a:moveTo>
                <a:lnTo>
                  <a:pt x="263" y="1980"/>
                </a:lnTo>
                <a:cubicBezTo>
                  <a:pt x="2" y="1980"/>
                  <a:pt x="0" y="1721"/>
                  <a:pt x="0" y="1721"/>
                </a:cubicBezTo>
                <a:lnTo>
                  <a:pt x="0" y="0"/>
                </a:lnTo>
                <a:lnTo>
                  <a:pt x="8254" y="0"/>
                </a:lnTo>
                <a:cubicBezTo>
                  <a:pt x="8254" y="0"/>
                  <a:pt x="8518" y="2"/>
                  <a:pt x="8518" y="259"/>
                </a:cubicBezTo>
                <a:cubicBezTo>
                  <a:pt x="8518" y="517"/>
                  <a:pt x="8518" y="1980"/>
                  <a:pt x="8518" y="1980"/>
                </a:cubicBezTo>
                <a:lnTo>
                  <a:pt x="263" y="1980"/>
                </a:lnTo>
                <a:lnTo>
                  <a:pt x="263" y="1980"/>
                </a:lnTo>
                <a:close/>
              </a:path>
            </a:pathLst>
          </a:custGeom>
          <a:noFill/>
          <a:ln w="7938" cap="flat">
            <a:no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62201" tIns="31101" rIns="62201" bIns="31101" numCol="1" anchor="t" anchorCtr="0" compatLnSpc="1">
            <a:prstTxWarp prst="textNoShape">
              <a:avLst/>
            </a:prstTxWarp>
          </a:bodyPr>
          <a:lstStyle/>
          <a:p>
            <a:endParaRPr lang="en-GB" sz="557"/>
          </a:p>
        </p:txBody>
      </p:sp>
      <p:pic>
        <p:nvPicPr>
          <p:cNvPr id="23" name="Picture 2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14938" y="971594"/>
            <a:ext cx="8511734" cy="3331104"/>
          </a:xfrm>
          <a:prstGeom prst="rect">
            <a:avLst/>
          </a:prstGeom>
        </p:spPr>
      </p:pic>
      <p:sp>
        <p:nvSpPr>
          <p:cNvPr id="24" name="TextBox 23"/>
          <p:cNvSpPr txBox="1"/>
          <p:nvPr userDrawn="1"/>
        </p:nvSpPr>
        <p:spPr>
          <a:xfrm>
            <a:off x="319012" y="288968"/>
            <a:ext cx="8465258" cy="293865"/>
          </a:xfrm>
          <a:prstGeom prst="rect">
            <a:avLst/>
          </a:prstGeom>
          <a:noFill/>
        </p:spPr>
        <p:txBody>
          <a:bodyPr wrap="square" lIns="0" tIns="0" rIns="0" bIns="0" rtlCol="0">
            <a:noAutofit/>
          </a:bodyPr>
          <a:lstStyle/>
          <a:p>
            <a:r>
              <a:rPr lang="en-GB" sz="1769" b="1" dirty="0">
                <a:solidFill>
                  <a:schemeClr val="tx2"/>
                </a:solidFill>
                <a:latin typeface="+mj-lt"/>
              </a:rPr>
              <a:t>Health</a:t>
            </a:r>
            <a:r>
              <a:rPr lang="en-GB" sz="1769" b="1" baseline="0" dirty="0">
                <a:solidFill>
                  <a:schemeClr val="tx2"/>
                </a:solidFill>
                <a:latin typeface="+mj-lt"/>
              </a:rPr>
              <a:t> &amp; Safety</a:t>
            </a:r>
            <a:endParaRPr lang="en-GB" sz="1769" b="1" dirty="0">
              <a:solidFill>
                <a:schemeClr val="tx2"/>
              </a:solidFill>
              <a:latin typeface="+mj-lt"/>
            </a:endParaRPr>
          </a:p>
        </p:txBody>
      </p:sp>
      <p:grpSp>
        <p:nvGrpSpPr>
          <p:cNvPr id="25" name="Group 24"/>
          <p:cNvGrpSpPr/>
          <p:nvPr userDrawn="1"/>
        </p:nvGrpSpPr>
        <p:grpSpPr>
          <a:xfrm>
            <a:off x="7178366" y="4651131"/>
            <a:ext cx="1630337" cy="317487"/>
            <a:chOff x="8394700" y="6818313"/>
            <a:chExt cx="1906588" cy="466725"/>
          </a:xfrm>
        </p:grpSpPr>
        <p:sp>
          <p:nvSpPr>
            <p:cNvPr id="26" name="Freeform 5"/>
            <p:cNvSpPr>
              <a:spLocks/>
            </p:cNvSpPr>
            <p:nvPr userDrawn="1"/>
          </p:nvSpPr>
          <p:spPr bwMode="auto">
            <a:xfrm>
              <a:off x="8394700" y="6818313"/>
              <a:ext cx="1263650" cy="466725"/>
            </a:xfrm>
            <a:custGeom>
              <a:avLst/>
              <a:gdLst>
                <a:gd name="T0" fmla="*/ 263 w 5386"/>
                <a:gd name="T1" fmla="*/ 1980 h 1980"/>
                <a:gd name="T2" fmla="*/ 263 w 5386"/>
                <a:gd name="T3" fmla="*/ 1980 h 1980"/>
                <a:gd name="T4" fmla="*/ 0 w 5386"/>
                <a:gd name="T5" fmla="*/ 1721 h 1980"/>
                <a:gd name="T6" fmla="*/ 0 w 5386"/>
                <a:gd name="T7" fmla="*/ 0 h 1980"/>
                <a:gd name="T8" fmla="*/ 5386 w 5386"/>
                <a:gd name="T9" fmla="*/ 0 h 1980"/>
                <a:gd name="T10" fmla="*/ 4636 w 5386"/>
                <a:gd name="T11" fmla="*/ 801 h 1980"/>
                <a:gd name="T12" fmla="*/ 4297 w 5386"/>
                <a:gd name="T13" fmla="*/ 339 h 1980"/>
                <a:gd name="T14" fmla="*/ 3962 w 5386"/>
                <a:gd name="T15" fmla="*/ 339 h 1980"/>
                <a:gd name="T16" fmla="*/ 4514 w 5386"/>
                <a:gd name="T17" fmla="*/ 1087 h 1980"/>
                <a:gd name="T18" fmla="*/ 3723 w 5386"/>
                <a:gd name="T19" fmla="*/ 1980 h 1980"/>
                <a:gd name="T20" fmla="*/ 263 w 5386"/>
                <a:gd name="T21" fmla="*/ 1980 h 19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386" h="1980">
                  <a:moveTo>
                    <a:pt x="263" y="1980"/>
                  </a:moveTo>
                  <a:lnTo>
                    <a:pt x="263" y="1980"/>
                  </a:lnTo>
                  <a:cubicBezTo>
                    <a:pt x="2" y="1980"/>
                    <a:pt x="0" y="1721"/>
                    <a:pt x="0" y="1721"/>
                  </a:cubicBezTo>
                  <a:lnTo>
                    <a:pt x="0" y="0"/>
                  </a:lnTo>
                  <a:lnTo>
                    <a:pt x="5386" y="0"/>
                  </a:lnTo>
                  <a:cubicBezTo>
                    <a:pt x="5025" y="0"/>
                    <a:pt x="4821" y="377"/>
                    <a:pt x="4636" y="801"/>
                  </a:cubicBezTo>
                  <a:lnTo>
                    <a:pt x="4297" y="339"/>
                  </a:lnTo>
                  <a:lnTo>
                    <a:pt x="3962" y="339"/>
                  </a:lnTo>
                  <a:lnTo>
                    <a:pt x="4514" y="1087"/>
                  </a:lnTo>
                  <a:cubicBezTo>
                    <a:pt x="4319" y="1541"/>
                    <a:pt x="4110" y="1980"/>
                    <a:pt x="3723" y="1980"/>
                  </a:cubicBezTo>
                  <a:cubicBezTo>
                    <a:pt x="3723" y="1980"/>
                    <a:pt x="524" y="1980"/>
                    <a:pt x="263" y="1980"/>
                  </a:cubicBezTo>
                  <a:close/>
                </a:path>
              </a:pathLst>
            </a:custGeom>
            <a:solidFill>
              <a:schemeClr val="tx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557"/>
            </a:p>
          </p:txBody>
        </p:sp>
        <p:sp>
          <p:nvSpPr>
            <p:cNvPr id="27" name="Freeform 6"/>
            <p:cNvSpPr>
              <a:spLocks/>
            </p:cNvSpPr>
            <p:nvPr userDrawn="1"/>
          </p:nvSpPr>
          <p:spPr bwMode="auto">
            <a:xfrm>
              <a:off x="8491538" y="6899275"/>
              <a:ext cx="220663" cy="303213"/>
            </a:xfrm>
            <a:custGeom>
              <a:avLst/>
              <a:gdLst>
                <a:gd name="T0" fmla="*/ 668 w 943"/>
                <a:gd name="T1" fmla="*/ 1287 h 1287"/>
                <a:gd name="T2" fmla="*/ 668 w 943"/>
                <a:gd name="T3" fmla="*/ 1287 h 1287"/>
                <a:gd name="T4" fmla="*/ 943 w 943"/>
                <a:gd name="T5" fmla="*/ 1106 h 1287"/>
                <a:gd name="T6" fmla="*/ 279 w 943"/>
                <a:gd name="T7" fmla="*/ 1106 h 1287"/>
                <a:gd name="T8" fmla="*/ 279 w 943"/>
                <a:gd name="T9" fmla="*/ 703 h 1287"/>
                <a:gd name="T10" fmla="*/ 785 w 943"/>
                <a:gd name="T11" fmla="*/ 703 h 1287"/>
                <a:gd name="T12" fmla="*/ 785 w 943"/>
                <a:gd name="T13" fmla="*/ 527 h 1287"/>
                <a:gd name="T14" fmla="*/ 274 w 943"/>
                <a:gd name="T15" fmla="*/ 527 h 1287"/>
                <a:gd name="T16" fmla="*/ 274 w 943"/>
                <a:gd name="T17" fmla="*/ 174 h 1287"/>
                <a:gd name="T18" fmla="*/ 883 w 943"/>
                <a:gd name="T19" fmla="*/ 174 h 1287"/>
                <a:gd name="T20" fmla="*/ 919 w 943"/>
                <a:gd name="T21" fmla="*/ 0 h 1287"/>
                <a:gd name="T22" fmla="*/ 0 w 943"/>
                <a:gd name="T23" fmla="*/ 0 h 1287"/>
                <a:gd name="T24" fmla="*/ 0 w 943"/>
                <a:gd name="T25" fmla="*/ 1287 h 1287"/>
                <a:gd name="T26" fmla="*/ 668 w 943"/>
                <a:gd name="T27" fmla="*/ 1287 h 1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43" h="1287">
                  <a:moveTo>
                    <a:pt x="668" y="1287"/>
                  </a:moveTo>
                  <a:lnTo>
                    <a:pt x="668" y="1287"/>
                  </a:lnTo>
                  <a:cubicBezTo>
                    <a:pt x="872" y="1287"/>
                    <a:pt x="943" y="1106"/>
                    <a:pt x="943" y="1106"/>
                  </a:cubicBezTo>
                  <a:lnTo>
                    <a:pt x="279" y="1106"/>
                  </a:lnTo>
                  <a:lnTo>
                    <a:pt x="279" y="703"/>
                  </a:lnTo>
                  <a:lnTo>
                    <a:pt x="785" y="703"/>
                  </a:lnTo>
                  <a:lnTo>
                    <a:pt x="785" y="527"/>
                  </a:lnTo>
                  <a:lnTo>
                    <a:pt x="274" y="527"/>
                  </a:lnTo>
                  <a:lnTo>
                    <a:pt x="274" y="174"/>
                  </a:lnTo>
                  <a:lnTo>
                    <a:pt x="883" y="174"/>
                  </a:lnTo>
                  <a:lnTo>
                    <a:pt x="919" y="0"/>
                  </a:lnTo>
                  <a:lnTo>
                    <a:pt x="0" y="0"/>
                  </a:lnTo>
                  <a:lnTo>
                    <a:pt x="0" y="1287"/>
                  </a:lnTo>
                  <a:cubicBezTo>
                    <a:pt x="0" y="1287"/>
                    <a:pt x="463" y="1287"/>
                    <a:pt x="668" y="1287"/>
                  </a:cubicBezTo>
                  <a:close/>
                </a:path>
              </a:pathLst>
            </a:custGeom>
            <a:solidFill>
              <a:srgbClr val="FEFEFE"/>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557"/>
            </a:p>
          </p:txBody>
        </p:sp>
        <p:sp>
          <p:nvSpPr>
            <p:cNvPr id="28" name="Freeform 7"/>
            <p:cNvSpPr>
              <a:spLocks/>
            </p:cNvSpPr>
            <p:nvPr userDrawn="1"/>
          </p:nvSpPr>
          <p:spPr bwMode="auto">
            <a:xfrm>
              <a:off x="9048750" y="6899275"/>
              <a:ext cx="220663" cy="303213"/>
            </a:xfrm>
            <a:custGeom>
              <a:avLst/>
              <a:gdLst>
                <a:gd name="T0" fmla="*/ 667 w 942"/>
                <a:gd name="T1" fmla="*/ 1287 h 1287"/>
                <a:gd name="T2" fmla="*/ 667 w 942"/>
                <a:gd name="T3" fmla="*/ 1287 h 1287"/>
                <a:gd name="T4" fmla="*/ 942 w 942"/>
                <a:gd name="T5" fmla="*/ 1106 h 1287"/>
                <a:gd name="T6" fmla="*/ 279 w 942"/>
                <a:gd name="T7" fmla="*/ 1106 h 1287"/>
                <a:gd name="T8" fmla="*/ 279 w 942"/>
                <a:gd name="T9" fmla="*/ 703 h 1287"/>
                <a:gd name="T10" fmla="*/ 784 w 942"/>
                <a:gd name="T11" fmla="*/ 703 h 1287"/>
                <a:gd name="T12" fmla="*/ 784 w 942"/>
                <a:gd name="T13" fmla="*/ 527 h 1287"/>
                <a:gd name="T14" fmla="*/ 274 w 942"/>
                <a:gd name="T15" fmla="*/ 527 h 1287"/>
                <a:gd name="T16" fmla="*/ 274 w 942"/>
                <a:gd name="T17" fmla="*/ 174 h 1287"/>
                <a:gd name="T18" fmla="*/ 883 w 942"/>
                <a:gd name="T19" fmla="*/ 174 h 1287"/>
                <a:gd name="T20" fmla="*/ 919 w 942"/>
                <a:gd name="T21" fmla="*/ 0 h 1287"/>
                <a:gd name="T22" fmla="*/ 0 w 942"/>
                <a:gd name="T23" fmla="*/ 0 h 1287"/>
                <a:gd name="T24" fmla="*/ 0 w 942"/>
                <a:gd name="T25" fmla="*/ 1287 h 1287"/>
                <a:gd name="T26" fmla="*/ 667 w 942"/>
                <a:gd name="T27" fmla="*/ 1287 h 1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42" h="1287">
                  <a:moveTo>
                    <a:pt x="667" y="1287"/>
                  </a:moveTo>
                  <a:lnTo>
                    <a:pt x="667" y="1287"/>
                  </a:lnTo>
                  <a:cubicBezTo>
                    <a:pt x="872" y="1287"/>
                    <a:pt x="942" y="1106"/>
                    <a:pt x="942" y="1106"/>
                  </a:cubicBezTo>
                  <a:lnTo>
                    <a:pt x="279" y="1106"/>
                  </a:lnTo>
                  <a:lnTo>
                    <a:pt x="279" y="703"/>
                  </a:lnTo>
                  <a:lnTo>
                    <a:pt x="784" y="703"/>
                  </a:lnTo>
                  <a:lnTo>
                    <a:pt x="784" y="527"/>
                  </a:lnTo>
                  <a:lnTo>
                    <a:pt x="274" y="527"/>
                  </a:lnTo>
                  <a:lnTo>
                    <a:pt x="274" y="174"/>
                  </a:lnTo>
                  <a:lnTo>
                    <a:pt x="883" y="174"/>
                  </a:lnTo>
                  <a:lnTo>
                    <a:pt x="919" y="0"/>
                  </a:lnTo>
                  <a:lnTo>
                    <a:pt x="0" y="0"/>
                  </a:lnTo>
                  <a:lnTo>
                    <a:pt x="0" y="1287"/>
                  </a:lnTo>
                  <a:cubicBezTo>
                    <a:pt x="0" y="1287"/>
                    <a:pt x="463" y="1287"/>
                    <a:pt x="667" y="1287"/>
                  </a:cubicBezTo>
                  <a:close/>
                </a:path>
              </a:pathLst>
            </a:custGeom>
            <a:solidFill>
              <a:srgbClr val="FEFEFE"/>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557"/>
            </a:p>
          </p:txBody>
        </p:sp>
        <p:sp>
          <p:nvSpPr>
            <p:cNvPr id="29" name="Freeform 8"/>
            <p:cNvSpPr>
              <a:spLocks/>
            </p:cNvSpPr>
            <p:nvPr userDrawn="1"/>
          </p:nvSpPr>
          <p:spPr bwMode="auto">
            <a:xfrm>
              <a:off x="8783638" y="6899275"/>
              <a:ext cx="207963" cy="306388"/>
            </a:xfrm>
            <a:custGeom>
              <a:avLst/>
              <a:gdLst>
                <a:gd name="T0" fmla="*/ 41 w 887"/>
                <a:gd name="T1" fmla="*/ 1298 h 1298"/>
                <a:gd name="T2" fmla="*/ 41 w 887"/>
                <a:gd name="T3" fmla="*/ 1298 h 1298"/>
                <a:gd name="T4" fmla="*/ 610 w 887"/>
                <a:gd name="T5" fmla="*/ 1298 h 1298"/>
                <a:gd name="T6" fmla="*/ 885 w 887"/>
                <a:gd name="T7" fmla="*/ 1117 h 1298"/>
                <a:gd name="T8" fmla="*/ 887 w 887"/>
                <a:gd name="T9" fmla="*/ 1111 h 1298"/>
                <a:gd name="T10" fmla="*/ 280 w 887"/>
                <a:gd name="T11" fmla="*/ 1111 h 1298"/>
                <a:gd name="T12" fmla="*/ 280 w 887"/>
                <a:gd name="T13" fmla="*/ 0 h 1298"/>
                <a:gd name="T14" fmla="*/ 0 w 887"/>
                <a:gd name="T15" fmla="*/ 0 h 1298"/>
                <a:gd name="T16" fmla="*/ 0 w 887"/>
                <a:gd name="T17" fmla="*/ 1297 h 1298"/>
                <a:gd name="T18" fmla="*/ 41 w 887"/>
                <a:gd name="T19" fmla="*/ 1298 h 1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7" h="1298">
                  <a:moveTo>
                    <a:pt x="41" y="1298"/>
                  </a:moveTo>
                  <a:lnTo>
                    <a:pt x="41" y="1298"/>
                  </a:lnTo>
                  <a:cubicBezTo>
                    <a:pt x="41" y="1298"/>
                    <a:pt x="406" y="1298"/>
                    <a:pt x="610" y="1298"/>
                  </a:cubicBezTo>
                  <a:cubicBezTo>
                    <a:pt x="815" y="1298"/>
                    <a:pt x="885" y="1117"/>
                    <a:pt x="885" y="1117"/>
                  </a:cubicBezTo>
                  <a:lnTo>
                    <a:pt x="887" y="1111"/>
                  </a:lnTo>
                  <a:lnTo>
                    <a:pt x="280" y="1111"/>
                  </a:lnTo>
                  <a:lnTo>
                    <a:pt x="280" y="0"/>
                  </a:lnTo>
                  <a:lnTo>
                    <a:pt x="0" y="0"/>
                  </a:lnTo>
                  <a:lnTo>
                    <a:pt x="0" y="1297"/>
                  </a:lnTo>
                  <a:lnTo>
                    <a:pt x="41" y="1298"/>
                  </a:lnTo>
                  <a:close/>
                </a:path>
              </a:pathLst>
            </a:custGeom>
            <a:solidFill>
              <a:srgbClr val="FEFEFE"/>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557"/>
            </a:p>
          </p:txBody>
        </p:sp>
        <p:sp>
          <p:nvSpPr>
            <p:cNvPr id="30" name="Freeform 9"/>
            <p:cNvSpPr>
              <a:spLocks/>
            </p:cNvSpPr>
            <p:nvPr userDrawn="1"/>
          </p:nvSpPr>
          <p:spPr bwMode="auto">
            <a:xfrm>
              <a:off x="10037763" y="6900863"/>
              <a:ext cx="263525" cy="303213"/>
            </a:xfrm>
            <a:custGeom>
              <a:avLst/>
              <a:gdLst>
                <a:gd name="T0" fmla="*/ 835 w 1124"/>
                <a:gd name="T1" fmla="*/ 1287 h 1287"/>
                <a:gd name="T2" fmla="*/ 835 w 1124"/>
                <a:gd name="T3" fmla="*/ 1287 h 1287"/>
                <a:gd name="T4" fmla="*/ 270 w 1124"/>
                <a:gd name="T5" fmla="*/ 325 h 1287"/>
                <a:gd name="T6" fmla="*/ 270 w 1124"/>
                <a:gd name="T7" fmla="*/ 1287 h 1287"/>
                <a:gd name="T8" fmla="*/ 0 w 1124"/>
                <a:gd name="T9" fmla="*/ 1287 h 1287"/>
                <a:gd name="T10" fmla="*/ 0 w 1124"/>
                <a:gd name="T11" fmla="*/ 0 h 1287"/>
                <a:gd name="T12" fmla="*/ 311 w 1124"/>
                <a:gd name="T13" fmla="*/ 0 h 1287"/>
                <a:gd name="T14" fmla="*/ 864 w 1124"/>
                <a:gd name="T15" fmla="*/ 937 h 1287"/>
                <a:gd name="T16" fmla="*/ 864 w 1124"/>
                <a:gd name="T17" fmla="*/ 0 h 1287"/>
                <a:gd name="T18" fmla="*/ 1124 w 1124"/>
                <a:gd name="T19" fmla="*/ 0 h 1287"/>
                <a:gd name="T20" fmla="*/ 1124 w 1124"/>
                <a:gd name="T21" fmla="*/ 1287 h 1287"/>
                <a:gd name="T22" fmla="*/ 835 w 1124"/>
                <a:gd name="T23" fmla="*/ 1287 h 1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24" h="1287">
                  <a:moveTo>
                    <a:pt x="835" y="1287"/>
                  </a:moveTo>
                  <a:lnTo>
                    <a:pt x="835" y="1287"/>
                  </a:lnTo>
                  <a:cubicBezTo>
                    <a:pt x="835" y="1287"/>
                    <a:pt x="301" y="401"/>
                    <a:pt x="270" y="325"/>
                  </a:cubicBezTo>
                  <a:lnTo>
                    <a:pt x="270" y="1287"/>
                  </a:lnTo>
                  <a:lnTo>
                    <a:pt x="0" y="1287"/>
                  </a:lnTo>
                  <a:lnTo>
                    <a:pt x="0" y="0"/>
                  </a:lnTo>
                  <a:lnTo>
                    <a:pt x="311" y="0"/>
                  </a:lnTo>
                  <a:cubicBezTo>
                    <a:pt x="311" y="0"/>
                    <a:pt x="842" y="877"/>
                    <a:pt x="864" y="937"/>
                  </a:cubicBezTo>
                  <a:lnTo>
                    <a:pt x="864" y="0"/>
                  </a:lnTo>
                  <a:lnTo>
                    <a:pt x="1124" y="0"/>
                  </a:lnTo>
                  <a:lnTo>
                    <a:pt x="1124" y="1287"/>
                  </a:lnTo>
                  <a:lnTo>
                    <a:pt x="835" y="1287"/>
                  </a:lnTo>
                  <a:close/>
                </a:path>
              </a:pathLst>
            </a:custGeom>
            <a:solidFill>
              <a:schemeClr val="tx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557"/>
            </a:p>
          </p:txBody>
        </p:sp>
        <p:sp>
          <p:nvSpPr>
            <p:cNvPr id="31" name="Freeform 10"/>
            <p:cNvSpPr>
              <a:spLocks/>
            </p:cNvSpPr>
            <p:nvPr userDrawn="1"/>
          </p:nvSpPr>
          <p:spPr bwMode="auto">
            <a:xfrm>
              <a:off x="9453563" y="7007225"/>
              <a:ext cx="173038" cy="196850"/>
            </a:xfrm>
            <a:custGeom>
              <a:avLst/>
              <a:gdLst>
                <a:gd name="T0" fmla="*/ 0 w 735"/>
                <a:gd name="T1" fmla="*/ 287 h 836"/>
                <a:gd name="T2" fmla="*/ 0 w 735"/>
                <a:gd name="T3" fmla="*/ 287 h 836"/>
                <a:gd name="T4" fmla="*/ 405 w 735"/>
                <a:gd name="T5" fmla="*/ 836 h 836"/>
                <a:gd name="T6" fmla="*/ 735 w 735"/>
                <a:gd name="T7" fmla="*/ 836 h 836"/>
                <a:gd name="T8" fmla="*/ 122 w 735"/>
                <a:gd name="T9" fmla="*/ 0 h 836"/>
                <a:gd name="T10" fmla="*/ 0 w 735"/>
                <a:gd name="T11" fmla="*/ 287 h 836"/>
              </a:gdLst>
              <a:ahLst/>
              <a:cxnLst>
                <a:cxn ang="0">
                  <a:pos x="T0" y="T1"/>
                </a:cxn>
                <a:cxn ang="0">
                  <a:pos x="T2" y="T3"/>
                </a:cxn>
                <a:cxn ang="0">
                  <a:pos x="T4" y="T5"/>
                </a:cxn>
                <a:cxn ang="0">
                  <a:pos x="T6" y="T7"/>
                </a:cxn>
                <a:cxn ang="0">
                  <a:pos x="T8" y="T9"/>
                </a:cxn>
                <a:cxn ang="0">
                  <a:pos x="T10" y="T11"/>
                </a:cxn>
              </a:cxnLst>
              <a:rect l="0" t="0" r="r" b="b"/>
              <a:pathLst>
                <a:path w="735" h="836">
                  <a:moveTo>
                    <a:pt x="0" y="287"/>
                  </a:moveTo>
                  <a:lnTo>
                    <a:pt x="0" y="287"/>
                  </a:lnTo>
                  <a:lnTo>
                    <a:pt x="405" y="836"/>
                  </a:lnTo>
                  <a:lnTo>
                    <a:pt x="735" y="836"/>
                  </a:lnTo>
                  <a:lnTo>
                    <a:pt x="122" y="0"/>
                  </a:lnTo>
                  <a:cubicBezTo>
                    <a:pt x="81" y="95"/>
                    <a:pt x="41" y="191"/>
                    <a:pt x="0" y="287"/>
                  </a:cubicBezTo>
                  <a:close/>
                </a:path>
              </a:pathLst>
            </a:custGeom>
            <a:solidFill>
              <a:schemeClr val="tx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557"/>
            </a:p>
          </p:txBody>
        </p:sp>
        <p:sp>
          <p:nvSpPr>
            <p:cNvPr id="32" name="Freeform 11"/>
            <p:cNvSpPr>
              <a:spLocks noEditPoints="1"/>
            </p:cNvSpPr>
            <p:nvPr userDrawn="1"/>
          </p:nvSpPr>
          <p:spPr bwMode="auto">
            <a:xfrm>
              <a:off x="9639300" y="6896100"/>
              <a:ext cx="325438" cy="311150"/>
            </a:xfrm>
            <a:custGeom>
              <a:avLst/>
              <a:gdLst>
                <a:gd name="T0" fmla="*/ 704 w 1386"/>
                <a:gd name="T1" fmla="*/ 1325 h 1325"/>
                <a:gd name="T2" fmla="*/ 704 w 1386"/>
                <a:gd name="T3" fmla="*/ 1325 h 1325"/>
                <a:gd name="T4" fmla="*/ 1386 w 1386"/>
                <a:gd name="T5" fmla="*/ 663 h 1325"/>
                <a:gd name="T6" fmla="*/ 692 w 1386"/>
                <a:gd name="T7" fmla="*/ 0 h 1325"/>
                <a:gd name="T8" fmla="*/ 0 w 1386"/>
                <a:gd name="T9" fmla="*/ 661 h 1325"/>
                <a:gd name="T10" fmla="*/ 704 w 1386"/>
                <a:gd name="T11" fmla="*/ 1325 h 1325"/>
                <a:gd name="T12" fmla="*/ 704 w 1386"/>
                <a:gd name="T13" fmla="*/ 1325 h 1325"/>
                <a:gd name="T14" fmla="*/ 697 w 1386"/>
                <a:gd name="T15" fmla="*/ 1163 h 1325"/>
                <a:gd name="T16" fmla="*/ 697 w 1386"/>
                <a:gd name="T17" fmla="*/ 1163 h 1325"/>
                <a:gd name="T18" fmla="*/ 305 w 1386"/>
                <a:gd name="T19" fmla="*/ 648 h 1325"/>
                <a:gd name="T20" fmla="*/ 690 w 1386"/>
                <a:gd name="T21" fmla="*/ 164 h 1325"/>
                <a:gd name="T22" fmla="*/ 1072 w 1386"/>
                <a:gd name="T23" fmla="*/ 676 h 1325"/>
                <a:gd name="T24" fmla="*/ 697 w 1386"/>
                <a:gd name="T25" fmla="*/ 1163 h 1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86" h="1325">
                  <a:moveTo>
                    <a:pt x="704" y="1325"/>
                  </a:moveTo>
                  <a:lnTo>
                    <a:pt x="704" y="1325"/>
                  </a:lnTo>
                  <a:cubicBezTo>
                    <a:pt x="1136" y="1325"/>
                    <a:pt x="1386" y="1064"/>
                    <a:pt x="1386" y="663"/>
                  </a:cubicBezTo>
                  <a:cubicBezTo>
                    <a:pt x="1386" y="287"/>
                    <a:pt x="1160" y="0"/>
                    <a:pt x="692" y="0"/>
                  </a:cubicBezTo>
                  <a:cubicBezTo>
                    <a:pt x="277" y="0"/>
                    <a:pt x="0" y="237"/>
                    <a:pt x="0" y="661"/>
                  </a:cubicBezTo>
                  <a:cubicBezTo>
                    <a:pt x="0" y="1042"/>
                    <a:pt x="231" y="1325"/>
                    <a:pt x="704" y="1325"/>
                  </a:cubicBezTo>
                  <a:lnTo>
                    <a:pt x="704" y="1325"/>
                  </a:lnTo>
                  <a:close/>
                  <a:moveTo>
                    <a:pt x="697" y="1163"/>
                  </a:moveTo>
                  <a:lnTo>
                    <a:pt x="697" y="1163"/>
                  </a:lnTo>
                  <a:cubicBezTo>
                    <a:pt x="413" y="1163"/>
                    <a:pt x="305" y="979"/>
                    <a:pt x="305" y="648"/>
                  </a:cubicBezTo>
                  <a:cubicBezTo>
                    <a:pt x="305" y="339"/>
                    <a:pt x="411" y="164"/>
                    <a:pt x="690" y="164"/>
                  </a:cubicBezTo>
                  <a:cubicBezTo>
                    <a:pt x="988" y="164"/>
                    <a:pt x="1072" y="361"/>
                    <a:pt x="1072" y="676"/>
                  </a:cubicBezTo>
                  <a:cubicBezTo>
                    <a:pt x="1072" y="1022"/>
                    <a:pt x="944" y="1163"/>
                    <a:pt x="697" y="1163"/>
                  </a:cubicBezTo>
                  <a:close/>
                </a:path>
              </a:pathLst>
            </a:custGeom>
            <a:solidFill>
              <a:schemeClr val="tx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557"/>
            </a:p>
          </p:txBody>
        </p:sp>
      </p:grpSp>
    </p:spTree>
    <p:extLst>
      <p:ext uri="{BB962C8B-B14F-4D97-AF65-F5344CB8AC3E}">
        <p14:creationId xmlns:p14="http://schemas.microsoft.com/office/powerpoint/2010/main" val="431508935"/>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Text Slide">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dirty="0"/>
              <a:t>Click to edit Master title style</a:t>
            </a:r>
            <a:endParaRPr lang="en-GB" dirty="0"/>
          </a:p>
        </p:txBody>
      </p:sp>
      <p:sp>
        <p:nvSpPr>
          <p:cNvPr id="3" name="Footer Placeholder 2"/>
          <p:cNvSpPr>
            <a:spLocks noGrp="1"/>
          </p:cNvSpPr>
          <p:nvPr>
            <p:ph type="ftr" sz="quarter" idx="10"/>
          </p:nvPr>
        </p:nvSpPr>
        <p:spPr/>
        <p:txBody>
          <a:bodyPr/>
          <a:lstStyle/>
          <a:p>
            <a:r>
              <a:rPr lang="en-GB" dirty="0"/>
              <a:t>Insert: Document title</a:t>
            </a:r>
          </a:p>
        </p:txBody>
      </p:sp>
      <p:sp>
        <p:nvSpPr>
          <p:cNvPr id="4" name="Slide Number Placeholder 3"/>
          <p:cNvSpPr>
            <a:spLocks noGrp="1"/>
          </p:cNvSpPr>
          <p:nvPr>
            <p:ph type="sldNum" sz="quarter" idx="11"/>
          </p:nvPr>
        </p:nvSpPr>
        <p:spPr/>
        <p:txBody>
          <a:bodyPr/>
          <a:lstStyle/>
          <a:p>
            <a:fld id="{183C6C5D-E533-49CA-B0EE-FC3E24E254C3}" type="slidenum">
              <a:rPr lang="en-GB" smtClean="0"/>
              <a:pPr/>
              <a:t>‹#›</a:t>
            </a:fld>
            <a:endParaRPr lang="en-GB" dirty="0"/>
          </a:p>
        </p:txBody>
      </p:sp>
      <p:sp>
        <p:nvSpPr>
          <p:cNvPr id="10" name="Text Placeholder 9"/>
          <p:cNvSpPr>
            <a:spLocks noGrp="1"/>
          </p:cNvSpPr>
          <p:nvPr>
            <p:ph type="body" sz="quarter" idx="12"/>
          </p:nvPr>
        </p:nvSpPr>
        <p:spPr>
          <a:xfrm>
            <a:off x="338622" y="786158"/>
            <a:ext cx="8465558" cy="3770963"/>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21" name="Freeform 12"/>
          <p:cNvSpPr>
            <a:spLocks/>
          </p:cNvSpPr>
          <p:nvPr userDrawn="1"/>
        </p:nvSpPr>
        <p:spPr bwMode="auto">
          <a:xfrm>
            <a:off x="7178367" y="4638114"/>
            <a:ext cx="1709070" cy="317487"/>
          </a:xfrm>
          <a:custGeom>
            <a:avLst/>
            <a:gdLst>
              <a:gd name="T0" fmla="*/ 263 w 8518"/>
              <a:gd name="T1" fmla="*/ 1980 h 1980"/>
              <a:gd name="T2" fmla="*/ 263 w 8518"/>
              <a:gd name="T3" fmla="*/ 1980 h 1980"/>
              <a:gd name="T4" fmla="*/ 0 w 8518"/>
              <a:gd name="T5" fmla="*/ 1721 h 1980"/>
              <a:gd name="T6" fmla="*/ 0 w 8518"/>
              <a:gd name="T7" fmla="*/ 0 h 1980"/>
              <a:gd name="T8" fmla="*/ 8254 w 8518"/>
              <a:gd name="T9" fmla="*/ 0 h 1980"/>
              <a:gd name="T10" fmla="*/ 8518 w 8518"/>
              <a:gd name="T11" fmla="*/ 259 h 1980"/>
              <a:gd name="T12" fmla="*/ 8518 w 8518"/>
              <a:gd name="T13" fmla="*/ 1980 h 1980"/>
              <a:gd name="T14" fmla="*/ 263 w 8518"/>
              <a:gd name="T15" fmla="*/ 1980 h 1980"/>
              <a:gd name="T16" fmla="*/ 263 w 8518"/>
              <a:gd name="T17" fmla="*/ 1980 h 19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518" h="1980">
                <a:moveTo>
                  <a:pt x="263" y="1980"/>
                </a:moveTo>
                <a:lnTo>
                  <a:pt x="263" y="1980"/>
                </a:lnTo>
                <a:cubicBezTo>
                  <a:pt x="2" y="1980"/>
                  <a:pt x="0" y="1721"/>
                  <a:pt x="0" y="1721"/>
                </a:cubicBezTo>
                <a:lnTo>
                  <a:pt x="0" y="0"/>
                </a:lnTo>
                <a:lnTo>
                  <a:pt x="8254" y="0"/>
                </a:lnTo>
                <a:cubicBezTo>
                  <a:pt x="8254" y="0"/>
                  <a:pt x="8518" y="2"/>
                  <a:pt x="8518" y="259"/>
                </a:cubicBezTo>
                <a:cubicBezTo>
                  <a:pt x="8518" y="517"/>
                  <a:pt x="8518" y="1980"/>
                  <a:pt x="8518" y="1980"/>
                </a:cubicBezTo>
                <a:lnTo>
                  <a:pt x="263" y="1980"/>
                </a:lnTo>
                <a:lnTo>
                  <a:pt x="263" y="1980"/>
                </a:lnTo>
                <a:close/>
              </a:path>
            </a:pathLst>
          </a:custGeom>
          <a:noFill/>
          <a:ln w="7938" cap="flat">
            <a:no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62201" tIns="31101" rIns="62201" bIns="31101" numCol="1" anchor="t" anchorCtr="0" compatLnSpc="1">
            <a:prstTxWarp prst="textNoShape">
              <a:avLst/>
            </a:prstTxWarp>
          </a:bodyPr>
          <a:lstStyle/>
          <a:p>
            <a:endParaRPr lang="en-GB" sz="557"/>
          </a:p>
        </p:txBody>
      </p:sp>
      <p:grpSp>
        <p:nvGrpSpPr>
          <p:cNvPr id="23" name="Group 22"/>
          <p:cNvGrpSpPr/>
          <p:nvPr userDrawn="1"/>
        </p:nvGrpSpPr>
        <p:grpSpPr>
          <a:xfrm>
            <a:off x="7178366" y="4651131"/>
            <a:ext cx="1630337" cy="317487"/>
            <a:chOff x="8394700" y="6818313"/>
            <a:chExt cx="1906588" cy="466725"/>
          </a:xfrm>
        </p:grpSpPr>
        <p:sp>
          <p:nvSpPr>
            <p:cNvPr id="24" name="Freeform 5"/>
            <p:cNvSpPr>
              <a:spLocks/>
            </p:cNvSpPr>
            <p:nvPr userDrawn="1"/>
          </p:nvSpPr>
          <p:spPr bwMode="auto">
            <a:xfrm>
              <a:off x="8394700" y="6818313"/>
              <a:ext cx="1263650" cy="466725"/>
            </a:xfrm>
            <a:custGeom>
              <a:avLst/>
              <a:gdLst>
                <a:gd name="T0" fmla="*/ 263 w 5386"/>
                <a:gd name="T1" fmla="*/ 1980 h 1980"/>
                <a:gd name="T2" fmla="*/ 263 w 5386"/>
                <a:gd name="T3" fmla="*/ 1980 h 1980"/>
                <a:gd name="T4" fmla="*/ 0 w 5386"/>
                <a:gd name="T5" fmla="*/ 1721 h 1980"/>
                <a:gd name="T6" fmla="*/ 0 w 5386"/>
                <a:gd name="T7" fmla="*/ 0 h 1980"/>
                <a:gd name="T8" fmla="*/ 5386 w 5386"/>
                <a:gd name="T9" fmla="*/ 0 h 1980"/>
                <a:gd name="T10" fmla="*/ 4636 w 5386"/>
                <a:gd name="T11" fmla="*/ 801 h 1980"/>
                <a:gd name="T12" fmla="*/ 4297 w 5386"/>
                <a:gd name="T13" fmla="*/ 339 h 1980"/>
                <a:gd name="T14" fmla="*/ 3962 w 5386"/>
                <a:gd name="T15" fmla="*/ 339 h 1980"/>
                <a:gd name="T16" fmla="*/ 4514 w 5386"/>
                <a:gd name="T17" fmla="*/ 1087 h 1980"/>
                <a:gd name="T18" fmla="*/ 3723 w 5386"/>
                <a:gd name="T19" fmla="*/ 1980 h 1980"/>
                <a:gd name="T20" fmla="*/ 263 w 5386"/>
                <a:gd name="T21" fmla="*/ 1980 h 19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386" h="1980">
                  <a:moveTo>
                    <a:pt x="263" y="1980"/>
                  </a:moveTo>
                  <a:lnTo>
                    <a:pt x="263" y="1980"/>
                  </a:lnTo>
                  <a:cubicBezTo>
                    <a:pt x="2" y="1980"/>
                    <a:pt x="0" y="1721"/>
                    <a:pt x="0" y="1721"/>
                  </a:cubicBezTo>
                  <a:lnTo>
                    <a:pt x="0" y="0"/>
                  </a:lnTo>
                  <a:lnTo>
                    <a:pt x="5386" y="0"/>
                  </a:lnTo>
                  <a:cubicBezTo>
                    <a:pt x="5025" y="0"/>
                    <a:pt x="4821" y="377"/>
                    <a:pt x="4636" y="801"/>
                  </a:cubicBezTo>
                  <a:lnTo>
                    <a:pt x="4297" y="339"/>
                  </a:lnTo>
                  <a:lnTo>
                    <a:pt x="3962" y="339"/>
                  </a:lnTo>
                  <a:lnTo>
                    <a:pt x="4514" y="1087"/>
                  </a:lnTo>
                  <a:cubicBezTo>
                    <a:pt x="4319" y="1541"/>
                    <a:pt x="4110" y="1980"/>
                    <a:pt x="3723" y="1980"/>
                  </a:cubicBezTo>
                  <a:cubicBezTo>
                    <a:pt x="3723" y="1980"/>
                    <a:pt x="524" y="1980"/>
                    <a:pt x="263" y="1980"/>
                  </a:cubicBezTo>
                  <a:close/>
                </a:path>
              </a:pathLst>
            </a:custGeom>
            <a:solidFill>
              <a:schemeClr val="tx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557"/>
            </a:p>
          </p:txBody>
        </p:sp>
        <p:sp>
          <p:nvSpPr>
            <p:cNvPr id="25" name="Freeform 6"/>
            <p:cNvSpPr>
              <a:spLocks/>
            </p:cNvSpPr>
            <p:nvPr userDrawn="1"/>
          </p:nvSpPr>
          <p:spPr bwMode="auto">
            <a:xfrm>
              <a:off x="8491538" y="6899275"/>
              <a:ext cx="220663" cy="303213"/>
            </a:xfrm>
            <a:custGeom>
              <a:avLst/>
              <a:gdLst>
                <a:gd name="T0" fmla="*/ 668 w 943"/>
                <a:gd name="T1" fmla="*/ 1287 h 1287"/>
                <a:gd name="T2" fmla="*/ 668 w 943"/>
                <a:gd name="T3" fmla="*/ 1287 h 1287"/>
                <a:gd name="T4" fmla="*/ 943 w 943"/>
                <a:gd name="T5" fmla="*/ 1106 h 1287"/>
                <a:gd name="T6" fmla="*/ 279 w 943"/>
                <a:gd name="T7" fmla="*/ 1106 h 1287"/>
                <a:gd name="T8" fmla="*/ 279 w 943"/>
                <a:gd name="T9" fmla="*/ 703 h 1287"/>
                <a:gd name="T10" fmla="*/ 785 w 943"/>
                <a:gd name="T11" fmla="*/ 703 h 1287"/>
                <a:gd name="T12" fmla="*/ 785 w 943"/>
                <a:gd name="T13" fmla="*/ 527 h 1287"/>
                <a:gd name="T14" fmla="*/ 274 w 943"/>
                <a:gd name="T15" fmla="*/ 527 h 1287"/>
                <a:gd name="T16" fmla="*/ 274 w 943"/>
                <a:gd name="T17" fmla="*/ 174 h 1287"/>
                <a:gd name="T18" fmla="*/ 883 w 943"/>
                <a:gd name="T19" fmla="*/ 174 h 1287"/>
                <a:gd name="T20" fmla="*/ 919 w 943"/>
                <a:gd name="T21" fmla="*/ 0 h 1287"/>
                <a:gd name="T22" fmla="*/ 0 w 943"/>
                <a:gd name="T23" fmla="*/ 0 h 1287"/>
                <a:gd name="T24" fmla="*/ 0 w 943"/>
                <a:gd name="T25" fmla="*/ 1287 h 1287"/>
                <a:gd name="T26" fmla="*/ 668 w 943"/>
                <a:gd name="T27" fmla="*/ 1287 h 1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43" h="1287">
                  <a:moveTo>
                    <a:pt x="668" y="1287"/>
                  </a:moveTo>
                  <a:lnTo>
                    <a:pt x="668" y="1287"/>
                  </a:lnTo>
                  <a:cubicBezTo>
                    <a:pt x="872" y="1287"/>
                    <a:pt x="943" y="1106"/>
                    <a:pt x="943" y="1106"/>
                  </a:cubicBezTo>
                  <a:lnTo>
                    <a:pt x="279" y="1106"/>
                  </a:lnTo>
                  <a:lnTo>
                    <a:pt x="279" y="703"/>
                  </a:lnTo>
                  <a:lnTo>
                    <a:pt x="785" y="703"/>
                  </a:lnTo>
                  <a:lnTo>
                    <a:pt x="785" y="527"/>
                  </a:lnTo>
                  <a:lnTo>
                    <a:pt x="274" y="527"/>
                  </a:lnTo>
                  <a:lnTo>
                    <a:pt x="274" y="174"/>
                  </a:lnTo>
                  <a:lnTo>
                    <a:pt x="883" y="174"/>
                  </a:lnTo>
                  <a:lnTo>
                    <a:pt x="919" y="0"/>
                  </a:lnTo>
                  <a:lnTo>
                    <a:pt x="0" y="0"/>
                  </a:lnTo>
                  <a:lnTo>
                    <a:pt x="0" y="1287"/>
                  </a:lnTo>
                  <a:cubicBezTo>
                    <a:pt x="0" y="1287"/>
                    <a:pt x="463" y="1287"/>
                    <a:pt x="668" y="1287"/>
                  </a:cubicBezTo>
                  <a:close/>
                </a:path>
              </a:pathLst>
            </a:custGeom>
            <a:solidFill>
              <a:srgbClr val="FEFEFE"/>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557"/>
            </a:p>
          </p:txBody>
        </p:sp>
        <p:sp>
          <p:nvSpPr>
            <p:cNvPr id="26" name="Freeform 7"/>
            <p:cNvSpPr>
              <a:spLocks/>
            </p:cNvSpPr>
            <p:nvPr userDrawn="1"/>
          </p:nvSpPr>
          <p:spPr bwMode="auto">
            <a:xfrm>
              <a:off x="9048750" y="6899275"/>
              <a:ext cx="220663" cy="303213"/>
            </a:xfrm>
            <a:custGeom>
              <a:avLst/>
              <a:gdLst>
                <a:gd name="T0" fmla="*/ 667 w 942"/>
                <a:gd name="T1" fmla="*/ 1287 h 1287"/>
                <a:gd name="T2" fmla="*/ 667 w 942"/>
                <a:gd name="T3" fmla="*/ 1287 h 1287"/>
                <a:gd name="T4" fmla="*/ 942 w 942"/>
                <a:gd name="T5" fmla="*/ 1106 h 1287"/>
                <a:gd name="T6" fmla="*/ 279 w 942"/>
                <a:gd name="T7" fmla="*/ 1106 h 1287"/>
                <a:gd name="T8" fmla="*/ 279 w 942"/>
                <a:gd name="T9" fmla="*/ 703 h 1287"/>
                <a:gd name="T10" fmla="*/ 784 w 942"/>
                <a:gd name="T11" fmla="*/ 703 h 1287"/>
                <a:gd name="T12" fmla="*/ 784 w 942"/>
                <a:gd name="T13" fmla="*/ 527 h 1287"/>
                <a:gd name="T14" fmla="*/ 274 w 942"/>
                <a:gd name="T15" fmla="*/ 527 h 1287"/>
                <a:gd name="T16" fmla="*/ 274 w 942"/>
                <a:gd name="T17" fmla="*/ 174 h 1287"/>
                <a:gd name="T18" fmla="*/ 883 w 942"/>
                <a:gd name="T19" fmla="*/ 174 h 1287"/>
                <a:gd name="T20" fmla="*/ 919 w 942"/>
                <a:gd name="T21" fmla="*/ 0 h 1287"/>
                <a:gd name="T22" fmla="*/ 0 w 942"/>
                <a:gd name="T23" fmla="*/ 0 h 1287"/>
                <a:gd name="T24" fmla="*/ 0 w 942"/>
                <a:gd name="T25" fmla="*/ 1287 h 1287"/>
                <a:gd name="T26" fmla="*/ 667 w 942"/>
                <a:gd name="T27" fmla="*/ 1287 h 1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42" h="1287">
                  <a:moveTo>
                    <a:pt x="667" y="1287"/>
                  </a:moveTo>
                  <a:lnTo>
                    <a:pt x="667" y="1287"/>
                  </a:lnTo>
                  <a:cubicBezTo>
                    <a:pt x="872" y="1287"/>
                    <a:pt x="942" y="1106"/>
                    <a:pt x="942" y="1106"/>
                  </a:cubicBezTo>
                  <a:lnTo>
                    <a:pt x="279" y="1106"/>
                  </a:lnTo>
                  <a:lnTo>
                    <a:pt x="279" y="703"/>
                  </a:lnTo>
                  <a:lnTo>
                    <a:pt x="784" y="703"/>
                  </a:lnTo>
                  <a:lnTo>
                    <a:pt x="784" y="527"/>
                  </a:lnTo>
                  <a:lnTo>
                    <a:pt x="274" y="527"/>
                  </a:lnTo>
                  <a:lnTo>
                    <a:pt x="274" y="174"/>
                  </a:lnTo>
                  <a:lnTo>
                    <a:pt x="883" y="174"/>
                  </a:lnTo>
                  <a:lnTo>
                    <a:pt x="919" y="0"/>
                  </a:lnTo>
                  <a:lnTo>
                    <a:pt x="0" y="0"/>
                  </a:lnTo>
                  <a:lnTo>
                    <a:pt x="0" y="1287"/>
                  </a:lnTo>
                  <a:cubicBezTo>
                    <a:pt x="0" y="1287"/>
                    <a:pt x="463" y="1287"/>
                    <a:pt x="667" y="1287"/>
                  </a:cubicBezTo>
                  <a:close/>
                </a:path>
              </a:pathLst>
            </a:custGeom>
            <a:solidFill>
              <a:srgbClr val="FEFEFE"/>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557"/>
            </a:p>
          </p:txBody>
        </p:sp>
        <p:sp>
          <p:nvSpPr>
            <p:cNvPr id="27" name="Freeform 8"/>
            <p:cNvSpPr>
              <a:spLocks/>
            </p:cNvSpPr>
            <p:nvPr userDrawn="1"/>
          </p:nvSpPr>
          <p:spPr bwMode="auto">
            <a:xfrm>
              <a:off x="8783638" y="6899275"/>
              <a:ext cx="207963" cy="306388"/>
            </a:xfrm>
            <a:custGeom>
              <a:avLst/>
              <a:gdLst>
                <a:gd name="T0" fmla="*/ 41 w 887"/>
                <a:gd name="T1" fmla="*/ 1298 h 1298"/>
                <a:gd name="T2" fmla="*/ 41 w 887"/>
                <a:gd name="T3" fmla="*/ 1298 h 1298"/>
                <a:gd name="T4" fmla="*/ 610 w 887"/>
                <a:gd name="T5" fmla="*/ 1298 h 1298"/>
                <a:gd name="T6" fmla="*/ 885 w 887"/>
                <a:gd name="T7" fmla="*/ 1117 h 1298"/>
                <a:gd name="T8" fmla="*/ 887 w 887"/>
                <a:gd name="T9" fmla="*/ 1111 h 1298"/>
                <a:gd name="T10" fmla="*/ 280 w 887"/>
                <a:gd name="T11" fmla="*/ 1111 h 1298"/>
                <a:gd name="T12" fmla="*/ 280 w 887"/>
                <a:gd name="T13" fmla="*/ 0 h 1298"/>
                <a:gd name="T14" fmla="*/ 0 w 887"/>
                <a:gd name="T15" fmla="*/ 0 h 1298"/>
                <a:gd name="T16" fmla="*/ 0 w 887"/>
                <a:gd name="T17" fmla="*/ 1297 h 1298"/>
                <a:gd name="T18" fmla="*/ 41 w 887"/>
                <a:gd name="T19" fmla="*/ 1298 h 1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7" h="1298">
                  <a:moveTo>
                    <a:pt x="41" y="1298"/>
                  </a:moveTo>
                  <a:lnTo>
                    <a:pt x="41" y="1298"/>
                  </a:lnTo>
                  <a:cubicBezTo>
                    <a:pt x="41" y="1298"/>
                    <a:pt x="406" y="1298"/>
                    <a:pt x="610" y="1298"/>
                  </a:cubicBezTo>
                  <a:cubicBezTo>
                    <a:pt x="815" y="1298"/>
                    <a:pt x="885" y="1117"/>
                    <a:pt x="885" y="1117"/>
                  </a:cubicBezTo>
                  <a:lnTo>
                    <a:pt x="887" y="1111"/>
                  </a:lnTo>
                  <a:lnTo>
                    <a:pt x="280" y="1111"/>
                  </a:lnTo>
                  <a:lnTo>
                    <a:pt x="280" y="0"/>
                  </a:lnTo>
                  <a:lnTo>
                    <a:pt x="0" y="0"/>
                  </a:lnTo>
                  <a:lnTo>
                    <a:pt x="0" y="1297"/>
                  </a:lnTo>
                  <a:lnTo>
                    <a:pt x="41" y="1298"/>
                  </a:lnTo>
                  <a:close/>
                </a:path>
              </a:pathLst>
            </a:custGeom>
            <a:solidFill>
              <a:srgbClr val="FEFEFE"/>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557"/>
            </a:p>
          </p:txBody>
        </p:sp>
        <p:sp>
          <p:nvSpPr>
            <p:cNvPr id="28" name="Freeform 9"/>
            <p:cNvSpPr>
              <a:spLocks/>
            </p:cNvSpPr>
            <p:nvPr userDrawn="1"/>
          </p:nvSpPr>
          <p:spPr bwMode="auto">
            <a:xfrm>
              <a:off x="10037763" y="6900863"/>
              <a:ext cx="263525" cy="303213"/>
            </a:xfrm>
            <a:custGeom>
              <a:avLst/>
              <a:gdLst>
                <a:gd name="T0" fmla="*/ 835 w 1124"/>
                <a:gd name="T1" fmla="*/ 1287 h 1287"/>
                <a:gd name="T2" fmla="*/ 835 w 1124"/>
                <a:gd name="T3" fmla="*/ 1287 h 1287"/>
                <a:gd name="T4" fmla="*/ 270 w 1124"/>
                <a:gd name="T5" fmla="*/ 325 h 1287"/>
                <a:gd name="T6" fmla="*/ 270 w 1124"/>
                <a:gd name="T7" fmla="*/ 1287 h 1287"/>
                <a:gd name="T8" fmla="*/ 0 w 1124"/>
                <a:gd name="T9" fmla="*/ 1287 h 1287"/>
                <a:gd name="T10" fmla="*/ 0 w 1124"/>
                <a:gd name="T11" fmla="*/ 0 h 1287"/>
                <a:gd name="T12" fmla="*/ 311 w 1124"/>
                <a:gd name="T13" fmla="*/ 0 h 1287"/>
                <a:gd name="T14" fmla="*/ 864 w 1124"/>
                <a:gd name="T15" fmla="*/ 937 h 1287"/>
                <a:gd name="T16" fmla="*/ 864 w 1124"/>
                <a:gd name="T17" fmla="*/ 0 h 1287"/>
                <a:gd name="T18" fmla="*/ 1124 w 1124"/>
                <a:gd name="T19" fmla="*/ 0 h 1287"/>
                <a:gd name="T20" fmla="*/ 1124 w 1124"/>
                <a:gd name="T21" fmla="*/ 1287 h 1287"/>
                <a:gd name="T22" fmla="*/ 835 w 1124"/>
                <a:gd name="T23" fmla="*/ 1287 h 1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24" h="1287">
                  <a:moveTo>
                    <a:pt x="835" y="1287"/>
                  </a:moveTo>
                  <a:lnTo>
                    <a:pt x="835" y="1287"/>
                  </a:lnTo>
                  <a:cubicBezTo>
                    <a:pt x="835" y="1287"/>
                    <a:pt x="301" y="401"/>
                    <a:pt x="270" y="325"/>
                  </a:cubicBezTo>
                  <a:lnTo>
                    <a:pt x="270" y="1287"/>
                  </a:lnTo>
                  <a:lnTo>
                    <a:pt x="0" y="1287"/>
                  </a:lnTo>
                  <a:lnTo>
                    <a:pt x="0" y="0"/>
                  </a:lnTo>
                  <a:lnTo>
                    <a:pt x="311" y="0"/>
                  </a:lnTo>
                  <a:cubicBezTo>
                    <a:pt x="311" y="0"/>
                    <a:pt x="842" y="877"/>
                    <a:pt x="864" y="937"/>
                  </a:cubicBezTo>
                  <a:lnTo>
                    <a:pt x="864" y="0"/>
                  </a:lnTo>
                  <a:lnTo>
                    <a:pt x="1124" y="0"/>
                  </a:lnTo>
                  <a:lnTo>
                    <a:pt x="1124" y="1287"/>
                  </a:lnTo>
                  <a:lnTo>
                    <a:pt x="835" y="1287"/>
                  </a:lnTo>
                  <a:close/>
                </a:path>
              </a:pathLst>
            </a:custGeom>
            <a:solidFill>
              <a:schemeClr val="tx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557"/>
            </a:p>
          </p:txBody>
        </p:sp>
        <p:sp>
          <p:nvSpPr>
            <p:cNvPr id="29" name="Freeform 10"/>
            <p:cNvSpPr>
              <a:spLocks/>
            </p:cNvSpPr>
            <p:nvPr userDrawn="1"/>
          </p:nvSpPr>
          <p:spPr bwMode="auto">
            <a:xfrm>
              <a:off x="9453563" y="7007225"/>
              <a:ext cx="173038" cy="196850"/>
            </a:xfrm>
            <a:custGeom>
              <a:avLst/>
              <a:gdLst>
                <a:gd name="T0" fmla="*/ 0 w 735"/>
                <a:gd name="T1" fmla="*/ 287 h 836"/>
                <a:gd name="T2" fmla="*/ 0 w 735"/>
                <a:gd name="T3" fmla="*/ 287 h 836"/>
                <a:gd name="T4" fmla="*/ 405 w 735"/>
                <a:gd name="T5" fmla="*/ 836 h 836"/>
                <a:gd name="T6" fmla="*/ 735 w 735"/>
                <a:gd name="T7" fmla="*/ 836 h 836"/>
                <a:gd name="T8" fmla="*/ 122 w 735"/>
                <a:gd name="T9" fmla="*/ 0 h 836"/>
                <a:gd name="T10" fmla="*/ 0 w 735"/>
                <a:gd name="T11" fmla="*/ 287 h 836"/>
              </a:gdLst>
              <a:ahLst/>
              <a:cxnLst>
                <a:cxn ang="0">
                  <a:pos x="T0" y="T1"/>
                </a:cxn>
                <a:cxn ang="0">
                  <a:pos x="T2" y="T3"/>
                </a:cxn>
                <a:cxn ang="0">
                  <a:pos x="T4" y="T5"/>
                </a:cxn>
                <a:cxn ang="0">
                  <a:pos x="T6" y="T7"/>
                </a:cxn>
                <a:cxn ang="0">
                  <a:pos x="T8" y="T9"/>
                </a:cxn>
                <a:cxn ang="0">
                  <a:pos x="T10" y="T11"/>
                </a:cxn>
              </a:cxnLst>
              <a:rect l="0" t="0" r="r" b="b"/>
              <a:pathLst>
                <a:path w="735" h="836">
                  <a:moveTo>
                    <a:pt x="0" y="287"/>
                  </a:moveTo>
                  <a:lnTo>
                    <a:pt x="0" y="287"/>
                  </a:lnTo>
                  <a:lnTo>
                    <a:pt x="405" y="836"/>
                  </a:lnTo>
                  <a:lnTo>
                    <a:pt x="735" y="836"/>
                  </a:lnTo>
                  <a:lnTo>
                    <a:pt x="122" y="0"/>
                  </a:lnTo>
                  <a:cubicBezTo>
                    <a:pt x="81" y="95"/>
                    <a:pt x="41" y="191"/>
                    <a:pt x="0" y="287"/>
                  </a:cubicBezTo>
                  <a:close/>
                </a:path>
              </a:pathLst>
            </a:custGeom>
            <a:solidFill>
              <a:schemeClr val="tx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557"/>
            </a:p>
          </p:txBody>
        </p:sp>
        <p:sp>
          <p:nvSpPr>
            <p:cNvPr id="30" name="Freeform 11"/>
            <p:cNvSpPr>
              <a:spLocks noEditPoints="1"/>
            </p:cNvSpPr>
            <p:nvPr userDrawn="1"/>
          </p:nvSpPr>
          <p:spPr bwMode="auto">
            <a:xfrm>
              <a:off x="9639300" y="6896100"/>
              <a:ext cx="325438" cy="311150"/>
            </a:xfrm>
            <a:custGeom>
              <a:avLst/>
              <a:gdLst>
                <a:gd name="T0" fmla="*/ 704 w 1386"/>
                <a:gd name="T1" fmla="*/ 1325 h 1325"/>
                <a:gd name="T2" fmla="*/ 704 w 1386"/>
                <a:gd name="T3" fmla="*/ 1325 h 1325"/>
                <a:gd name="T4" fmla="*/ 1386 w 1386"/>
                <a:gd name="T5" fmla="*/ 663 h 1325"/>
                <a:gd name="T6" fmla="*/ 692 w 1386"/>
                <a:gd name="T7" fmla="*/ 0 h 1325"/>
                <a:gd name="T8" fmla="*/ 0 w 1386"/>
                <a:gd name="T9" fmla="*/ 661 h 1325"/>
                <a:gd name="T10" fmla="*/ 704 w 1386"/>
                <a:gd name="T11" fmla="*/ 1325 h 1325"/>
                <a:gd name="T12" fmla="*/ 704 w 1386"/>
                <a:gd name="T13" fmla="*/ 1325 h 1325"/>
                <a:gd name="T14" fmla="*/ 697 w 1386"/>
                <a:gd name="T15" fmla="*/ 1163 h 1325"/>
                <a:gd name="T16" fmla="*/ 697 w 1386"/>
                <a:gd name="T17" fmla="*/ 1163 h 1325"/>
                <a:gd name="T18" fmla="*/ 305 w 1386"/>
                <a:gd name="T19" fmla="*/ 648 h 1325"/>
                <a:gd name="T20" fmla="*/ 690 w 1386"/>
                <a:gd name="T21" fmla="*/ 164 h 1325"/>
                <a:gd name="T22" fmla="*/ 1072 w 1386"/>
                <a:gd name="T23" fmla="*/ 676 h 1325"/>
                <a:gd name="T24" fmla="*/ 697 w 1386"/>
                <a:gd name="T25" fmla="*/ 1163 h 1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86" h="1325">
                  <a:moveTo>
                    <a:pt x="704" y="1325"/>
                  </a:moveTo>
                  <a:lnTo>
                    <a:pt x="704" y="1325"/>
                  </a:lnTo>
                  <a:cubicBezTo>
                    <a:pt x="1136" y="1325"/>
                    <a:pt x="1386" y="1064"/>
                    <a:pt x="1386" y="663"/>
                  </a:cubicBezTo>
                  <a:cubicBezTo>
                    <a:pt x="1386" y="287"/>
                    <a:pt x="1160" y="0"/>
                    <a:pt x="692" y="0"/>
                  </a:cubicBezTo>
                  <a:cubicBezTo>
                    <a:pt x="277" y="0"/>
                    <a:pt x="0" y="237"/>
                    <a:pt x="0" y="661"/>
                  </a:cubicBezTo>
                  <a:cubicBezTo>
                    <a:pt x="0" y="1042"/>
                    <a:pt x="231" y="1325"/>
                    <a:pt x="704" y="1325"/>
                  </a:cubicBezTo>
                  <a:lnTo>
                    <a:pt x="704" y="1325"/>
                  </a:lnTo>
                  <a:close/>
                  <a:moveTo>
                    <a:pt x="697" y="1163"/>
                  </a:moveTo>
                  <a:lnTo>
                    <a:pt x="697" y="1163"/>
                  </a:lnTo>
                  <a:cubicBezTo>
                    <a:pt x="413" y="1163"/>
                    <a:pt x="305" y="979"/>
                    <a:pt x="305" y="648"/>
                  </a:cubicBezTo>
                  <a:cubicBezTo>
                    <a:pt x="305" y="339"/>
                    <a:pt x="411" y="164"/>
                    <a:pt x="690" y="164"/>
                  </a:cubicBezTo>
                  <a:cubicBezTo>
                    <a:pt x="988" y="164"/>
                    <a:pt x="1072" y="361"/>
                    <a:pt x="1072" y="676"/>
                  </a:cubicBezTo>
                  <a:cubicBezTo>
                    <a:pt x="1072" y="1022"/>
                    <a:pt x="944" y="1163"/>
                    <a:pt x="697" y="1163"/>
                  </a:cubicBezTo>
                  <a:close/>
                </a:path>
              </a:pathLst>
            </a:custGeom>
            <a:solidFill>
              <a:schemeClr val="tx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557"/>
            </a:p>
          </p:txBody>
        </p:sp>
      </p:grpSp>
    </p:spTree>
    <p:extLst>
      <p:ext uri="{BB962C8B-B14F-4D97-AF65-F5344CB8AC3E}">
        <p14:creationId xmlns:p14="http://schemas.microsoft.com/office/powerpoint/2010/main" val="2512473806"/>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Side By Side Slide">
    <p:spTree>
      <p:nvGrpSpPr>
        <p:cNvPr id="1" name=""/>
        <p:cNvGrpSpPr/>
        <p:nvPr/>
      </p:nvGrpSpPr>
      <p:grpSpPr>
        <a:xfrm>
          <a:off x="0" y="0"/>
          <a:ext cx="0" cy="0"/>
          <a:chOff x="0" y="0"/>
          <a:chExt cx="0" cy="0"/>
        </a:xfrm>
      </p:grpSpPr>
      <p:sp>
        <p:nvSpPr>
          <p:cNvPr id="2" name="Title 1"/>
          <p:cNvSpPr>
            <a:spLocks noGrp="1"/>
          </p:cNvSpPr>
          <p:nvPr>
            <p:ph type="title"/>
          </p:nvPr>
        </p:nvSpPr>
        <p:spPr>
          <a:xfrm>
            <a:off x="339372" y="288968"/>
            <a:ext cx="8465258" cy="293865"/>
          </a:xfrm>
        </p:spPr>
        <p:txBody>
          <a:bodyPr/>
          <a:lstStyle/>
          <a:p>
            <a:r>
              <a:rPr lang="en-US" dirty="0"/>
              <a:t>Click to edit Master title style</a:t>
            </a:r>
            <a:endParaRPr lang="en-GB" dirty="0"/>
          </a:p>
        </p:txBody>
      </p:sp>
      <p:sp>
        <p:nvSpPr>
          <p:cNvPr id="3" name="Footer Placeholder 2"/>
          <p:cNvSpPr>
            <a:spLocks noGrp="1"/>
          </p:cNvSpPr>
          <p:nvPr>
            <p:ph type="ftr" sz="quarter" idx="10"/>
          </p:nvPr>
        </p:nvSpPr>
        <p:spPr/>
        <p:txBody>
          <a:bodyPr/>
          <a:lstStyle/>
          <a:p>
            <a:r>
              <a:rPr lang="en-GB" dirty="0"/>
              <a:t>Insert: Document title</a:t>
            </a:r>
          </a:p>
        </p:txBody>
      </p:sp>
      <p:sp>
        <p:nvSpPr>
          <p:cNvPr id="4" name="Slide Number Placeholder 3"/>
          <p:cNvSpPr>
            <a:spLocks noGrp="1"/>
          </p:cNvSpPr>
          <p:nvPr>
            <p:ph type="sldNum" sz="quarter" idx="11"/>
          </p:nvPr>
        </p:nvSpPr>
        <p:spPr/>
        <p:txBody>
          <a:bodyPr/>
          <a:lstStyle/>
          <a:p>
            <a:fld id="{183C6C5D-E533-49CA-B0EE-FC3E24E254C3}" type="slidenum">
              <a:rPr lang="en-GB" smtClean="0"/>
              <a:pPr/>
              <a:t>‹#›</a:t>
            </a:fld>
            <a:endParaRPr lang="en-GB" dirty="0"/>
          </a:p>
        </p:txBody>
      </p:sp>
      <p:sp>
        <p:nvSpPr>
          <p:cNvPr id="21" name="Freeform 12"/>
          <p:cNvSpPr>
            <a:spLocks/>
          </p:cNvSpPr>
          <p:nvPr userDrawn="1"/>
        </p:nvSpPr>
        <p:spPr bwMode="auto">
          <a:xfrm>
            <a:off x="7178367" y="4638114"/>
            <a:ext cx="1709070" cy="317487"/>
          </a:xfrm>
          <a:custGeom>
            <a:avLst/>
            <a:gdLst>
              <a:gd name="T0" fmla="*/ 263 w 8518"/>
              <a:gd name="T1" fmla="*/ 1980 h 1980"/>
              <a:gd name="T2" fmla="*/ 263 w 8518"/>
              <a:gd name="T3" fmla="*/ 1980 h 1980"/>
              <a:gd name="T4" fmla="*/ 0 w 8518"/>
              <a:gd name="T5" fmla="*/ 1721 h 1980"/>
              <a:gd name="T6" fmla="*/ 0 w 8518"/>
              <a:gd name="T7" fmla="*/ 0 h 1980"/>
              <a:gd name="T8" fmla="*/ 8254 w 8518"/>
              <a:gd name="T9" fmla="*/ 0 h 1980"/>
              <a:gd name="T10" fmla="*/ 8518 w 8518"/>
              <a:gd name="T11" fmla="*/ 259 h 1980"/>
              <a:gd name="T12" fmla="*/ 8518 w 8518"/>
              <a:gd name="T13" fmla="*/ 1980 h 1980"/>
              <a:gd name="T14" fmla="*/ 263 w 8518"/>
              <a:gd name="T15" fmla="*/ 1980 h 1980"/>
              <a:gd name="T16" fmla="*/ 263 w 8518"/>
              <a:gd name="T17" fmla="*/ 1980 h 19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518" h="1980">
                <a:moveTo>
                  <a:pt x="263" y="1980"/>
                </a:moveTo>
                <a:lnTo>
                  <a:pt x="263" y="1980"/>
                </a:lnTo>
                <a:cubicBezTo>
                  <a:pt x="2" y="1980"/>
                  <a:pt x="0" y="1721"/>
                  <a:pt x="0" y="1721"/>
                </a:cubicBezTo>
                <a:lnTo>
                  <a:pt x="0" y="0"/>
                </a:lnTo>
                <a:lnTo>
                  <a:pt x="8254" y="0"/>
                </a:lnTo>
                <a:cubicBezTo>
                  <a:pt x="8254" y="0"/>
                  <a:pt x="8518" y="2"/>
                  <a:pt x="8518" y="259"/>
                </a:cubicBezTo>
                <a:cubicBezTo>
                  <a:pt x="8518" y="517"/>
                  <a:pt x="8518" y="1980"/>
                  <a:pt x="8518" y="1980"/>
                </a:cubicBezTo>
                <a:lnTo>
                  <a:pt x="263" y="1980"/>
                </a:lnTo>
                <a:lnTo>
                  <a:pt x="263" y="1980"/>
                </a:lnTo>
                <a:close/>
              </a:path>
            </a:pathLst>
          </a:custGeom>
          <a:noFill/>
          <a:ln w="7938" cap="flat">
            <a:no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62201" tIns="31101" rIns="62201" bIns="31101" numCol="1" anchor="t" anchorCtr="0" compatLnSpc="1">
            <a:prstTxWarp prst="textNoShape">
              <a:avLst/>
            </a:prstTxWarp>
          </a:bodyPr>
          <a:lstStyle/>
          <a:p>
            <a:endParaRPr lang="en-GB" sz="557"/>
          </a:p>
        </p:txBody>
      </p:sp>
      <p:sp>
        <p:nvSpPr>
          <p:cNvPr id="6" name="Content Placeholder 5"/>
          <p:cNvSpPr>
            <a:spLocks noGrp="1"/>
          </p:cNvSpPr>
          <p:nvPr>
            <p:ph sz="quarter" idx="13"/>
          </p:nvPr>
        </p:nvSpPr>
        <p:spPr>
          <a:xfrm>
            <a:off x="339371" y="786158"/>
            <a:ext cx="4078860" cy="3770963"/>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24" name="Content Placeholder 5"/>
          <p:cNvSpPr>
            <a:spLocks noGrp="1"/>
          </p:cNvSpPr>
          <p:nvPr>
            <p:ph sz="quarter" idx="14"/>
          </p:nvPr>
        </p:nvSpPr>
        <p:spPr>
          <a:xfrm>
            <a:off x="4725321" y="786156"/>
            <a:ext cx="4078860" cy="3770965"/>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grpSp>
        <p:nvGrpSpPr>
          <p:cNvPr id="23" name="Group 22"/>
          <p:cNvGrpSpPr/>
          <p:nvPr userDrawn="1"/>
        </p:nvGrpSpPr>
        <p:grpSpPr>
          <a:xfrm>
            <a:off x="7178366" y="4651131"/>
            <a:ext cx="1630337" cy="317487"/>
            <a:chOff x="8394700" y="6818313"/>
            <a:chExt cx="1906588" cy="466725"/>
          </a:xfrm>
        </p:grpSpPr>
        <p:sp>
          <p:nvSpPr>
            <p:cNvPr id="26" name="Freeform 5"/>
            <p:cNvSpPr>
              <a:spLocks/>
            </p:cNvSpPr>
            <p:nvPr userDrawn="1"/>
          </p:nvSpPr>
          <p:spPr bwMode="auto">
            <a:xfrm>
              <a:off x="8394700" y="6818313"/>
              <a:ext cx="1263650" cy="466725"/>
            </a:xfrm>
            <a:custGeom>
              <a:avLst/>
              <a:gdLst>
                <a:gd name="T0" fmla="*/ 263 w 5386"/>
                <a:gd name="T1" fmla="*/ 1980 h 1980"/>
                <a:gd name="T2" fmla="*/ 263 w 5386"/>
                <a:gd name="T3" fmla="*/ 1980 h 1980"/>
                <a:gd name="T4" fmla="*/ 0 w 5386"/>
                <a:gd name="T5" fmla="*/ 1721 h 1980"/>
                <a:gd name="T6" fmla="*/ 0 w 5386"/>
                <a:gd name="T7" fmla="*/ 0 h 1980"/>
                <a:gd name="T8" fmla="*/ 5386 w 5386"/>
                <a:gd name="T9" fmla="*/ 0 h 1980"/>
                <a:gd name="T10" fmla="*/ 4636 w 5386"/>
                <a:gd name="T11" fmla="*/ 801 h 1980"/>
                <a:gd name="T12" fmla="*/ 4297 w 5386"/>
                <a:gd name="T13" fmla="*/ 339 h 1980"/>
                <a:gd name="T14" fmla="*/ 3962 w 5386"/>
                <a:gd name="T15" fmla="*/ 339 h 1980"/>
                <a:gd name="T16" fmla="*/ 4514 w 5386"/>
                <a:gd name="T17" fmla="*/ 1087 h 1980"/>
                <a:gd name="T18" fmla="*/ 3723 w 5386"/>
                <a:gd name="T19" fmla="*/ 1980 h 1980"/>
                <a:gd name="T20" fmla="*/ 263 w 5386"/>
                <a:gd name="T21" fmla="*/ 1980 h 19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386" h="1980">
                  <a:moveTo>
                    <a:pt x="263" y="1980"/>
                  </a:moveTo>
                  <a:lnTo>
                    <a:pt x="263" y="1980"/>
                  </a:lnTo>
                  <a:cubicBezTo>
                    <a:pt x="2" y="1980"/>
                    <a:pt x="0" y="1721"/>
                    <a:pt x="0" y="1721"/>
                  </a:cubicBezTo>
                  <a:lnTo>
                    <a:pt x="0" y="0"/>
                  </a:lnTo>
                  <a:lnTo>
                    <a:pt x="5386" y="0"/>
                  </a:lnTo>
                  <a:cubicBezTo>
                    <a:pt x="5025" y="0"/>
                    <a:pt x="4821" y="377"/>
                    <a:pt x="4636" y="801"/>
                  </a:cubicBezTo>
                  <a:lnTo>
                    <a:pt x="4297" y="339"/>
                  </a:lnTo>
                  <a:lnTo>
                    <a:pt x="3962" y="339"/>
                  </a:lnTo>
                  <a:lnTo>
                    <a:pt x="4514" y="1087"/>
                  </a:lnTo>
                  <a:cubicBezTo>
                    <a:pt x="4319" y="1541"/>
                    <a:pt x="4110" y="1980"/>
                    <a:pt x="3723" y="1980"/>
                  </a:cubicBezTo>
                  <a:cubicBezTo>
                    <a:pt x="3723" y="1980"/>
                    <a:pt x="524" y="1980"/>
                    <a:pt x="263" y="1980"/>
                  </a:cubicBezTo>
                  <a:close/>
                </a:path>
              </a:pathLst>
            </a:custGeom>
            <a:solidFill>
              <a:schemeClr val="tx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557"/>
            </a:p>
          </p:txBody>
        </p:sp>
        <p:sp>
          <p:nvSpPr>
            <p:cNvPr id="27" name="Freeform 6"/>
            <p:cNvSpPr>
              <a:spLocks/>
            </p:cNvSpPr>
            <p:nvPr userDrawn="1"/>
          </p:nvSpPr>
          <p:spPr bwMode="auto">
            <a:xfrm>
              <a:off x="8491538" y="6899275"/>
              <a:ext cx="220663" cy="303213"/>
            </a:xfrm>
            <a:custGeom>
              <a:avLst/>
              <a:gdLst>
                <a:gd name="T0" fmla="*/ 668 w 943"/>
                <a:gd name="T1" fmla="*/ 1287 h 1287"/>
                <a:gd name="T2" fmla="*/ 668 w 943"/>
                <a:gd name="T3" fmla="*/ 1287 h 1287"/>
                <a:gd name="T4" fmla="*/ 943 w 943"/>
                <a:gd name="T5" fmla="*/ 1106 h 1287"/>
                <a:gd name="T6" fmla="*/ 279 w 943"/>
                <a:gd name="T7" fmla="*/ 1106 h 1287"/>
                <a:gd name="T8" fmla="*/ 279 w 943"/>
                <a:gd name="T9" fmla="*/ 703 h 1287"/>
                <a:gd name="T10" fmla="*/ 785 w 943"/>
                <a:gd name="T11" fmla="*/ 703 h 1287"/>
                <a:gd name="T12" fmla="*/ 785 w 943"/>
                <a:gd name="T13" fmla="*/ 527 h 1287"/>
                <a:gd name="T14" fmla="*/ 274 w 943"/>
                <a:gd name="T15" fmla="*/ 527 h 1287"/>
                <a:gd name="T16" fmla="*/ 274 w 943"/>
                <a:gd name="T17" fmla="*/ 174 h 1287"/>
                <a:gd name="T18" fmla="*/ 883 w 943"/>
                <a:gd name="T19" fmla="*/ 174 h 1287"/>
                <a:gd name="T20" fmla="*/ 919 w 943"/>
                <a:gd name="T21" fmla="*/ 0 h 1287"/>
                <a:gd name="T22" fmla="*/ 0 w 943"/>
                <a:gd name="T23" fmla="*/ 0 h 1287"/>
                <a:gd name="T24" fmla="*/ 0 w 943"/>
                <a:gd name="T25" fmla="*/ 1287 h 1287"/>
                <a:gd name="T26" fmla="*/ 668 w 943"/>
                <a:gd name="T27" fmla="*/ 1287 h 1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43" h="1287">
                  <a:moveTo>
                    <a:pt x="668" y="1287"/>
                  </a:moveTo>
                  <a:lnTo>
                    <a:pt x="668" y="1287"/>
                  </a:lnTo>
                  <a:cubicBezTo>
                    <a:pt x="872" y="1287"/>
                    <a:pt x="943" y="1106"/>
                    <a:pt x="943" y="1106"/>
                  </a:cubicBezTo>
                  <a:lnTo>
                    <a:pt x="279" y="1106"/>
                  </a:lnTo>
                  <a:lnTo>
                    <a:pt x="279" y="703"/>
                  </a:lnTo>
                  <a:lnTo>
                    <a:pt x="785" y="703"/>
                  </a:lnTo>
                  <a:lnTo>
                    <a:pt x="785" y="527"/>
                  </a:lnTo>
                  <a:lnTo>
                    <a:pt x="274" y="527"/>
                  </a:lnTo>
                  <a:lnTo>
                    <a:pt x="274" y="174"/>
                  </a:lnTo>
                  <a:lnTo>
                    <a:pt x="883" y="174"/>
                  </a:lnTo>
                  <a:lnTo>
                    <a:pt x="919" y="0"/>
                  </a:lnTo>
                  <a:lnTo>
                    <a:pt x="0" y="0"/>
                  </a:lnTo>
                  <a:lnTo>
                    <a:pt x="0" y="1287"/>
                  </a:lnTo>
                  <a:cubicBezTo>
                    <a:pt x="0" y="1287"/>
                    <a:pt x="463" y="1287"/>
                    <a:pt x="668" y="1287"/>
                  </a:cubicBezTo>
                  <a:close/>
                </a:path>
              </a:pathLst>
            </a:custGeom>
            <a:solidFill>
              <a:srgbClr val="FEFEFE"/>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557"/>
            </a:p>
          </p:txBody>
        </p:sp>
        <p:sp>
          <p:nvSpPr>
            <p:cNvPr id="28" name="Freeform 7"/>
            <p:cNvSpPr>
              <a:spLocks/>
            </p:cNvSpPr>
            <p:nvPr userDrawn="1"/>
          </p:nvSpPr>
          <p:spPr bwMode="auto">
            <a:xfrm>
              <a:off x="9048750" y="6899275"/>
              <a:ext cx="220663" cy="303213"/>
            </a:xfrm>
            <a:custGeom>
              <a:avLst/>
              <a:gdLst>
                <a:gd name="T0" fmla="*/ 667 w 942"/>
                <a:gd name="T1" fmla="*/ 1287 h 1287"/>
                <a:gd name="T2" fmla="*/ 667 w 942"/>
                <a:gd name="T3" fmla="*/ 1287 h 1287"/>
                <a:gd name="T4" fmla="*/ 942 w 942"/>
                <a:gd name="T5" fmla="*/ 1106 h 1287"/>
                <a:gd name="T6" fmla="*/ 279 w 942"/>
                <a:gd name="T7" fmla="*/ 1106 h 1287"/>
                <a:gd name="T8" fmla="*/ 279 w 942"/>
                <a:gd name="T9" fmla="*/ 703 h 1287"/>
                <a:gd name="T10" fmla="*/ 784 w 942"/>
                <a:gd name="T11" fmla="*/ 703 h 1287"/>
                <a:gd name="T12" fmla="*/ 784 w 942"/>
                <a:gd name="T13" fmla="*/ 527 h 1287"/>
                <a:gd name="T14" fmla="*/ 274 w 942"/>
                <a:gd name="T15" fmla="*/ 527 h 1287"/>
                <a:gd name="T16" fmla="*/ 274 w 942"/>
                <a:gd name="T17" fmla="*/ 174 h 1287"/>
                <a:gd name="T18" fmla="*/ 883 w 942"/>
                <a:gd name="T19" fmla="*/ 174 h 1287"/>
                <a:gd name="T20" fmla="*/ 919 w 942"/>
                <a:gd name="T21" fmla="*/ 0 h 1287"/>
                <a:gd name="T22" fmla="*/ 0 w 942"/>
                <a:gd name="T23" fmla="*/ 0 h 1287"/>
                <a:gd name="T24" fmla="*/ 0 w 942"/>
                <a:gd name="T25" fmla="*/ 1287 h 1287"/>
                <a:gd name="T26" fmla="*/ 667 w 942"/>
                <a:gd name="T27" fmla="*/ 1287 h 1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42" h="1287">
                  <a:moveTo>
                    <a:pt x="667" y="1287"/>
                  </a:moveTo>
                  <a:lnTo>
                    <a:pt x="667" y="1287"/>
                  </a:lnTo>
                  <a:cubicBezTo>
                    <a:pt x="872" y="1287"/>
                    <a:pt x="942" y="1106"/>
                    <a:pt x="942" y="1106"/>
                  </a:cubicBezTo>
                  <a:lnTo>
                    <a:pt x="279" y="1106"/>
                  </a:lnTo>
                  <a:lnTo>
                    <a:pt x="279" y="703"/>
                  </a:lnTo>
                  <a:lnTo>
                    <a:pt x="784" y="703"/>
                  </a:lnTo>
                  <a:lnTo>
                    <a:pt x="784" y="527"/>
                  </a:lnTo>
                  <a:lnTo>
                    <a:pt x="274" y="527"/>
                  </a:lnTo>
                  <a:lnTo>
                    <a:pt x="274" y="174"/>
                  </a:lnTo>
                  <a:lnTo>
                    <a:pt x="883" y="174"/>
                  </a:lnTo>
                  <a:lnTo>
                    <a:pt x="919" y="0"/>
                  </a:lnTo>
                  <a:lnTo>
                    <a:pt x="0" y="0"/>
                  </a:lnTo>
                  <a:lnTo>
                    <a:pt x="0" y="1287"/>
                  </a:lnTo>
                  <a:cubicBezTo>
                    <a:pt x="0" y="1287"/>
                    <a:pt x="463" y="1287"/>
                    <a:pt x="667" y="1287"/>
                  </a:cubicBezTo>
                  <a:close/>
                </a:path>
              </a:pathLst>
            </a:custGeom>
            <a:solidFill>
              <a:srgbClr val="FEFEFE"/>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557"/>
            </a:p>
          </p:txBody>
        </p:sp>
        <p:sp>
          <p:nvSpPr>
            <p:cNvPr id="29" name="Freeform 8"/>
            <p:cNvSpPr>
              <a:spLocks/>
            </p:cNvSpPr>
            <p:nvPr userDrawn="1"/>
          </p:nvSpPr>
          <p:spPr bwMode="auto">
            <a:xfrm>
              <a:off x="8783638" y="6899275"/>
              <a:ext cx="207963" cy="306388"/>
            </a:xfrm>
            <a:custGeom>
              <a:avLst/>
              <a:gdLst>
                <a:gd name="T0" fmla="*/ 41 w 887"/>
                <a:gd name="T1" fmla="*/ 1298 h 1298"/>
                <a:gd name="T2" fmla="*/ 41 w 887"/>
                <a:gd name="T3" fmla="*/ 1298 h 1298"/>
                <a:gd name="T4" fmla="*/ 610 w 887"/>
                <a:gd name="T5" fmla="*/ 1298 h 1298"/>
                <a:gd name="T6" fmla="*/ 885 w 887"/>
                <a:gd name="T7" fmla="*/ 1117 h 1298"/>
                <a:gd name="T8" fmla="*/ 887 w 887"/>
                <a:gd name="T9" fmla="*/ 1111 h 1298"/>
                <a:gd name="T10" fmla="*/ 280 w 887"/>
                <a:gd name="T11" fmla="*/ 1111 h 1298"/>
                <a:gd name="T12" fmla="*/ 280 w 887"/>
                <a:gd name="T13" fmla="*/ 0 h 1298"/>
                <a:gd name="T14" fmla="*/ 0 w 887"/>
                <a:gd name="T15" fmla="*/ 0 h 1298"/>
                <a:gd name="T16" fmla="*/ 0 w 887"/>
                <a:gd name="T17" fmla="*/ 1297 h 1298"/>
                <a:gd name="T18" fmla="*/ 41 w 887"/>
                <a:gd name="T19" fmla="*/ 1298 h 1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7" h="1298">
                  <a:moveTo>
                    <a:pt x="41" y="1298"/>
                  </a:moveTo>
                  <a:lnTo>
                    <a:pt x="41" y="1298"/>
                  </a:lnTo>
                  <a:cubicBezTo>
                    <a:pt x="41" y="1298"/>
                    <a:pt x="406" y="1298"/>
                    <a:pt x="610" y="1298"/>
                  </a:cubicBezTo>
                  <a:cubicBezTo>
                    <a:pt x="815" y="1298"/>
                    <a:pt x="885" y="1117"/>
                    <a:pt x="885" y="1117"/>
                  </a:cubicBezTo>
                  <a:lnTo>
                    <a:pt x="887" y="1111"/>
                  </a:lnTo>
                  <a:lnTo>
                    <a:pt x="280" y="1111"/>
                  </a:lnTo>
                  <a:lnTo>
                    <a:pt x="280" y="0"/>
                  </a:lnTo>
                  <a:lnTo>
                    <a:pt x="0" y="0"/>
                  </a:lnTo>
                  <a:lnTo>
                    <a:pt x="0" y="1297"/>
                  </a:lnTo>
                  <a:lnTo>
                    <a:pt x="41" y="1298"/>
                  </a:lnTo>
                  <a:close/>
                </a:path>
              </a:pathLst>
            </a:custGeom>
            <a:solidFill>
              <a:srgbClr val="FEFEFE"/>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557"/>
            </a:p>
          </p:txBody>
        </p:sp>
        <p:sp>
          <p:nvSpPr>
            <p:cNvPr id="30" name="Freeform 9"/>
            <p:cNvSpPr>
              <a:spLocks/>
            </p:cNvSpPr>
            <p:nvPr userDrawn="1"/>
          </p:nvSpPr>
          <p:spPr bwMode="auto">
            <a:xfrm>
              <a:off x="10037763" y="6900863"/>
              <a:ext cx="263525" cy="303213"/>
            </a:xfrm>
            <a:custGeom>
              <a:avLst/>
              <a:gdLst>
                <a:gd name="T0" fmla="*/ 835 w 1124"/>
                <a:gd name="T1" fmla="*/ 1287 h 1287"/>
                <a:gd name="T2" fmla="*/ 835 w 1124"/>
                <a:gd name="T3" fmla="*/ 1287 h 1287"/>
                <a:gd name="T4" fmla="*/ 270 w 1124"/>
                <a:gd name="T5" fmla="*/ 325 h 1287"/>
                <a:gd name="T6" fmla="*/ 270 w 1124"/>
                <a:gd name="T7" fmla="*/ 1287 h 1287"/>
                <a:gd name="T8" fmla="*/ 0 w 1124"/>
                <a:gd name="T9" fmla="*/ 1287 h 1287"/>
                <a:gd name="T10" fmla="*/ 0 w 1124"/>
                <a:gd name="T11" fmla="*/ 0 h 1287"/>
                <a:gd name="T12" fmla="*/ 311 w 1124"/>
                <a:gd name="T13" fmla="*/ 0 h 1287"/>
                <a:gd name="T14" fmla="*/ 864 w 1124"/>
                <a:gd name="T15" fmla="*/ 937 h 1287"/>
                <a:gd name="T16" fmla="*/ 864 w 1124"/>
                <a:gd name="T17" fmla="*/ 0 h 1287"/>
                <a:gd name="T18" fmla="*/ 1124 w 1124"/>
                <a:gd name="T19" fmla="*/ 0 h 1287"/>
                <a:gd name="T20" fmla="*/ 1124 w 1124"/>
                <a:gd name="T21" fmla="*/ 1287 h 1287"/>
                <a:gd name="T22" fmla="*/ 835 w 1124"/>
                <a:gd name="T23" fmla="*/ 1287 h 1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24" h="1287">
                  <a:moveTo>
                    <a:pt x="835" y="1287"/>
                  </a:moveTo>
                  <a:lnTo>
                    <a:pt x="835" y="1287"/>
                  </a:lnTo>
                  <a:cubicBezTo>
                    <a:pt x="835" y="1287"/>
                    <a:pt x="301" y="401"/>
                    <a:pt x="270" y="325"/>
                  </a:cubicBezTo>
                  <a:lnTo>
                    <a:pt x="270" y="1287"/>
                  </a:lnTo>
                  <a:lnTo>
                    <a:pt x="0" y="1287"/>
                  </a:lnTo>
                  <a:lnTo>
                    <a:pt x="0" y="0"/>
                  </a:lnTo>
                  <a:lnTo>
                    <a:pt x="311" y="0"/>
                  </a:lnTo>
                  <a:cubicBezTo>
                    <a:pt x="311" y="0"/>
                    <a:pt x="842" y="877"/>
                    <a:pt x="864" y="937"/>
                  </a:cubicBezTo>
                  <a:lnTo>
                    <a:pt x="864" y="0"/>
                  </a:lnTo>
                  <a:lnTo>
                    <a:pt x="1124" y="0"/>
                  </a:lnTo>
                  <a:lnTo>
                    <a:pt x="1124" y="1287"/>
                  </a:lnTo>
                  <a:lnTo>
                    <a:pt x="835" y="1287"/>
                  </a:lnTo>
                  <a:close/>
                </a:path>
              </a:pathLst>
            </a:custGeom>
            <a:solidFill>
              <a:schemeClr val="tx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557"/>
            </a:p>
          </p:txBody>
        </p:sp>
        <p:sp>
          <p:nvSpPr>
            <p:cNvPr id="31" name="Freeform 10"/>
            <p:cNvSpPr>
              <a:spLocks/>
            </p:cNvSpPr>
            <p:nvPr userDrawn="1"/>
          </p:nvSpPr>
          <p:spPr bwMode="auto">
            <a:xfrm>
              <a:off x="9453563" y="7007225"/>
              <a:ext cx="173038" cy="196850"/>
            </a:xfrm>
            <a:custGeom>
              <a:avLst/>
              <a:gdLst>
                <a:gd name="T0" fmla="*/ 0 w 735"/>
                <a:gd name="T1" fmla="*/ 287 h 836"/>
                <a:gd name="T2" fmla="*/ 0 w 735"/>
                <a:gd name="T3" fmla="*/ 287 h 836"/>
                <a:gd name="T4" fmla="*/ 405 w 735"/>
                <a:gd name="T5" fmla="*/ 836 h 836"/>
                <a:gd name="T6" fmla="*/ 735 w 735"/>
                <a:gd name="T7" fmla="*/ 836 h 836"/>
                <a:gd name="T8" fmla="*/ 122 w 735"/>
                <a:gd name="T9" fmla="*/ 0 h 836"/>
                <a:gd name="T10" fmla="*/ 0 w 735"/>
                <a:gd name="T11" fmla="*/ 287 h 836"/>
              </a:gdLst>
              <a:ahLst/>
              <a:cxnLst>
                <a:cxn ang="0">
                  <a:pos x="T0" y="T1"/>
                </a:cxn>
                <a:cxn ang="0">
                  <a:pos x="T2" y="T3"/>
                </a:cxn>
                <a:cxn ang="0">
                  <a:pos x="T4" y="T5"/>
                </a:cxn>
                <a:cxn ang="0">
                  <a:pos x="T6" y="T7"/>
                </a:cxn>
                <a:cxn ang="0">
                  <a:pos x="T8" y="T9"/>
                </a:cxn>
                <a:cxn ang="0">
                  <a:pos x="T10" y="T11"/>
                </a:cxn>
              </a:cxnLst>
              <a:rect l="0" t="0" r="r" b="b"/>
              <a:pathLst>
                <a:path w="735" h="836">
                  <a:moveTo>
                    <a:pt x="0" y="287"/>
                  </a:moveTo>
                  <a:lnTo>
                    <a:pt x="0" y="287"/>
                  </a:lnTo>
                  <a:lnTo>
                    <a:pt x="405" y="836"/>
                  </a:lnTo>
                  <a:lnTo>
                    <a:pt x="735" y="836"/>
                  </a:lnTo>
                  <a:lnTo>
                    <a:pt x="122" y="0"/>
                  </a:lnTo>
                  <a:cubicBezTo>
                    <a:pt x="81" y="95"/>
                    <a:pt x="41" y="191"/>
                    <a:pt x="0" y="287"/>
                  </a:cubicBezTo>
                  <a:close/>
                </a:path>
              </a:pathLst>
            </a:custGeom>
            <a:solidFill>
              <a:schemeClr val="tx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557"/>
            </a:p>
          </p:txBody>
        </p:sp>
        <p:sp>
          <p:nvSpPr>
            <p:cNvPr id="32" name="Freeform 11"/>
            <p:cNvSpPr>
              <a:spLocks noEditPoints="1"/>
            </p:cNvSpPr>
            <p:nvPr userDrawn="1"/>
          </p:nvSpPr>
          <p:spPr bwMode="auto">
            <a:xfrm>
              <a:off x="9639300" y="6896100"/>
              <a:ext cx="325438" cy="311150"/>
            </a:xfrm>
            <a:custGeom>
              <a:avLst/>
              <a:gdLst>
                <a:gd name="T0" fmla="*/ 704 w 1386"/>
                <a:gd name="T1" fmla="*/ 1325 h 1325"/>
                <a:gd name="T2" fmla="*/ 704 w 1386"/>
                <a:gd name="T3" fmla="*/ 1325 h 1325"/>
                <a:gd name="T4" fmla="*/ 1386 w 1386"/>
                <a:gd name="T5" fmla="*/ 663 h 1325"/>
                <a:gd name="T6" fmla="*/ 692 w 1386"/>
                <a:gd name="T7" fmla="*/ 0 h 1325"/>
                <a:gd name="T8" fmla="*/ 0 w 1386"/>
                <a:gd name="T9" fmla="*/ 661 h 1325"/>
                <a:gd name="T10" fmla="*/ 704 w 1386"/>
                <a:gd name="T11" fmla="*/ 1325 h 1325"/>
                <a:gd name="T12" fmla="*/ 704 w 1386"/>
                <a:gd name="T13" fmla="*/ 1325 h 1325"/>
                <a:gd name="T14" fmla="*/ 697 w 1386"/>
                <a:gd name="T15" fmla="*/ 1163 h 1325"/>
                <a:gd name="T16" fmla="*/ 697 w 1386"/>
                <a:gd name="T17" fmla="*/ 1163 h 1325"/>
                <a:gd name="T18" fmla="*/ 305 w 1386"/>
                <a:gd name="T19" fmla="*/ 648 h 1325"/>
                <a:gd name="T20" fmla="*/ 690 w 1386"/>
                <a:gd name="T21" fmla="*/ 164 h 1325"/>
                <a:gd name="T22" fmla="*/ 1072 w 1386"/>
                <a:gd name="T23" fmla="*/ 676 h 1325"/>
                <a:gd name="T24" fmla="*/ 697 w 1386"/>
                <a:gd name="T25" fmla="*/ 1163 h 1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86" h="1325">
                  <a:moveTo>
                    <a:pt x="704" y="1325"/>
                  </a:moveTo>
                  <a:lnTo>
                    <a:pt x="704" y="1325"/>
                  </a:lnTo>
                  <a:cubicBezTo>
                    <a:pt x="1136" y="1325"/>
                    <a:pt x="1386" y="1064"/>
                    <a:pt x="1386" y="663"/>
                  </a:cubicBezTo>
                  <a:cubicBezTo>
                    <a:pt x="1386" y="287"/>
                    <a:pt x="1160" y="0"/>
                    <a:pt x="692" y="0"/>
                  </a:cubicBezTo>
                  <a:cubicBezTo>
                    <a:pt x="277" y="0"/>
                    <a:pt x="0" y="237"/>
                    <a:pt x="0" y="661"/>
                  </a:cubicBezTo>
                  <a:cubicBezTo>
                    <a:pt x="0" y="1042"/>
                    <a:pt x="231" y="1325"/>
                    <a:pt x="704" y="1325"/>
                  </a:cubicBezTo>
                  <a:lnTo>
                    <a:pt x="704" y="1325"/>
                  </a:lnTo>
                  <a:close/>
                  <a:moveTo>
                    <a:pt x="697" y="1163"/>
                  </a:moveTo>
                  <a:lnTo>
                    <a:pt x="697" y="1163"/>
                  </a:lnTo>
                  <a:cubicBezTo>
                    <a:pt x="413" y="1163"/>
                    <a:pt x="305" y="979"/>
                    <a:pt x="305" y="648"/>
                  </a:cubicBezTo>
                  <a:cubicBezTo>
                    <a:pt x="305" y="339"/>
                    <a:pt x="411" y="164"/>
                    <a:pt x="690" y="164"/>
                  </a:cubicBezTo>
                  <a:cubicBezTo>
                    <a:pt x="988" y="164"/>
                    <a:pt x="1072" y="361"/>
                    <a:pt x="1072" y="676"/>
                  </a:cubicBezTo>
                  <a:cubicBezTo>
                    <a:pt x="1072" y="1022"/>
                    <a:pt x="944" y="1163"/>
                    <a:pt x="697" y="1163"/>
                  </a:cubicBezTo>
                  <a:close/>
                </a:path>
              </a:pathLst>
            </a:custGeom>
            <a:solidFill>
              <a:schemeClr val="tx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557"/>
            </a:p>
          </p:txBody>
        </p:sp>
      </p:grpSp>
    </p:spTree>
    <p:extLst>
      <p:ext uri="{BB962C8B-B14F-4D97-AF65-F5344CB8AC3E}">
        <p14:creationId xmlns:p14="http://schemas.microsoft.com/office/powerpoint/2010/main" val="3279844754"/>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Large Graphic Slide">
    <p:spTree>
      <p:nvGrpSpPr>
        <p:cNvPr id="1" name=""/>
        <p:cNvGrpSpPr/>
        <p:nvPr/>
      </p:nvGrpSpPr>
      <p:grpSpPr>
        <a:xfrm>
          <a:off x="0" y="0"/>
          <a:ext cx="0" cy="0"/>
          <a:chOff x="0" y="0"/>
          <a:chExt cx="0" cy="0"/>
        </a:xfrm>
      </p:grpSpPr>
      <p:sp>
        <p:nvSpPr>
          <p:cNvPr id="2" name="Title 1"/>
          <p:cNvSpPr>
            <a:spLocks noGrp="1"/>
          </p:cNvSpPr>
          <p:nvPr>
            <p:ph type="title"/>
          </p:nvPr>
        </p:nvSpPr>
        <p:spPr>
          <a:xfrm>
            <a:off x="339372" y="288968"/>
            <a:ext cx="8465258" cy="293865"/>
          </a:xfrm>
        </p:spPr>
        <p:txBody>
          <a:bodyPr/>
          <a:lstStyle/>
          <a:p>
            <a:r>
              <a:rPr lang="en-US" dirty="0"/>
              <a:t>Click to edit Master title style</a:t>
            </a:r>
            <a:endParaRPr lang="en-GB" dirty="0"/>
          </a:p>
        </p:txBody>
      </p:sp>
      <p:sp>
        <p:nvSpPr>
          <p:cNvPr id="3" name="Footer Placeholder 2"/>
          <p:cNvSpPr>
            <a:spLocks noGrp="1"/>
          </p:cNvSpPr>
          <p:nvPr>
            <p:ph type="ftr" sz="quarter" idx="10"/>
          </p:nvPr>
        </p:nvSpPr>
        <p:spPr/>
        <p:txBody>
          <a:bodyPr/>
          <a:lstStyle/>
          <a:p>
            <a:r>
              <a:rPr lang="en-GB" dirty="0"/>
              <a:t>Insert: Document title</a:t>
            </a:r>
          </a:p>
        </p:txBody>
      </p:sp>
      <p:sp>
        <p:nvSpPr>
          <p:cNvPr id="4" name="Slide Number Placeholder 3"/>
          <p:cNvSpPr>
            <a:spLocks noGrp="1"/>
          </p:cNvSpPr>
          <p:nvPr>
            <p:ph type="sldNum" sz="quarter" idx="11"/>
          </p:nvPr>
        </p:nvSpPr>
        <p:spPr/>
        <p:txBody>
          <a:bodyPr/>
          <a:lstStyle/>
          <a:p>
            <a:fld id="{183C6C5D-E533-49CA-B0EE-FC3E24E254C3}" type="slidenum">
              <a:rPr lang="en-GB" smtClean="0"/>
              <a:pPr/>
              <a:t>‹#›</a:t>
            </a:fld>
            <a:endParaRPr lang="en-GB" dirty="0"/>
          </a:p>
        </p:txBody>
      </p:sp>
      <p:sp>
        <p:nvSpPr>
          <p:cNvPr id="21" name="Freeform 12"/>
          <p:cNvSpPr>
            <a:spLocks/>
          </p:cNvSpPr>
          <p:nvPr userDrawn="1"/>
        </p:nvSpPr>
        <p:spPr bwMode="auto">
          <a:xfrm>
            <a:off x="7178367" y="4638114"/>
            <a:ext cx="1709070" cy="317487"/>
          </a:xfrm>
          <a:custGeom>
            <a:avLst/>
            <a:gdLst>
              <a:gd name="T0" fmla="*/ 263 w 8518"/>
              <a:gd name="T1" fmla="*/ 1980 h 1980"/>
              <a:gd name="T2" fmla="*/ 263 w 8518"/>
              <a:gd name="T3" fmla="*/ 1980 h 1980"/>
              <a:gd name="T4" fmla="*/ 0 w 8518"/>
              <a:gd name="T5" fmla="*/ 1721 h 1980"/>
              <a:gd name="T6" fmla="*/ 0 w 8518"/>
              <a:gd name="T7" fmla="*/ 0 h 1980"/>
              <a:gd name="T8" fmla="*/ 8254 w 8518"/>
              <a:gd name="T9" fmla="*/ 0 h 1980"/>
              <a:gd name="T10" fmla="*/ 8518 w 8518"/>
              <a:gd name="T11" fmla="*/ 259 h 1980"/>
              <a:gd name="T12" fmla="*/ 8518 w 8518"/>
              <a:gd name="T13" fmla="*/ 1980 h 1980"/>
              <a:gd name="T14" fmla="*/ 263 w 8518"/>
              <a:gd name="T15" fmla="*/ 1980 h 1980"/>
              <a:gd name="T16" fmla="*/ 263 w 8518"/>
              <a:gd name="T17" fmla="*/ 1980 h 19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518" h="1980">
                <a:moveTo>
                  <a:pt x="263" y="1980"/>
                </a:moveTo>
                <a:lnTo>
                  <a:pt x="263" y="1980"/>
                </a:lnTo>
                <a:cubicBezTo>
                  <a:pt x="2" y="1980"/>
                  <a:pt x="0" y="1721"/>
                  <a:pt x="0" y="1721"/>
                </a:cubicBezTo>
                <a:lnTo>
                  <a:pt x="0" y="0"/>
                </a:lnTo>
                <a:lnTo>
                  <a:pt x="8254" y="0"/>
                </a:lnTo>
                <a:cubicBezTo>
                  <a:pt x="8254" y="0"/>
                  <a:pt x="8518" y="2"/>
                  <a:pt x="8518" y="259"/>
                </a:cubicBezTo>
                <a:cubicBezTo>
                  <a:pt x="8518" y="517"/>
                  <a:pt x="8518" y="1980"/>
                  <a:pt x="8518" y="1980"/>
                </a:cubicBezTo>
                <a:lnTo>
                  <a:pt x="263" y="1980"/>
                </a:lnTo>
                <a:lnTo>
                  <a:pt x="263" y="1980"/>
                </a:lnTo>
                <a:close/>
              </a:path>
            </a:pathLst>
          </a:custGeom>
          <a:noFill/>
          <a:ln w="7938" cap="flat">
            <a:no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62201" tIns="31101" rIns="62201" bIns="31101" numCol="1" anchor="t" anchorCtr="0" compatLnSpc="1">
            <a:prstTxWarp prst="textNoShape">
              <a:avLst/>
            </a:prstTxWarp>
          </a:bodyPr>
          <a:lstStyle/>
          <a:p>
            <a:endParaRPr lang="en-GB" sz="557"/>
          </a:p>
        </p:txBody>
      </p:sp>
      <p:sp>
        <p:nvSpPr>
          <p:cNvPr id="6" name="Content Placeholder 5"/>
          <p:cNvSpPr>
            <a:spLocks noGrp="1"/>
          </p:cNvSpPr>
          <p:nvPr>
            <p:ph sz="quarter" idx="13"/>
          </p:nvPr>
        </p:nvSpPr>
        <p:spPr>
          <a:xfrm>
            <a:off x="339371" y="786157"/>
            <a:ext cx="8465258" cy="3770964"/>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grpSp>
        <p:nvGrpSpPr>
          <p:cNvPr id="23" name="Group 22"/>
          <p:cNvGrpSpPr/>
          <p:nvPr userDrawn="1"/>
        </p:nvGrpSpPr>
        <p:grpSpPr>
          <a:xfrm>
            <a:off x="7178366" y="4651131"/>
            <a:ext cx="1630337" cy="317487"/>
            <a:chOff x="8394700" y="6818313"/>
            <a:chExt cx="1906588" cy="466725"/>
          </a:xfrm>
        </p:grpSpPr>
        <p:sp>
          <p:nvSpPr>
            <p:cNvPr id="24" name="Freeform 5"/>
            <p:cNvSpPr>
              <a:spLocks/>
            </p:cNvSpPr>
            <p:nvPr userDrawn="1"/>
          </p:nvSpPr>
          <p:spPr bwMode="auto">
            <a:xfrm>
              <a:off x="8394700" y="6818313"/>
              <a:ext cx="1263650" cy="466725"/>
            </a:xfrm>
            <a:custGeom>
              <a:avLst/>
              <a:gdLst>
                <a:gd name="T0" fmla="*/ 263 w 5386"/>
                <a:gd name="T1" fmla="*/ 1980 h 1980"/>
                <a:gd name="T2" fmla="*/ 263 w 5386"/>
                <a:gd name="T3" fmla="*/ 1980 h 1980"/>
                <a:gd name="T4" fmla="*/ 0 w 5386"/>
                <a:gd name="T5" fmla="*/ 1721 h 1980"/>
                <a:gd name="T6" fmla="*/ 0 w 5386"/>
                <a:gd name="T7" fmla="*/ 0 h 1980"/>
                <a:gd name="T8" fmla="*/ 5386 w 5386"/>
                <a:gd name="T9" fmla="*/ 0 h 1980"/>
                <a:gd name="T10" fmla="*/ 4636 w 5386"/>
                <a:gd name="T11" fmla="*/ 801 h 1980"/>
                <a:gd name="T12" fmla="*/ 4297 w 5386"/>
                <a:gd name="T13" fmla="*/ 339 h 1980"/>
                <a:gd name="T14" fmla="*/ 3962 w 5386"/>
                <a:gd name="T15" fmla="*/ 339 h 1980"/>
                <a:gd name="T16" fmla="*/ 4514 w 5386"/>
                <a:gd name="T17" fmla="*/ 1087 h 1980"/>
                <a:gd name="T18" fmla="*/ 3723 w 5386"/>
                <a:gd name="T19" fmla="*/ 1980 h 1980"/>
                <a:gd name="T20" fmla="*/ 263 w 5386"/>
                <a:gd name="T21" fmla="*/ 1980 h 19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386" h="1980">
                  <a:moveTo>
                    <a:pt x="263" y="1980"/>
                  </a:moveTo>
                  <a:lnTo>
                    <a:pt x="263" y="1980"/>
                  </a:lnTo>
                  <a:cubicBezTo>
                    <a:pt x="2" y="1980"/>
                    <a:pt x="0" y="1721"/>
                    <a:pt x="0" y="1721"/>
                  </a:cubicBezTo>
                  <a:lnTo>
                    <a:pt x="0" y="0"/>
                  </a:lnTo>
                  <a:lnTo>
                    <a:pt x="5386" y="0"/>
                  </a:lnTo>
                  <a:cubicBezTo>
                    <a:pt x="5025" y="0"/>
                    <a:pt x="4821" y="377"/>
                    <a:pt x="4636" y="801"/>
                  </a:cubicBezTo>
                  <a:lnTo>
                    <a:pt x="4297" y="339"/>
                  </a:lnTo>
                  <a:lnTo>
                    <a:pt x="3962" y="339"/>
                  </a:lnTo>
                  <a:lnTo>
                    <a:pt x="4514" y="1087"/>
                  </a:lnTo>
                  <a:cubicBezTo>
                    <a:pt x="4319" y="1541"/>
                    <a:pt x="4110" y="1980"/>
                    <a:pt x="3723" y="1980"/>
                  </a:cubicBezTo>
                  <a:cubicBezTo>
                    <a:pt x="3723" y="1980"/>
                    <a:pt x="524" y="1980"/>
                    <a:pt x="263" y="1980"/>
                  </a:cubicBezTo>
                  <a:close/>
                </a:path>
              </a:pathLst>
            </a:custGeom>
            <a:solidFill>
              <a:schemeClr val="tx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557"/>
            </a:p>
          </p:txBody>
        </p:sp>
        <p:sp>
          <p:nvSpPr>
            <p:cNvPr id="25" name="Freeform 6"/>
            <p:cNvSpPr>
              <a:spLocks/>
            </p:cNvSpPr>
            <p:nvPr userDrawn="1"/>
          </p:nvSpPr>
          <p:spPr bwMode="auto">
            <a:xfrm>
              <a:off x="8491538" y="6899275"/>
              <a:ext cx="220663" cy="303213"/>
            </a:xfrm>
            <a:custGeom>
              <a:avLst/>
              <a:gdLst>
                <a:gd name="T0" fmla="*/ 668 w 943"/>
                <a:gd name="T1" fmla="*/ 1287 h 1287"/>
                <a:gd name="T2" fmla="*/ 668 w 943"/>
                <a:gd name="T3" fmla="*/ 1287 h 1287"/>
                <a:gd name="T4" fmla="*/ 943 w 943"/>
                <a:gd name="T5" fmla="*/ 1106 h 1287"/>
                <a:gd name="T6" fmla="*/ 279 w 943"/>
                <a:gd name="T7" fmla="*/ 1106 h 1287"/>
                <a:gd name="T8" fmla="*/ 279 w 943"/>
                <a:gd name="T9" fmla="*/ 703 h 1287"/>
                <a:gd name="T10" fmla="*/ 785 w 943"/>
                <a:gd name="T11" fmla="*/ 703 h 1287"/>
                <a:gd name="T12" fmla="*/ 785 w 943"/>
                <a:gd name="T13" fmla="*/ 527 h 1287"/>
                <a:gd name="T14" fmla="*/ 274 w 943"/>
                <a:gd name="T15" fmla="*/ 527 h 1287"/>
                <a:gd name="T16" fmla="*/ 274 w 943"/>
                <a:gd name="T17" fmla="*/ 174 h 1287"/>
                <a:gd name="T18" fmla="*/ 883 w 943"/>
                <a:gd name="T19" fmla="*/ 174 h 1287"/>
                <a:gd name="T20" fmla="*/ 919 w 943"/>
                <a:gd name="T21" fmla="*/ 0 h 1287"/>
                <a:gd name="T22" fmla="*/ 0 w 943"/>
                <a:gd name="T23" fmla="*/ 0 h 1287"/>
                <a:gd name="T24" fmla="*/ 0 w 943"/>
                <a:gd name="T25" fmla="*/ 1287 h 1287"/>
                <a:gd name="T26" fmla="*/ 668 w 943"/>
                <a:gd name="T27" fmla="*/ 1287 h 1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43" h="1287">
                  <a:moveTo>
                    <a:pt x="668" y="1287"/>
                  </a:moveTo>
                  <a:lnTo>
                    <a:pt x="668" y="1287"/>
                  </a:lnTo>
                  <a:cubicBezTo>
                    <a:pt x="872" y="1287"/>
                    <a:pt x="943" y="1106"/>
                    <a:pt x="943" y="1106"/>
                  </a:cubicBezTo>
                  <a:lnTo>
                    <a:pt x="279" y="1106"/>
                  </a:lnTo>
                  <a:lnTo>
                    <a:pt x="279" y="703"/>
                  </a:lnTo>
                  <a:lnTo>
                    <a:pt x="785" y="703"/>
                  </a:lnTo>
                  <a:lnTo>
                    <a:pt x="785" y="527"/>
                  </a:lnTo>
                  <a:lnTo>
                    <a:pt x="274" y="527"/>
                  </a:lnTo>
                  <a:lnTo>
                    <a:pt x="274" y="174"/>
                  </a:lnTo>
                  <a:lnTo>
                    <a:pt x="883" y="174"/>
                  </a:lnTo>
                  <a:lnTo>
                    <a:pt x="919" y="0"/>
                  </a:lnTo>
                  <a:lnTo>
                    <a:pt x="0" y="0"/>
                  </a:lnTo>
                  <a:lnTo>
                    <a:pt x="0" y="1287"/>
                  </a:lnTo>
                  <a:cubicBezTo>
                    <a:pt x="0" y="1287"/>
                    <a:pt x="463" y="1287"/>
                    <a:pt x="668" y="1287"/>
                  </a:cubicBezTo>
                  <a:close/>
                </a:path>
              </a:pathLst>
            </a:custGeom>
            <a:solidFill>
              <a:srgbClr val="FEFEFE"/>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557"/>
            </a:p>
          </p:txBody>
        </p:sp>
        <p:sp>
          <p:nvSpPr>
            <p:cNvPr id="26" name="Freeform 7"/>
            <p:cNvSpPr>
              <a:spLocks/>
            </p:cNvSpPr>
            <p:nvPr userDrawn="1"/>
          </p:nvSpPr>
          <p:spPr bwMode="auto">
            <a:xfrm>
              <a:off x="9048750" y="6899275"/>
              <a:ext cx="220663" cy="303213"/>
            </a:xfrm>
            <a:custGeom>
              <a:avLst/>
              <a:gdLst>
                <a:gd name="T0" fmla="*/ 667 w 942"/>
                <a:gd name="T1" fmla="*/ 1287 h 1287"/>
                <a:gd name="T2" fmla="*/ 667 w 942"/>
                <a:gd name="T3" fmla="*/ 1287 h 1287"/>
                <a:gd name="T4" fmla="*/ 942 w 942"/>
                <a:gd name="T5" fmla="*/ 1106 h 1287"/>
                <a:gd name="T6" fmla="*/ 279 w 942"/>
                <a:gd name="T7" fmla="*/ 1106 h 1287"/>
                <a:gd name="T8" fmla="*/ 279 w 942"/>
                <a:gd name="T9" fmla="*/ 703 h 1287"/>
                <a:gd name="T10" fmla="*/ 784 w 942"/>
                <a:gd name="T11" fmla="*/ 703 h 1287"/>
                <a:gd name="T12" fmla="*/ 784 w 942"/>
                <a:gd name="T13" fmla="*/ 527 h 1287"/>
                <a:gd name="T14" fmla="*/ 274 w 942"/>
                <a:gd name="T15" fmla="*/ 527 h 1287"/>
                <a:gd name="T16" fmla="*/ 274 w 942"/>
                <a:gd name="T17" fmla="*/ 174 h 1287"/>
                <a:gd name="T18" fmla="*/ 883 w 942"/>
                <a:gd name="T19" fmla="*/ 174 h 1287"/>
                <a:gd name="T20" fmla="*/ 919 w 942"/>
                <a:gd name="T21" fmla="*/ 0 h 1287"/>
                <a:gd name="T22" fmla="*/ 0 w 942"/>
                <a:gd name="T23" fmla="*/ 0 h 1287"/>
                <a:gd name="T24" fmla="*/ 0 w 942"/>
                <a:gd name="T25" fmla="*/ 1287 h 1287"/>
                <a:gd name="T26" fmla="*/ 667 w 942"/>
                <a:gd name="T27" fmla="*/ 1287 h 1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42" h="1287">
                  <a:moveTo>
                    <a:pt x="667" y="1287"/>
                  </a:moveTo>
                  <a:lnTo>
                    <a:pt x="667" y="1287"/>
                  </a:lnTo>
                  <a:cubicBezTo>
                    <a:pt x="872" y="1287"/>
                    <a:pt x="942" y="1106"/>
                    <a:pt x="942" y="1106"/>
                  </a:cubicBezTo>
                  <a:lnTo>
                    <a:pt x="279" y="1106"/>
                  </a:lnTo>
                  <a:lnTo>
                    <a:pt x="279" y="703"/>
                  </a:lnTo>
                  <a:lnTo>
                    <a:pt x="784" y="703"/>
                  </a:lnTo>
                  <a:lnTo>
                    <a:pt x="784" y="527"/>
                  </a:lnTo>
                  <a:lnTo>
                    <a:pt x="274" y="527"/>
                  </a:lnTo>
                  <a:lnTo>
                    <a:pt x="274" y="174"/>
                  </a:lnTo>
                  <a:lnTo>
                    <a:pt x="883" y="174"/>
                  </a:lnTo>
                  <a:lnTo>
                    <a:pt x="919" y="0"/>
                  </a:lnTo>
                  <a:lnTo>
                    <a:pt x="0" y="0"/>
                  </a:lnTo>
                  <a:lnTo>
                    <a:pt x="0" y="1287"/>
                  </a:lnTo>
                  <a:cubicBezTo>
                    <a:pt x="0" y="1287"/>
                    <a:pt x="463" y="1287"/>
                    <a:pt x="667" y="1287"/>
                  </a:cubicBezTo>
                  <a:close/>
                </a:path>
              </a:pathLst>
            </a:custGeom>
            <a:solidFill>
              <a:srgbClr val="FEFEFE"/>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557"/>
            </a:p>
          </p:txBody>
        </p:sp>
        <p:sp>
          <p:nvSpPr>
            <p:cNvPr id="27" name="Freeform 8"/>
            <p:cNvSpPr>
              <a:spLocks/>
            </p:cNvSpPr>
            <p:nvPr userDrawn="1"/>
          </p:nvSpPr>
          <p:spPr bwMode="auto">
            <a:xfrm>
              <a:off x="8783638" y="6899275"/>
              <a:ext cx="207963" cy="306388"/>
            </a:xfrm>
            <a:custGeom>
              <a:avLst/>
              <a:gdLst>
                <a:gd name="T0" fmla="*/ 41 w 887"/>
                <a:gd name="T1" fmla="*/ 1298 h 1298"/>
                <a:gd name="T2" fmla="*/ 41 w 887"/>
                <a:gd name="T3" fmla="*/ 1298 h 1298"/>
                <a:gd name="T4" fmla="*/ 610 w 887"/>
                <a:gd name="T5" fmla="*/ 1298 h 1298"/>
                <a:gd name="T6" fmla="*/ 885 w 887"/>
                <a:gd name="T7" fmla="*/ 1117 h 1298"/>
                <a:gd name="T8" fmla="*/ 887 w 887"/>
                <a:gd name="T9" fmla="*/ 1111 h 1298"/>
                <a:gd name="T10" fmla="*/ 280 w 887"/>
                <a:gd name="T11" fmla="*/ 1111 h 1298"/>
                <a:gd name="T12" fmla="*/ 280 w 887"/>
                <a:gd name="T13" fmla="*/ 0 h 1298"/>
                <a:gd name="T14" fmla="*/ 0 w 887"/>
                <a:gd name="T15" fmla="*/ 0 h 1298"/>
                <a:gd name="T16" fmla="*/ 0 w 887"/>
                <a:gd name="T17" fmla="*/ 1297 h 1298"/>
                <a:gd name="T18" fmla="*/ 41 w 887"/>
                <a:gd name="T19" fmla="*/ 1298 h 1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7" h="1298">
                  <a:moveTo>
                    <a:pt x="41" y="1298"/>
                  </a:moveTo>
                  <a:lnTo>
                    <a:pt x="41" y="1298"/>
                  </a:lnTo>
                  <a:cubicBezTo>
                    <a:pt x="41" y="1298"/>
                    <a:pt x="406" y="1298"/>
                    <a:pt x="610" y="1298"/>
                  </a:cubicBezTo>
                  <a:cubicBezTo>
                    <a:pt x="815" y="1298"/>
                    <a:pt x="885" y="1117"/>
                    <a:pt x="885" y="1117"/>
                  </a:cubicBezTo>
                  <a:lnTo>
                    <a:pt x="887" y="1111"/>
                  </a:lnTo>
                  <a:lnTo>
                    <a:pt x="280" y="1111"/>
                  </a:lnTo>
                  <a:lnTo>
                    <a:pt x="280" y="0"/>
                  </a:lnTo>
                  <a:lnTo>
                    <a:pt x="0" y="0"/>
                  </a:lnTo>
                  <a:lnTo>
                    <a:pt x="0" y="1297"/>
                  </a:lnTo>
                  <a:lnTo>
                    <a:pt x="41" y="1298"/>
                  </a:lnTo>
                  <a:close/>
                </a:path>
              </a:pathLst>
            </a:custGeom>
            <a:solidFill>
              <a:srgbClr val="FEFEFE"/>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557"/>
            </a:p>
          </p:txBody>
        </p:sp>
        <p:sp>
          <p:nvSpPr>
            <p:cNvPr id="28" name="Freeform 9"/>
            <p:cNvSpPr>
              <a:spLocks/>
            </p:cNvSpPr>
            <p:nvPr userDrawn="1"/>
          </p:nvSpPr>
          <p:spPr bwMode="auto">
            <a:xfrm>
              <a:off x="10037763" y="6900863"/>
              <a:ext cx="263525" cy="303213"/>
            </a:xfrm>
            <a:custGeom>
              <a:avLst/>
              <a:gdLst>
                <a:gd name="T0" fmla="*/ 835 w 1124"/>
                <a:gd name="T1" fmla="*/ 1287 h 1287"/>
                <a:gd name="T2" fmla="*/ 835 w 1124"/>
                <a:gd name="T3" fmla="*/ 1287 h 1287"/>
                <a:gd name="T4" fmla="*/ 270 w 1124"/>
                <a:gd name="T5" fmla="*/ 325 h 1287"/>
                <a:gd name="T6" fmla="*/ 270 w 1124"/>
                <a:gd name="T7" fmla="*/ 1287 h 1287"/>
                <a:gd name="T8" fmla="*/ 0 w 1124"/>
                <a:gd name="T9" fmla="*/ 1287 h 1287"/>
                <a:gd name="T10" fmla="*/ 0 w 1124"/>
                <a:gd name="T11" fmla="*/ 0 h 1287"/>
                <a:gd name="T12" fmla="*/ 311 w 1124"/>
                <a:gd name="T13" fmla="*/ 0 h 1287"/>
                <a:gd name="T14" fmla="*/ 864 w 1124"/>
                <a:gd name="T15" fmla="*/ 937 h 1287"/>
                <a:gd name="T16" fmla="*/ 864 w 1124"/>
                <a:gd name="T17" fmla="*/ 0 h 1287"/>
                <a:gd name="T18" fmla="*/ 1124 w 1124"/>
                <a:gd name="T19" fmla="*/ 0 h 1287"/>
                <a:gd name="T20" fmla="*/ 1124 w 1124"/>
                <a:gd name="T21" fmla="*/ 1287 h 1287"/>
                <a:gd name="T22" fmla="*/ 835 w 1124"/>
                <a:gd name="T23" fmla="*/ 1287 h 1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24" h="1287">
                  <a:moveTo>
                    <a:pt x="835" y="1287"/>
                  </a:moveTo>
                  <a:lnTo>
                    <a:pt x="835" y="1287"/>
                  </a:lnTo>
                  <a:cubicBezTo>
                    <a:pt x="835" y="1287"/>
                    <a:pt x="301" y="401"/>
                    <a:pt x="270" y="325"/>
                  </a:cubicBezTo>
                  <a:lnTo>
                    <a:pt x="270" y="1287"/>
                  </a:lnTo>
                  <a:lnTo>
                    <a:pt x="0" y="1287"/>
                  </a:lnTo>
                  <a:lnTo>
                    <a:pt x="0" y="0"/>
                  </a:lnTo>
                  <a:lnTo>
                    <a:pt x="311" y="0"/>
                  </a:lnTo>
                  <a:cubicBezTo>
                    <a:pt x="311" y="0"/>
                    <a:pt x="842" y="877"/>
                    <a:pt x="864" y="937"/>
                  </a:cubicBezTo>
                  <a:lnTo>
                    <a:pt x="864" y="0"/>
                  </a:lnTo>
                  <a:lnTo>
                    <a:pt x="1124" y="0"/>
                  </a:lnTo>
                  <a:lnTo>
                    <a:pt x="1124" y="1287"/>
                  </a:lnTo>
                  <a:lnTo>
                    <a:pt x="835" y="1287"/>
                  </a:lnTo>
                  <a:close/>
                </a:path>
              </a:pathLst>
            </a:custGeom>
            <a:solidFill>
              <a:schemeClr val="tx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557"/>
            </a:p>
          </p:txBody>
        </p:sp>
        <p:sp>
          <p:nvSpPr>
            <p:cNvPr id="29" name="Freeform 10"/>
            <p:cNvSpPr>
              <a:spLocks/>
            </p:cNvSpPr>
            <p:nvPr userDrawn="1"/>
          </p:nvSpPr>
          <p:spPr bwMode="auto">
            <a:xfrm>
              <a:off x="9453563" y="7007225"/>
              <a:ext cx="173038" cy="196850"/>
            </a:xfrm>
            <a:custGeom>
              <a:avLst/>
              <a:gdLst>
                <a:gd name="T0" fmla="*/ 0 w 735"/>
                <a:gd name="T1" fmla="*/ 287 h 836"/>
                <a:gd name="T2" fmla="*/ 0 w 735"/>
                <a:gd name="T3" fmla="*/ 287 h 836"/>
                <a:gd name="T4" fmla="*/ 405 w 735"/>
                <a:gd name="T5" fmla="*/ 836 h 836"/>
                <a:gd name="T6" fmla="*/ 735 w 735"/>
                <a:gd name="T7" fmla="*/ 836 h 836"/>
                <a:gd name="T8" fmla="*/ 122 w 735"/>
                <a:gd name="T9" fmla="*/ 0 h 836"/>
                <a:gd name="T10" fmla="*/ 0 w 735"/>
                <a:gd name="T11" fmla="*/ 287 h 836"/>
              </a:gdLst>
              <a:ahLst/>
              <a:cxnLst>
                <a:cxn ang="0">
                  <a:pos x="T0" y="T1"/>
                </a:cxn>
                <a:cxn ang="0">
                  <a:pos x="T2" y="T3"/>
                </a:cxn>
                <a:cxn ang="0">
                  <a:pos x="T4" y="T5"/>
                </a:cxn>
                <a:cxn ang="0">
                  <a:pos x="T6" y="T7"/>
                </a:cxn>
                <a:cxn ang="0">
                  <a:pos x="T8" y="T9"/>
                </a:cxn>
                <a:cxn ang="0">
                  <a:pos x="T10" y="T11"/>
                </a:cxn>
              </a:cxnLst>
              <a:rect l="0" t="0" r="r" b="b"/>
              <a:pathLst>
                <a:path w="735" h="836">
                  <a:moveTo>
                    <a:pt x="0" y="287"/>
                  </a:moveTo>
                  <a:lnTo>
                    <a:pt x="0" y="287"/>
                  </a:lnTo>
                  <a:lnTo>
                    <a:pt x="405" y="836"/>
                  </a:lnTo>
                  <a:lnTo>
                    <a:pt x="735" y="836"/>
                  </a:lnTo>
                  <a:lnTo>
                    <a:pt x="122" y="0"/>
                  </a:lnTo>
                  <a:cubicBezTo>
                    <a:pt x="81" y="95"/>
                    <a:pt x="41" y="191"/>
                    <a:pt x="0" y="287"/>
                  </a:cubicBezTo>
                  <a:close/>
                </a:path>
              </a:pathLst>
            </a:custGeom>
            <a:solidFill>
              <a:schemeClr val="tx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557"/>
            </a:p>
          </p:txBody>
        </p:sp>
        <p:sp>
          <p:nvSpPr>
            <p:cNvPr id="30" name="Freeform 11"/>
            <p:cNvSpPr>
              <a:spLocks noEditPoints="1"/>
            </p:cNvSpPr>
            <p:nvPr userDrawn="1"/>
          </p:nvSpPr>
          <p:spPr bwMode="auto">
            <a:xfrm>
              <a:off x="9639300" y="6896100"/>
              <a:ext cx="325438" cy="311150"/>
            </a:xfrm>
            <a:custGeom>
              <a:avLst/>
              <a:gdLst>
                <a:gd name="T0" fmla="*/ 704 w 1386"/>
                <a:gd name="T1" fmla="*/ 1325 h 1325"/>
                <a:gd name="T2" fmla="*/ 704 w 1386"/>
                <a:gd name="T3" fmla="*/ 1325 h 1325"/>
                <a:gd name="T4" fmla="*/ 1386 w 1386"/>
                <a:gd name="T5" fmla="*/ 663 h 1325"/>
                <a:gd name="T6" fmla="*/ 692 w 1386"/>
                <a:gd name="T7" fmla="*/ 0 h 1325"/>
                <a:gd name="T8" fmla="*/ 0 w 1386"/>
                <a:gd name="T9" fmla="*/ 661 h 1325"/>
                <a:gd name="T10" fmla="*/ 704 w 1386"/>
                <a:gd name="T11" fmla="*/ 1325 h 1325"/>
                <a:gd name="T12" fmla="*/ 704 w 1386"/>
                <a:gd name="T13" fmla="*/ 1325 h 1325"/>
                <a:gd name="T14" fmla="*/ 697 w 1386"/>
                <a:gd name="T15" fmla="*/ 1163 h 1325"/>
                <a:gd name="T16" fmla="*/ 697 w 1386"/>
                <a:gd name="T17" fmla="*/ 1163 h 1325"/>
                <a:gd name="T18" fmla="*/ 305 w 1386"/>
                <a:gd name="T19" fmla="*/ 648 h 1325"/>
                <a:gd name="T20" fmla="*/ 690 w 1386"/>
                <a:gd name="T21" fmla="*/ 164 h 1325"/>
                <a:gd name="T22" fmla="*/ 1072 w 1386"/>
                <a:gd name="T23" fmla="*/ 676 h 1325"/>
                <a:gd name="T24" fmla="*/ 697 w 1386"/>
                <a:gd name="T25" fmla="*/ 1163 h 1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86" h="1325">
                  <a:moveTo>
                    <a:pt x="704" y="1325"/>
                  </a:moveTo>
                  <a:lnTo>
                    <a:pt x="704" y="1325"/>
                  </a:lnTo>
                  <a:cubicBezTo>
                    <a:pt x="1136" y="1325"/>
                    <a:pt x="1386" y="1064"/>
                    <a:pt x="1386" y="663"/>
                  </a:cubicBezTo>
                  <a:cubicBezTo>
                    <a:pt x="1386" y="287"/>
                    <a:pt x="1160" y="0"/>
                    <a:pt x="692" y="0"/>
                  </a:cubicBezTo>
                  <a:cubicBezTo>
                    <a:pt x="277" y="0"/>
                    <a:pt x="0" y="237"/>
                    <a:pt x="0" y="661"/>
                  </a:cubicBezTo>
                  <a:cubicBezTo>
                    <a:pt x="0" y="1042"/>
                    <a:pt x="231" y="1325"/>
                    <a:pt x="704" y="1325"/>
                  </a:cubicBezTo>
                  <a:lnTo>
                    <a:pt x="704" y="1325"/>
                  </a:lnTo>
                  <a:close/>
                  <a:moveTo>
                    <a:pt x="697" y="1163"/>
                  </a:moveTo>
                  <a:lnTo>
                    <a:pt x="697" y="1163"/>
                  </a:lnTo>
                  <a:cubicBezTo>
                    <a:pt x="413" y="1163"/>
                    <a:pt x="305" y="979"/>
                    <a:pt x="305" y="648"/>
                  </a:cubicBezTo>
                  <a:cubicBezTo>
                    <a:pt x="305" y="339"/>
                    <a:pt x="411" y="164"/>
                    <a:pt x="690" y="164"/>
                  </a:cubicBezTo>
                  <a:cubicBezTo>
                    <a:pt x="988" y="164"/>
                    <a:pt x="1072" y="361"/>
                    <a:pt x="1072" y="676"/>
                  </a:cubicBezTo>
                  <a:cubicBezTo>
                    <a:pt x="1072" y="1022"/>
                    <a:pt x="944" y="1163"/>
                    <a:pt x="697" y="1163"/>
                  </a:cubicBezTo>
                  <a:close/>
                </a:path>
              </a:pathLst>
            </a:custGeom>
            <a:solidFill>
              <a:schemeClr val="tx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557"/>
            </a:p>
          </p:txBody>
        </p:sp>
      </p:grpSp>
    </p:spTree>
    <p:extLst>
      <p:ext uri="{BB962C8B-B14F-4D97-AF65-F5344CB8AC3E}">
        <p14:creationId xmlns:p14="http://schemas.microsoft.com/office/powerpoint/2010/main" val="2445579778"/>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No Footer Slid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5" name="Rectangle 4"/>
          <p:cNvSpPr/>
          <p:nvPr userDrawn="1"/>
        </p:nvSpPr>
        <p:spPr>
          <a:xfrm>
            <a:off x="339371" y="4481530"/>
            <a:ext cx="8465259" cy="5399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557"/>
          </a:p>
        </p:txBody>
      </p:sp>
    </p:spTree>
    <p:extLst>
      <p:ext uri="{BB962C8B-B14F-4D97-AF65-F5344CB8AC3E}">
        <p14:creationId xmlns:p14="http://schemas.microsoft.com/office/powerpoint/2010/main" val="1734203252"/>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Blank Slide">
    <p:spTree>
      <p:nvGrpSpPr>
        <p:cNvPr id="1" name=""/>
        <p:cNvGrpSpPr/>
        <p:nvPr/>
      </p:nvGrpSpPr>
      <p:grpSpPr>
        <a:xfrm>
          <a:off x="0" y="0"/>
          <a:ext cx="0" cy="0"/>
          <a:chOff x="0" y="0"/>
          <a:chExt cx="0" cy="0"/>
        </a:xfrm>
      </p:grpSpPr>
      <p:sp>
        <p:nvSpPr>
          <p:cNvPr id="5" name="Rectangle 4"/>
          <p:cNvSpPr/>
          <p:nvPr userDrawn="1"/>
        </p:nvSpPr>
        <p:spPr>
          <a:xfrm>
            <a:off x="339371" y="4481530"/>
            <a:ext cx="8465259" cy="5399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557"/>
          </a:p>
        </p:txBody>
      </p:sp>
      <p:sp>
        <p:nvSpPr>
          <p:cNvPr id="8" name="Rectangle 7"/>
          <p:cNvSpPr/>
          <p:nvPr userDrawn="1"/>
        </p:nvSpPr>
        <p:spPr>
          <a:xfrm>
            <a:off x="339371" y="268892"/>
            <a:ext cx="8465259" cy="51973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557"/>
          </a:p>
        </p:txBody>
      </p:sp>
    </p:spTree>
    <p:extLst>
      <p:ext uri="{BB962C8B-B14F-4D97-AF65-F5344CB8AC3E}">
        <p14:creationId xmlns:p14="http://schemas.microsoft.com/office/powerpoint/2010/main" val="1700482479"/>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Health &amp; Safety Slide">
    <p:spTree>
      <p:nvGrpSpPr>
        <p:cNvPr id="1" name=""/>
        <p:cNvGrpSpPr/>
        <p:nvPr/>
      </p:nvGrpSpPr>
      <p:grpSpPr>
        <a:xfrm>
          <a:off x="0" y="0"/>
          <a:ext cx="0" cy="0"/>
          <a:chOff x="0" y="0"/>
          <a:chExt cx="0" cy="0"/>
        </a:xfrm>
      </p:grpSpPr>
      <p:sp>
        <p:nvSpPr>
          <p:cNvPr id="3" name="Footer Placeholder 2"/>
          <p:cNvSpPr>
            <a:spLocks noGrp="1"/>
          </p:cNvSpPr>
          <p:nvPr>
            <p:ph type="ftr" sz="quarter" idx="10"/>
          </p:nvPr>
        </p:nvSpPr>
        <p:spPr/>
        <p:txBody>
          <a:bodyPr/>
          <a:lstStyle/>
          <a:p>
            <a:r>
              <a:rPr lang="en-GB" dirty="0"/>
              <a:t>Insert: Document title</a:t>
            </a:r>
          </a:p>
        </p:txBody>
      </p:sp>
      <p:sp>
        <p:nvSpPr>
          <p:cNvPr id="4" name="Slide Number Placeholder 3"/>
          <p:cNvSpPr>
            <a:spLocks noGrp="1"/>
          </p:cNvSpPr>
          <p:nvPr>
            <p:ph type="sldNum" sz="quarter" idx="11"/>
          </p:nvPr>
        </p:nvSpPr>
        <p:spPr/>
        <p:txBody>
          <a:bodyPr/>
          <a:lstStyle/>
          <a:p>
            <a:fld id="{183C6C5D-E533-49CA-B0EE-FC3E24E254C3}" type="slidenum">
              <a:rPr lang="en-GB" smtClean="0"/>
              <a:pPr/>
              <a:t>‹#›</a:t>
            </a:fld>
            <a:endParaRPr lang="en-GB" dirty="0"/>
          </a:p>
        </p:txBody>
      </p:sp>
      <p:sp>
        <p:nvSpPr>
          <p:cNvPr id="21" name="Freeform 12"/>
          <p:cNvSpPr>
            <a:spLocks/>
          </p:cNvSpPr>
          <p:nvPr userDrawn="1"/>
        </p:nvSpPr>
        <p:spPr bwMode="auto">
          <a:xfrm>
            <a:off x="7178367" y="4638114"/>
            <a:ext cx="1709070" cy="317487"/>
          </a:xfrm>
          <a:custGeom>
            <a:avLst/>
            <a:gdLst>
              <a:gd name="T0" fmla="*/ 263 w 8518"/>
              <a:gd name="T1" fmla="*/ 1980 h 1980"/>
              <a:gd name="T2" fmla="*/ 263 w 8518"/>
              <a:gd name="T3" fmla="*/ 1980 h 1980"/>
              <a:gd name="T4" fmla="*/ 0 w 8518"/>
              <a:gd name="T5" fmla="*/ 1721 h 1980"/>
              <a:gd name="T6" fmla="*/ 0 w 8518"/>
              <a:gd name="T7" fmla="*/ 0 h 1980"/>
              <a:gd name="T8" fmla="*/ 8254 w 8518"/>
              <a:gd name="T9" fmla="*/ 0 h 1980"/>
              <a:gd name="T10" fmla="*/ 8518 w 8518"/>
              <a:gd name="T11" fmla="*/ 259 h 1980"/>
              <a:gd name="T12" fmla="*/ 8518 w 8518"/>
              <a:gd name="T13" fmla="*/ 1980 h 1980"/>
              <a:gd name="T14" fmla="*/ 263 w 8518"/>
              <a:gd name="T15" fmla="*/ 1980 h 1980"/>
              <a:gd name="T16" fmla="*/ 263 w 8518"/>
              <a:gd name="T17" fmla="*/ 1980 h 19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518" h="1980">
                <a:moveTo>
                  <a:pt x="263" y="1980"/>
                </a:moveTo>
                <a:lnTo>
                  <a:pt x="263" y="1980"/>
                </a:lnTo>
                <a:cubicBezTo>
                  <a:pt x="2" y="1980"/>
                  <a:pt x="0" y="1721"/>
                  <a:pt x="0" y="1721"/>
                </a:cubicBezTo>
                <a:lnTo>
                  <a:pt x="0" y="0"/>
                </a:lnTo>
                <a:lnTo>
                  <a:pt x="8254" y="0"/>
                </a:lnTo>
                <a:cubicBezTo>
                  <a:pt x="8254" y="0"/>
                  <a:pt x="8518" y="2"/>
                  <a:pt x="8518" y="259"/>
                </a:cubicBezTo>
                <a:cubicBezTo>
                  <a:pt x="8518" y="517"/>
                  <a:pt x="8518" y="1980"/>
                  <a:pt x="8518" y="1980"/>
                </a:cubicBezTo>
                <a:lnTo>
                  <a:pt x="263" y="1980"/>
                </a:lnTo>
                <a:lnTo>
                  <a:pt x="263" y="1980"/>
                </a:lnTo>
                <a:close/>
              </a:path>
            </a:pathLst>
          </a:custGeom>
          <a:noFill/>
          <a:ln w="7938" cap="flat">
            <a:no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62201" tIns="31101" rIns="62201" bIns="31101" numCol="1" anchor="t" anchorCtr="0" compatLnSpc="1">
            <a:prstTxWarp prst="textNoShape">
              <a:avLst/>
            </a:prstTxWarp>
          </a:bodyPr>
          <a:lstStyle/>
          <a:p>
            <a:endParaRPr lang="en-GB" sz="557"/>
          </a:p>
        </p:txBody>
      </p:sp>
      <p:pic>
        <p:nvPicPr>
          <p:cNvPr id="23" name="Picture 2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14938" y="971594"/>
            <a:ext cx="8511734" cy="3331104"/>
          </a:xfrm>
          <a:prstGeom prst="rect">
            <a:avLst/>
          </a:prstGeom>
        </p:spPr>
      </p:pic>
      <p:sp>
        <p:nvSpPr>
          <p:cNvPr id="24" name="TextBox 23"/>
          <p:cNvSpPr txBox="1"/>
          <p:nvPr userDrawn="1"/>
        </p:nvSpPr>
        <p:spPr>
          <a:xfrm>
            <a:off x="319012" y="288968"/>
            <a:ext cx="8465258" cy="293865"/>
          </a:xfrm>
          <a:prstGeom prst="rect">
            <a:avLst/>
          </a:prstGeom>
          <a:noFill/>
        </p:spPr>
        <p:txBody>
          <a:bodyPr wrap="square" lIns="0" tIns="0" rIns="0" bIns="0" rtlCol="0">
            <a:noAutofit/>
          </a:bodyPr>
          <a:lstStyle/>
          <a:p>
            <a:r>
              <a:rPr lang="en-GB" sz="1769" b="1" dirty="0">
                <a:solidFill>
                  <a:schemeClr val="tx2"/>
                </a:solidFill>
                <a:latin typeface="+mj-lt"/>
              </a:rPr>
              <a:t>Health</a:t>
            </a:r>
            <a:r>
              <a:rPr lang="en-GB" sz="1769" b="1" baseline="0" dirty="0">
                <a:solidFill>
                  <a:schemeClr val="tx2"/>
                </a:solidFill>
                <a:latin typeface="+mj-lt"/>
              </a:rPr>
              <a:t> &amp; Safety</a:t>
            </a:r>
            <a:endParaRPr lang="en-GB" sz="1769" b="1" dirty="0">
              <a:solidFill>
                <a:schemeClr val="tx2"/>
              </a:solidFill>
              <a:latin typeface="+mj-lt"/>
            </a:endParaRPr>
          </a:p>
        </p:txBody>
      </p:sp>
      <p:grpSp>
        <p:nvGrpSpPr>
          <p:cNvPr id="25" name="Group 24"/>
          <p:cNvGrpSpPr/>
          <p:nvPr userDrawn="1"/>
        </p:nvGrpSpPr>
        <p:grpSpPr>
          <a:xfrm>
            <a:off x="7178366" y="4651131"/>
            <a:ext cx="1630337" cy="317487"/>
            <a:chOff x="8394700" y="6818313"/>
            <a:chExt cx="1906588" cy="466725"/>
          </a:xfrm>
        </p:grpSpPr>
        <p:sp>
          <p:nvSpPr>
            <p:cNvPr id="26" name="Freeform 5"/>
            <p:cNvSpPr>
              <a:spLocks/>
            </p:cNvSpPr>
            <p:nvPr userDrawn="1"/>
          </p:nvSpPr>
          <p:spPr bwMode="auto">
            <a:xfrm>
              <a:off x="8394700" y="6818313"/>
              <a:ext cx="1263650" cy="466725"/>
            </a:xfrm>
            <a:custGeom>
              <a:avLst/>
              <a:gdLst>
                <a:gd name="T0" fmla="*/ 263 w 5386"/>
                <a:gd name="T1" fmla="*/ 1980 h 1980"/>
                <a:gd name="T2" fmla="*/ 263 w 5386"/>
                <a:gd name="T3" fmla="*/ 1980 h 1980"/>
                <a:gd name="T4" fmla="*/ 0 w 5386"/>
                <a:gd name="T5" fmla="*/ 1721 h 1980"/>
                <a:gd name="T6" fmla="*/ 0 w 5386"/>
                <a:gd name="T7" fmla="*/ 0 h 1980"/>
                <a:gd name="T8" fmla="*/ 5386 w 5386"/>
                <a:gd name="T9" fmla="*/ 0 h 1980"/>
                <a:gd name="T10" fmla="*/ 4636 w 5386"/>
                <a:gd name="T11" fmla="*/ 801 h 1980"/>
                <a:gd name="T12" fmla="*/ 4297 w 5386"/>
                <a:gd name="T13" fmla="*/ 339 h 1980"/>
                <a:gd name="T14" fmla="*/ 3962 w 5386"/>
                <a:gd name="T15" fmla="*/ 339 h 1980"/>
                <a:gd name="T16" fmla="*/ 4514 w 5386"/>
                <a:gd name="T17" fmla="*/ 1087 h 1980"/>
                <a:gd name="T18" fmla="*/ 3723 w 5386"/>
                <a:gd name="T19" fmla="*/ 1980 h 1980"/>
                <a:gd name="T20" fmla="*/ 263 w 5386"/>
                <a:gd name="T21" fmla="*/ 1980 h 19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386" h="1980">
                  <a:moveTo>
                    <a:pt x="263" y="1980"/>
                  </a:moveTo>
                  <a:lnTo>
                    <a:pt x="263" y="1980"/>
                  </a:lnTo>
                  <a:cubicBezTo>
                    <a:pt x="2" y="1980"/>
                    <a:pt x="0" y="1721"/>
                    <a:pt x="0" y="1721"/>
                  </a:cubicBezTo>
                  <a:lnTo>
                    <a:pt x="0" y="0"/>
                  </a:lnTo>
                  <a:lnTo>
                    <a:pt x="5386" y="0"/>
                  </a:lnTo>
                  <a:cubicBezTo>
                    <a:pt x="5025" y="0"/>
                    <a:pt x="4821" y="377"/>
                    <a:pt x="4636" y="801"/>
                  </a:cubicBezTo>
                  <a:lnTo>
                    <a:pt x="4297" y="339"/>
                  </a:lnTo>
                  <a:lnTo>
                    <a:pt x="3962" y="339"/>
                  </a:lnTo>
                  <a:lnTo>
                    <a:pt x="4514" y="1087"/>
                  </a:lnTo>
                  <a:cubicBezTo>
                    <a:pt x="4319" y="1541"/>
                    <a:pt x="4110" y="1980"/>
                    <a:pt x="3723" y="1980"/>
                  </a:cubicBezTo>
                  <a:cubicBezTo>
                    <a:pt x="3723" y="1980"/>
                    <a:pt x="524" y="1980"/>
                    <a:pt x="263" y="1980"/>
                  </a:cubicBezTo>
                  <a:close/>
                </a:path>
              </a:pathLst>
            </a:custGeom>
            <a:solidFill>
              <a:schemeClr val="tx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557"/>
            </a:p>
          </p:txBody>
        </p:sp>
        <p:sp>
          <p:nvSpPr>
            <p:cNvPr id="27" name="Freeform 6"/>
            <p:cNvSpPr>
              <a:spLocks/>
            </p:cNvSpPr>
            <p:nvPr userDrawn="1"/>
          </p:nvSpPr>
          <p:spPr bwMode="auto">
            <a:xfrm>
              <a:off x="8491538" y="6899275"/>
              <a:ext cx="220663" cy="303213"/>
            </a:xfrm>
            <a:custGeom>
              <a:avLst/>
              <a:gdLst>
                <a:gd name="T0" fmla="*/ 668 w 943"/>
                <a:gd name="T1" fmla="*/ 1287 h 1287"/>
                <a:gd name="T2" fmla="*/ 668 w 943"/>
                <a:gd name="T3" fmla="*/ 1287 h 1287"/>
                <a:gd name="T4" fmla="*/ 943 w 943"/>
                <a:gd name="T5" fmla="*/ 1106 h 1287"/>
                <a:gd name="T6" fmla="*/ 279 w 943"/>
                <a:gd name="T7" fmla="*/ 1106 h 1287"/>
                <a:gd name="T8" fmla="*/ 279 w 943"/>
                <a:gd name="T9" fmla="*/ 703 h 1287"/>
                <a:gd name="T10" fmla="*/ 785 w 943"/>
                <a:gd name="T11" fmla="*/ 703 h 1287"/>
                <a:gd name="T12" fmla="*/ 785 w 943"/>
                <a:gd name="T13" fmla="*/ 527 h 1287"/>
                <a:gd name="T14" fmla="*/ 274 w 943"/>
                <a:gd name="T15" fmla="*/ 527 h 1287"/>
                <a:gd name="T16" fmla="*/ 274 w 943"/>
                <a:gd name="T17" fmla="*/ 174 h 1287"/>
                <a:gd name="T18" fmla="*/ 883 w 943"/>
                <a:gd name="T19" fmla="*/ 174 h 1287"/>
                <a:gd name="T20" fmla="*/ 919 w 943"/>
                <a:gd name="T21" fmla="*/ 0 h 1287"/>
                <a:gd name="T22" fmla="*/ 0 w 943"/>
                <a:gd name="T23" fmla="*/ 0 h 1287"/>
                <a:gd name="T24" fmla="*/ 0 w 943"/>
                <a:gd name="T25" fmla="*/ 1287 h 1287"/>
                <a:gd name="T26" fmla="*/ 668 w 943"/>
                <a:gd name="T27" fmla="*/ 1287 h 1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43" h="1287">
                  <a:moveTo>
                    <a:pt x="668" y="1287"/>
                  </a:moveTo>
                  <a:lnTo>
                    <a:pt x="668" y="1287"/>
                  </a:lnTo>
                  <a:cubicBezTo>
                    <a:pt x="872" y="1287"/>
                    <a:pt x="943" y="1106"/>
                    <a:pt x="943" y="1106"/>
                  </a:cubicBezTo>
                  <a:lnTo>
                    <a:pt x="279" y="1106"/>
                  </a:lnTo>
                  <a:lnTo>
                    <a:pt x="279" y="703"/>
                  </a:lnTo>
                  <a:lnTo>
                    <a:pt x="785" y="703"/>
                  </a:lnTo>
                  <a:lnTo>
                    <a:pt x="785" y="527"/>
                  </a:lnTo>
                  <a:lnTo>
                    <a:pt x="274" y="527"/>
                  </a:lnTo>
                  <a:lnTo>
                    <a:pt x="274" y="174"/>
                  </a:lnTo>
                  <a:lnTo>
                    <a:pt x="883" y="174"/>
                  </a:lnTo>
                  <a:lnTo>
                    <a:pt x="919" y="0"/>
                  </a:lnTo>
                  <a:lnTo>
                    <a:pt x="0" y="0"/>
                  </a:lnTo>
                  <a:lnTo>
                    <a:pt x="0" y="1287"/>
                  </a:lnTo>
                  <a:cubicBezTo>
                    <a:pt x="0" y="1287"/>
                    <a:pt x="463" y="1287"/>
                    <a:pt x="668" y="1287"/>
                  </a:cubicBezTo>
                  <a:close/>
                </a:path>
              </a:pathLst>
            </a:custGeom>
            <a:solidFill>
              <a:srgbClr val="FEFEFE"/>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557"/>
            </a:p>
          </p:txBody>
        </p:sp>
        <p:sp>
          <p:nvSpPr>
            <p:cNvPr id="28" name="Freeform 7"/>
            <p:cNvSpPr>
              <a:spLocks/>
            </p:cNvSpPr>
            <p:nvPr userDrawn="1"/>
          </p:nvSpPr>
          <p:spPr bwMode="auto">
            <a:xfrm>
              <a:off x="9048750" y="6899275"/>
              <a:ext cx="220663" cy="303213"/>
            </a:xfrm>
            <a:custGeom>
              <a:avLst/>
              <a:gdLst>
                <a:gd name="T0" fmla="*/ 667 w 942"/>
                <a:gd name="T1" fmla="*/ 1287 h 1287"/>
                <a:gd name="T2" fmla="*/ 667 w 942"/>
                <a:gd name="T3" fmla="*/ 1287 h 1287"/>
                <a:gd name="T4" fmla="*/ 942 w 942"/>
                <a:gd name="T5" fmla="*/ 1106 h 1287"/>
                <a:gd name="T6" fmla="*/ 279 w 942"/>
                <a:gd name="T7" fmla="*/ 1106 h 1287"/>
                <a:gd name="T8" fmla="*/ 279 w 942"/>
                <a:gd name="T9" fmla="*/ 703 h 1287"/>
                <a:gd name="T10" fmla="*/ 784 w 942"/>
                <a:gd name="T11" fmla="*/ 703 h 1287"/>
                <a:gd name="T12" fmla="*/ 784 w 942"/>
                <a:gd name="T13" fmla="*/ 527 h 1287"/>
                <a:gd name="T14" fmla="*/ 274 w 942"/>
                <a:gd name="T15" fmla="*/ 527 h 1287"/>
                <a:gd name="T16" fmla="*/ 274 w 942"/>
                <a:gd name="T17" fmla="*/ 174 h 1287"/>
                <a:gd name="T18" fmla="*/ 883 w 942"/>
                <a:gd name="T19" fmla="*/ 174 h 1287"/>
                <a:gd name="T20" fmla="*/ 919 w 942"/>
                <a:gd name="T21" fmla="*/ 0 h 1287"/>
                <a:gd name="T22" fmla="*/ 0 w 942"/>
                <a:gd name="T23" fmla="*/ 0 h 1287"/>
                <a:gd name="T24" fmla="*/ 0 w 942"/>
                <a:gd name="T25" fmla="*/ 1287 h 1287"/>
                <a:gd name="T26" fmla="*/ 667 w 942"/>
                <a:gd name="T27" fmla="*/ 1287 h 1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42" h="1287">
                  <a:moveTo>
                    <a:pt x="667" y="1287"/>
                  </a:moveTo>
                  <a:lnTo>
                    <a:pt x="667" y="1287"/>
                  </a:lnTo>
                  <a:cubicBezTo>
                    <a:pt x="872" y="1287"/>
                    <a:pt x="942" y="1106"/>
                    <a:pt x="942" y="1106"/>
                  </a:cubicBezTo>
                  <a:lnTo>
                    <a:pt x="279" y="1106"/>
                  </a:lnTo>
                  <a:lnTo>
                    <a:pt x="279" y="703"/>
                  </a:lnTo>
                  <a:lnTo>
                    <a:pt x="784" y="703"/>
                  </a:lnTo>
                  <a:lnTo>
                    <a:pt x="784" y="527"/>
                  </a:lnTo>
                  <a:lnTo>
                    <a:pt x="274" y="527"/>
                  </a:lnTo>
                  <a:lnTo>
                    <a:pt x="274" y="174"/>
                  </a:lnTo>
                  <a:lnTo>
                    <a:pt x="883" y="174"/>
                  </a:lnTo>
                  <a:lnTo>
                    <a:pt x="919" y="0"/>
                  </a:lnTo>
                  <a:lnTo>
                    <a:pt x="0" y="0"/>
                  </a:lnTo>
                  <a:lnTo>
                    <a:pt x="0" y="1287"/>
                  </a:lnTo>
                  <a:cubicBezTo>
                    <a:pt x="0" y="1287"/>
                    <a:pt x="463" y="1287"/>
                    <a:pt x="667" y="1287"/>
                  </a:cubicBezTo>
                  <a:close/>
                </a:path>
              </a:pathLst>
            </a:custGeom>
            <a:solidFill>
              <a:srgbClr val="FEFEFE"/>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557"/>
            </a:p>
          </p:txBody>
        </p:sp>
        <p:sp>
          <p:nvSpPr>
            <p:cNvPr id="29" name="Freeform 8"/>
            <p:cNvSpPr>
              <a:spLocks/>
            </p:cNvSpPr>
            <p:nvPr userDrawn="1"/>
          </p:nvSpPr>
          <p:spPr bwMode="auto">
            <a:xfrm>
              <a:off x="8783638" y="6899275"/>
              <a:ext cx="207963" cy="306388"/>
            </a:xfrm>
            <a:custGeom>
              <a:avLst/>
              <a:gdLst>
                <a:gd name="T0" fmla="*/ 41 w 887"/>
                <a:gd name="T1" fmla="*/ 1298 h 1298"/>
                <a:gd name="T2" fmla="*/ 41 w 887"/>
                <a:gd name="T3" fmla="*/ 1298 h 1298"/>
                <a:gd name="T4" fmla="*/ 610 w 887"/>
                <a:gd name="T5" fmla="*/ 1298 h 1298"/>
                <a:gd name="T6" fmla="*/ 885 w 887"/>
                <a:gd name="T7" fmla="*/ 1117 h 1298"/>
                <a:gd name="T8" fmla="*/ 887 w 887"/>
                <a:gd name="T9" fmla="*/ 1111 h 1298"/>
                <a:gd name="T10" fmla="*/ 280 w 887"/>
                <a:gd name="T11" fmla="*/ 1111 h 1298"/>
                <a:gd name="T12" fmla="*/ 280 w 887"/>
                <a:gd name="T13" fmla="*/ 0 h 1298"/>
                <a:gd name="T14" fmla="*/ 0 w 887"/>
                <a:gd name="T15" fmla="*/ 0 h 1298"/>
                <a:gd name="T16" fmla="*/ 0 w 887"/>
                <a:gd name="T17" fmla="*/ 1297 h 1298"/>
                <a:gd name="T18" fmla="*/ 41 w 887"/>
                <a:gd name="T19" fmla="*/ 1298 h 1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7" h="1298">
                  <a:moveTo>
                    <a:pt x="41" y="1298"/>
                  </a:moveTo>
                  <a:lnTo>
                    <a:pt x="41" y="1298"/>
                  </a:lnTo>
                  <a:cubicBezTo>
                    <a:pt x="41" y="1298"/>
                    <a:pt x="406" y="1298"/>
                    <a:pt x="610" y="1298"/>
                  </a:cubicBezTo>
                  <a:cubicBezTo>
                    <a:pt x="815" y="1298"/>
                    <a:pt x="885" y="1117"/>
                    <a:pt x="885" y="1117"/>
                  </a:cubicBezTo>
                  <a:lnTo>
                    <a:pt x="887" y="1111"/>
                  </a:lnTo>
                  <a:lnTo>
                    <a:pt x="280" y="1111"/>
                  </a:lnTo>
                  <a:lnTo>
                    <a:pt x="280" y="0"/>
                  </a:lnTo>
                  <a:lnTo>
                    <a:pt x="0" y="0"/>
                  </a:lnTo>
                  <a:lnTo>
                    <a:pt x="0" y="1297"/>
                  </a:lnTo>
                  <a:lnTo>
                    <a:pt x="41" y="1298"/>
                  </a:lnTo>
                  <a:close/>
                </a:path>
              </a:pathLst>
            </a:custGeom>
            <a:solidFill>
              <a:srgbClr val="FEFEFE"/>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557"/>
            </a:p>
          </p:txBody>
        </p:sp>
        <p:sp>
          <p:nvSpPr>
            <p:cNvPr id="30" name="Freeform 9"/>
            <p:cNvSpPr>
              <a:spLocks/>
            </p:cNvSpPr>
            <p:nvPr userDrawn="1"/>
          </p:nvSpPr>
          <p:spPr bwMode="auto">
            <a:xfrm>
              <a:off x="10037763" y="6900863"/>
              <a:ext cx="263525" cy="303213"/>
            </a:xfrm>
            <a:custGeom>
              <a:avLst/>
              <a:gdLst>
                <a:gd name="T0" fmla="*/ 835 w 1124"/>
                <a:gd name="T1" fmla="*/ 1287 h 1287"/>
                <a:gd name="T2" fmla="*/ 835 w 1124"/>
                <a:gd name="T3" fmla="*/ 1287 h 1287"/>
                <a:gd name="T4" fmla="*/ 270 w 1124"/>
                <a:gd name="T5" fmla="*/ 325 h 1287"/>
                <a:gd name="T6" fmla="*/ 270 w 1124"/>
                <a:gd name="T7" fmla="*/ 1287 h 1287"/>
                <a:gd name="T8" fmla="*/ 0 w 1124"/>
                <a:gd name="T9" fmla="*/ 1287 h 1287"/>
                <a:gd name="T10" fmla="*/ 0 w 1124"/>
                <a:gd name="T11" fmla="*/ 0 h 1287"/>
                <a:gd name="T12" fmla="*/ 311 w 1124"/>
                <a:gd name="T13" fmla="*/ 0 h 1287"/>
                <a:gd name="T14" fmla="*/ 864 w 1124"/>
                <a:gd name="T15" fmla="*/ 937 h 1287"/>
                <a:gd name="T16" fmla="*/ 864 w 1124"/>
                <a:gd name="T17" fmla="*/ 0 h 1287"/>
                <a:gd name="T18" fmla="*/ 1124 w 1124"/>
                <a:gd name="T19" fmla="*/ 0 h 1287"/>
                <a:gd name="T20" fmla="*/ 1124 w 1124"/>
                <a:gd name="T21" fmla="*/ 1287 h 1287"/>
                <a:gd name="T22" fmla="*/ 835 w 1124"/>
                <a:gd name="T23" fmla="*/ 1287 h 1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24" h="1287">
                  <a:moveTo>
                    <a:pt x="835" y="1287"/>
                  </a:moveTo>
                  <a:lnTo>
                    <a:pt x="835" y="1287"/>
                  </a:lnTo>
                  <a:cubicBezTo>
                    <a:pt x="835" y="1287"/>
                    <a:pt x="301" y="401"/>
                    <a:pt x="270" y="325"/>
                  </a:cubicBezTo>
                  <a:lnTo>
                    <a:pt x="270" y="1287"/>
                  </a:lnTo>
                  <a:lnTo>
                    <a:pt x="0" y="1287"/>
                  </a:lnTo>
                  <a:lnTo>
                    <a:pt x="0" y="0"/>
                  </a:lnTo>
                  <a:lnTo>
                    <a:pt x="311" y="0"/>
                  </a:lnTo>
                  <a:cubicBezTo>
                    <a:pt x="311" y="0"/>
                    <a:pt x="842" y="877"/>
                    <a:pt x="864" y="937"/>
                  </a:cubicBezTo>
                  <a:lnTo>
                    <a:pt x="864" y="0"/>
                  </a:lnTo>
                  <a:lnTo>
                    <a:pt x="1124" y="0"/>
                  </a:lnTo>
                  <a:lnTo>
                    <a:pt x="1124" y="1287"/>
                  </a:lnTo>
                  <a:lnTo>
                    <a:pt x="835" y="1287"/>
                  </a:lnTo>
                  <a:close/>
                </a:path>
              </a:pathLst>
            </a:custGeom>
            <a:solidFill>
              <a:schemeClr val="tx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557"/>
            </a:p>
          </p:txBody>
        </p:sp>
        <p:sp>
          <p:nvSpPr>
            <p:cNvPr id="31" name="Freeform 10"/>
            <p:cNvSpPr>
              <a:spLocks/>
            </p:cNvSpPr>
            <p:nvPr userDrawn="1"/>
          </p:nvSpPr>
          <p:spPr bwMode="auto">
            <a:xfrm>
              <a:off x="9453563" y="7007225"/>
              <a:ext cx="173038" cy="196850"/>
            </a:xfrm>
            <a:custGeom>
              <a:avLst/>
              <a:gdLst>
                <a:gd name="T0" fmla="*/ 0 w 735"/>
                <a:gd name="T1" fmla="*/ 287 h 836"/>
                <a:gd name="T2" fmla="*/ 0 w 735"/>
                <a:gd name="T3" fmla="*/ 287 h 836"/>
                <a:gd name="T4" fmla="*/ 405 w 735"/>
                <a:gd name="T5" fmla="*/ 836 h 836"/>
                <a:gd name="T6" fmla="*/ 735 w 735"/>
                <a:gd name="T7" fmla="*/ 836 h 836"/>
                <a:gd name="T8" fmla="*/ 122 w 735"/>
                <a:gd name="T9" fmla="*/ 0 h 836"/>
                <a:gd name="T10" fmla="*/ 0 w 735"/>
                <a:gd name="T11" fmla="*/ 287 h 836"/>
              </a:gdLst>
              <a:ahLst/>
              <a:cxnLst>
                <a:cxn ang="0">
                  <a:pos x="T0" y="T1"/>
                </a:cxn>
                <a:cxn ang="0">
                  <a:pos x="T2" y="T3"/>
                </a:cxn>
                <a:cxn ang="0">
                  <a:pos x="T4" y="T5"/>
                </a:cxn>
                <a:cxn ang="0">
                  <a:pos x="T6" y="T7"/>
                </a:cxn>
                <a:cxn ang="0">
                  <a:pos x="T8" y="T9"/>
                </a:cxn>
                <a:cxn ang="0">
                  <a:pos x="T10" y="T11"/>
                </a:cxn>
              </a:cxnLst>
              <a:rect l="0" t="0" r="r" b="b"/>
              <a:pathLst>
                <a:path w="735" h="836">
                  <a:moveTo>
                    <a:pt x="0" y="287"/>
                  </a:moveTo>
                  <a:lnTo>
                    <a:pt x="0" y="287"/>
                  </a:lnTo>
                  <a:lnTo>
                    <a:pt x="405" y="836"/>
                  </a:lnTo>
                  <a:lnTo>
                    <a:pt x="735" y="836"/>
                  </a:lnTo>
                  <a:lnTo>
                    <a:pt x="122" y="0"/>
                  </a:lnTo>
                  <a:cubicBezTo>
                    <a:pt x="81" y="95"/>
                    <a:pt x="41" y="191"/>
                    <a:pt x="0" y="287"/>
                  </a:cubicBezTo>
                  <a:close/>
                </a:path>
              </a:pathLst>
            </a:custGeom>
            <a:solidFill>
              <a:schemeClr val="tx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557"/>
            </a:p>
          </p:txBody>
        </p:sp>
        <p:sp>
          <p:nvSpPr>
            <p:cNvPr id="32" name="Freeform 11"/>
            <p:cNvSpPr>
              <a:spLocks noEditPoints="1"/>
            </p:cNvSpPr>
            <p:nvPr userDrawn="1"/>
          </p:nvSpPr>
          <p:spPr bwMode="auto">
            <a:xfrm>
              <a:off x="9639300" y="6896100"/>
              <a:ext cx="325438" cy="311150"/>
            </a:xfrm>
            <a:custGeom>
              <a:avLst/>
              <a:gdLst>
                <a:gd name="T0" fmla="*/ 704 w 1386"/>
                <a:gd name="T1" fmla="*/ 1325 h 1325"/>
                <a:gd name="T2" fmla="*/ 704 w 1386"/>
                <a:gd name="T3" fmla="*/ 1325 h 1325"/>
                <a:gd name="T4" fmla="*/ 1386 w 1386"/>
                <a:gd name="T5" fmla="*/ 663 h 1325"/>
                <a:gd name="T6" fmla="*/ 692 w 1386"/>
                <a:gd name="T7" fmla="*/ 0 h 1325"/>
                <a:gd name="T8" fmla="*/ 0 w 1386"/>
                <a:gd name="T9" fmla="*/ 661 h 1325"/>
                <a:gd name="T10" fmla="*/ 704 w 1386"/>
                <a:gd name="T11" fmla="*/ 1325 h 1325"/>
                <a:gd name="T12" fmla="*/ 704 w 1386"/>
                <a:gd name="T13" fmla="*/ 1325 h 1325"/>
                <a:gd name="T14" fmla="*/ 697 w 1386"/>
                <a:gd name="T15" fmla="*/ 1163 h 1325"/>
                <a:gd name="T16" fmla="*/ 697 w 1386"/>
                <a:gd name="T17" fmla="*/ 1163 h 1325"/>
                <a:gd name="T18" fmla="*/ 305 w 1386"/>
                <a:gd name="T19" fmla="*/ 648 h 1325"/>
                <a:gd name="T20" fmla="*/ 690 w 1386"/>
                <a:gd name="T21" fmla="*/ 164 h 1325"/>
                <a:gd name="T22" fmla="*/ 1072 w 1386"/>
                <a:gd name="T23" fmla="*/ 676 h 1325"/>
                <a:gd name="T24" fmla="*/ 697 w 1386"/>
                <a:gd name="T25" fmla="*/ 1163 h 1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86" h="1325">
                  <a:moveTo>
                    <a:pt x="704" y="1325"/>
                  </a:moveTo>
                  <a:lnTo>
                    <a:pt x="704" y="1325"/>
                  </a:lnTo>
                  <a:cubicBezTo>
                    <a:pt x="1136" y="1325"/>
                    <a:pt x="1386" y="1064"/>
                    <a:pt x="1386" y="663"/>
                  </a:cubicBezTo>
                  <a:cubicBezTo>
                    <a:pt x="1386" y="287"/>
                    <a:pt x="1160" y="0"/>
                    <a:pt x="692" y="0"/>
                  </a:cubicBezTo>
                  <a:cubicBezTo>
                    <a:pt x="277" y="0"/>
                    <a:pt x="0" y="237"/>
                    <a:pt x="0" y="661"/>
                  </a:cubicBezTo>
                  <a:cubicBezTo>
                    <a:pt x="0" y="1042"/>
                    <a:pt x="231" y="1325"/>
                    <a:pt x="704" y="1325"/>
                  </a:cubicBezTo>
                  <a:lnTo>
                    <a:pt x="704" y="1325"/>
                  </a:lnTo>
                  <a:close/>
                  <a:moveTo>
                    <a:pt x="697" y="1163"/>
                  </a:moveTo>
                  <a:lnTo>
                    <a:pt x="697" y="1163"/>
                  </a:lnTo>
                  <a:cubicBezTo>
                    <a:pt x="413" y="1163"/>
                    <a:pt x="305" y="979"/>
                    <a:pt x="305" y="648"/>
                  </a:cubicBezTo>
                  <a:cubicBezTo>
                    <a:pt x="305" y="339"/>
                    <a:pt x="411" y="164"/>
                    <a:pt x="690" y="164"/>
                  </a:cubicBezTo>
                  <a:cubicBezTo>
                    <a:pt x="988" y="164"/>
                    <a:pt x="1072" y="361"/>
                    <a:pt x="1072" y="676"/>
                  </a:cubicBezTo>
                  <a:cubicBezTo>
                    <a:pt x="1072" y="1022"/>
                    <a:pt x="944" y="1163"/>
                    <a:pt x="697" y="1163"/>
                  </a:cubicBezTo>
                  <a:close/>
                </a:path>
              </a:pathLst>
            </a:custGeom>
            <a:solidFill>
              <a:schemeClr val="tx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557"/>
            </a:p>
          </p:txBody>
        </p:sp>
      </p:grpSp>
    </p:spTree>
    <p:extLst>
      <p:ext uri="{BB962C8B-B14F-4D97-AF65-F5344CB8AC3E}">
        <p14:creationId xmlns:p14="http://schemas.microsoft.com/office/powerpoint/2010/main" val="1090317537"/>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userDrawn="1">
  <p:cSld name="Divider Slide">
    <p:spTree>
      <p:nvGrpSpPr>
        <p:cNvPr id="1" name=""/>
        <p:cNvGrpSpPr/>
        <p:nvPr/>
      </p:nvGrpSpPr>
      <p:grpSpPr>
        <a:xfrm>
          <a:off x="0" y="0"/>
          <a:ext cx="0" cy="0"/>
          <a:chOff x="0" y="0"/>
          <a:chExt cx="0" cy="0"/>
        </a:xfrm>
      </p:grpSpPr>
      <p:pic>
        <p:nvPicPr>
          <p:cNvPr id="4" name="Picture 3"/>
          <p:cNvPicPr>
            <a:picLocks noChangeAspect="1"/>
          </p:cNvPicPr>
          <p:nvPr userDrawn="1"/>
        </p:nvPicPr>
        <p:blipFill rotWithShape="1">
          <a:blip r:embed="rId2" cstate="print">
            <a:extLst>
              <a:ext uri="{28A0092B-C50C-407E-A947-70E740481C1C}">
                <a14:useLocalDpi xmlns:a14="http://schemas.microsoft.com/office/drawing/2010/main" val="0"/>
              </a:ext>
            </a:extLst>
          </a:blip>
          <a:srcRect l="801" t="-14" r="32289" b="-1"/>
          <a:stretch/>
        </p:blipFill>
        <p:spPr>
          <a:xfrm>
            <a:off x="0" y="0"/>
            <a:ext cx="6117548" cy="5142641"/>
          </a:xfrm>
          <a:prstGeom prst="rect">
            <a:avLst/>
          </a:prstGeom>
        </p:spPr>
      </p:pic>
      <p:sp>
        <p:nvSpPr>
          <p:cNvPr id="2" name="Title 1"/>
          <p:cNvSpPr>
            <a:spLocks noGrp="1"/>
          </p:cNvSpPr>
          <p:nvPr>
            <p:ph type="title"/>
          </p:nvPr>
        </p:nvSpPr>
        <p:spPr>
          <a:xfrm>
            <a:off x="5417958" y="1976243"/>
            <a:ext cx="3386223" cy="636708"/>
          </a:xfrm>
        </p:spPr>
        <p:txBody>
          <a:bodyPr anchor="t" anchorCtr="0"/>
          <a:lstStyle/>
          <a:p>
            <a:r>
              <a:rPr lang="en-US"/>
              <a:t>Click to edit Master title style</a:t>
            </a:r>
            <a:endParaRPr lang="en-GB" dirty="0"/>
          </a:p>
        </p:txBody>
      </p:sp>
      <p:sp>
        <p:nvSpPr>
          <p:cNvPr id="5" name="Text Placeholder 5"/>
          <p:cNvSpPr>
            <a:spLocks noGrp="1"/>
          </p:cNvSpPr>
          <p:nvPr>
            <p:ph type="body" sz="quarter" idx="14" hasCustomPrompt="1"/>
          </p:nvPr>
        </p:nvSpPr>
        <p:spPr>
          <a:xfrm>
            <a:off x="5419070" y="2855276"/>
            <a:ext cx="3386223" cy="440798"/>
          </a:xfrm>
        </p:spPr>
        <p:txBody>
          <a:bodyPr/>
          <a:lstStyle>
            <a:lvl1pPr>
              <a:lnSpc>
                <a:spcPct val="100000"/>
              </a:lnSpc>
              <a:defRPr baseline="0"/>
            </a:lvl1pPr>
          </a:lstStyle>
          <a:p>
            <a:pPr lvl="0"/>
            <a:r>
              <a:rPr lang="en-US" dirty="0"/>
              <a:t>[Subtitle]</a:t>
            </a:r>
          </a:p>
        </p:txBody>
      </p:sp>
    </p:spTree>
    <p:extLst>
      <p:ext uri="{BB962C8B-B14F-4D97-AF65-F5344CB8AC3E}">
        <p14:creationId xmlns:p14="http://schemas.microsoft.com/office/powerpoint/2010/main" val="418304378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One colum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3B733F-036F-486F-8C1F-67849ABBFB1B}"/>
              </a:ext>
            </a:extLst>
          </p:cNvPr>
          <p:cNvSpPr>
            <a:spLocks noGrp="1"/>
          </p:cNvSpPr>
          <p:nvPr>
            <p:ph type="title"/>
          </p:nvPr>
        </p:nvSpPr>
        <p:spPr/>
        <p:txBody>
          <a:bodyPr/>
          <a:lstStyle/>
          <a:p>
            <a:r>
              <a:rPr lang="en-US"/>
              <a:t>Click to edit Master title style</a:t>
            </a:r>
            <a:endParaRPr lang="en-GB" dirty="0"/>
          </a:p>
        </p:txBody>
      </p:sp>
      <p:grpSp>
        <p:nvGrpSpPr>
          <p:cNvPr id="10" name="Guidance note">
            <a:extLst>
              <a:ext uri="{FF2B5EF4-FFF2-40B4-BE49-F238E27FC236}">
                <a16:creationId xmlns:a16="http://schemas.microsoft.com/office/drawing/2014/main" id="{632E5E5C-A081-4838-96EC-2018DFBEF9DF}"/>
              </a:ext>
            </a:extLst>
          </p:cNvPr>
          <p:cNvGrpSpPr/>
          <p:nvPr userDrawn="1"/>
        </p:nvGrpSpPr>
        <p:grpSpPr>
          <a:xfrm>
            <a:off x="9385694" y="-2227"/>
            <a:ext cx="1932344" cy="2633888"/>
            <a:chOff x="10925224" y="286"/>
            <a:chExt cx="2952328" cy="4024464"/>
          </a:xfrm>
        </p:grpSpPr>
        <p:sp>
          <p:nvSpPr>
            <p:cNvPr id="11" name="Guidance note">
              <a:extLst>
                <a:ext uri="{FF2B5EF4-FFF2-40B4-BE49-F238E27FC236}">
                  <a16:creationId xmlns:a16="http://schemas.microsoft.com/office/drawing/2014/main" id="{F2B4E9B4-10AE-4C7E-A99E-957BC1A5812F}"/>
                </a:ext>
              </a:extLst>
            </p:cNvPr>
            <p:cNvSpPr/>
            <p:nvPr/>
          </p:nvSpPr>
          <p:spPr>
            <a:xfrm>
              <a:off x="10925224" y="286"/>
              <a:ext cx="2952328" cy="4024464"/>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722" lvl="2">
                <a:spcAft>
                  <a:spcPts val="136"/>
                </a:spcAft>
              </a:pPr>
              <a:r>
                <a:rPr lang="en-GB" sz="640" b="1" dirty="0">
                  <a:solidFill>
                    <a:schemeClr val="bg1">
                      <a:lumMod val="50000"/>
                    </a:schemeClr>
                  </a:solidFill>
                  <a:latin typeface="+mj-lt"/>
                </a:rPr>
                <a:t>Reapplying the Slide Layout</a:t>
              </a:r>
            </a:p>
            <a:p>
              <a:pPr marL="722" lvl="2">
                <a:spcAft>
                  <a:spcPts val="136"/>
                </a:spcAft>
              </a:pPr>
              <a:r>
                <a:rPr lang="en-GB" sz="640" dirty="0">
                  <a:solidFill>
                    <a:schemeClr val="bg1">
                      <a:lumMod val="50000"/>
                    </a:schemeClr>
                  </a:solidFill>
                </a:rPr>
                <a:t>Putting text into a placeholder not only ensures the text sits in the correct place and is formatted correctly, it also helps to update the page quickly and efficiently. </a:t>
              </a:r>
            </a:p>
            <a:p>
              <a:pPr marL="83030" lvl="3" indent="-83030">
                <a:spcAft>
                  <a:spcPts val="136"/>
                </a:spcAft>
                <a:buClr>
                  <a:schemeClr val="tx1"/>
                </a:buClr>
                <a:buFont typeface="Wingdings" panose="05000000000000000000" pitchFamily="2" charset="2"/>
                <a:buChar char="§"/>
              </a:pPr>
              <a:r>
                <a:rPr lang="en-GB" sz="640" dirty="0">
                  <a:solidFill>
                    <a:schemeClr val="bg1">
                      <a:lumMod val="50000"/>
                    </a:schemeClr>
                  </a:solidFill>
                </a:rPr>
                <a:t>Right click on any part of slide</a:t>
              </a:r>
            </a:p>
            <a:p>
              <a:pPr marL="83030" lvl="3" indent="-83030">
                <a:spcAft>
                  <a:spcPts val="136"/>
                </a:spcAft>
                <a:buClr>
                  <a:schemeClr val="tx1"/>
                </a:buClr>
                <a:buFont typeface="Wingdings" panose="05000000000000000000" pitchFamily="2" charset="2"/>
                <a:buChar char="§"/>
              </a:pPr>
              <a:r>
                <a:rPr lang="en-GB" sz="640" dirty="0">
                  <a:solidFill>
                    <a:schemeClr val="bg1">
                      <a:lumMod val="50000"/>
                    </a:schemeClr>
                  </a:solidFill>
                </a:rPr>
                <a:t>Click on ‘Layout’</a:t>
              </a:r>
            </a:p>
            <a:p>
              <a:pPr marL="83030" lvl="3" indent="-83030">
                <a:spcAft>
                  <a:spcPts val="136"/>
                </a:spcAft>
                <a:buClr>
                  <a:schemeClr val="tx1"/>
                </a:buClr>
                <a:buFont typeface="Wingdings" panose="05000000000000000000" pitchFamily="2" charset="2"/>
                <a:buChar char="§"/>
              </a:pPr>
              <a:r>
                <a:rPr lang="en-GB" sz="640" dirty="0">
                  <a:solidFill>
                    <a:schemeClr val="bg1">
                      <a:lumMod val="50000"/>
                    </a:schemeClr>
                  </a:solidFill>
                </a:rPr>
                <a:t>Select the layout you require</a:t>
              </a:r>
            </a:p>
            <a:p>
              <a:pPr marL="722" lvl="2">
                <a:spcAft>
                  <a:spcPts val="136"/>
                </a:spcAft>
              </a:pPr>
              <a:r>
                <a:rPr lang="en-GB" sz="640" b="1" dirty="0">
                  <a:solidFill>
                    <a:schemeClr val="bg1">
                      <a:lumMod val="50000"/>
                    </a:schemeClr>
                  </a:solidFill>
                  <a:latin typeface="+mj-lt"/>
                </a:rPr>
                <a:t>Text bullet formatting</a:t>
              </a:r>
            </a:p>
            <a:p>
              <a:pPr marL="722" lvl="2">
                <a:spcAft>
                  <a:spcPts val="136"/>
                </a:spcAft>
              </a:pPr>
              <a:r>
                <a:rPr lang="en-GB" sz="640" dirty="0">
                  <a:solidFill>
                    <a:schemeClr val="bg1">
                      <a:lumMod val="50000"/>
                    </a:schemeClr>
                  </a:solidFill>
                </a:rPr>
                <a:t>To use text/bullet formatting levels correctly, use the Increase List Level and Decrease List Level buttons from the Paragraph group on the Home tab.</a:t>
              </a:r>
            </a:p>
            <a:p>
              <a:pPr marL="722" lvl="2">
                <a:spcAft>
                  <a:spcPts val="136"/>
                </a:spcAft>
              </a:pPr>
              <a:endParaRPr lang="en-GB" sz="640" dirty="0">
                <a:solidFill>
                  <a:schemeClr val="bg1">
                    <a:lumMod val="50000"/>
                  </a:schemeClr>
                </a:solidFill>
              </a:endParaRPr>
            </a:p>
            <a:p>
              <a:pPr marL="722" lvl="2">
                <a:spcAft>
                  <a:spcPts val="136"/>
                </a:spcAft>
              </a:pPr>
              <a:endParaRPr lang="en-GB" sz="640" dirty="0">
                <a:solidFill>
                  <a:schemeClr val="bg1">
                    <a:lumMod val="50000"/>
                  </a:schemeClr>
                </a:solidFill>
              </a:endParaRPr>
            </a:p>
            <a:p>
              <a:pPr marL="722" lvl="2">
                <a:spcAft>
                  <a:spcPts val="136"/>
                </a:spcAft>
              </a:pPr>
              <a:endParaRPr lang="en-GB" sz="640" dirty="0">
                <a:solidFill>
                  <a:schemeClr val="bg1">
                    <a:lumMod val="50000"/>
                  </a:schemeClr>
                </a:solidFill>
              </a:endParaRPr>
            </a:p>
            <a:p>
              <a:pPr marL="722" lvl="2">
                <a:spcAft>
                  <a:spcPts val="136"/>
                </a:spcAft>
              </a:pPr>
              <a:endParaRPr lang="en-GB" sz="640" dirty="0">
                <a:solidFill>
                  <a:schemeClr val="bg1">
                    <a:lumMod val="50000"/>
                  </a:schemeClr>
                </a:solidFill>
              </a:endParaRPr>
            </a:p>
            <a:p>
              <a:pPr marL="722" lvl="2">
                <a:spcAft>
                  <a:spcPts val="136"/>
                </a:spcAft>
              </a:pPr>
              <a:r>
                <a:rPr lang="en-GB" sz="640" dirty="0">
                  <a:solidFill>
                    <a:schemeClr val="bg1">
                      <a:lumMod val="50000"/>
                    </a:schemeClr>
                  </a:solidFill>
                </a:rPr>
                <a:t>Alternatively you can use the keyboard shortcuts:</a:t>
              </a:r>
              <a:br>
                <a:rPr lang="en-GB" sz="640" dirty="0">
                  <a:solidFill>
                    <a:schemeClr val="bg1">
                      <a:lumMod val="50000"/>
                    </a:schemeClr>
                  </a:solidFill>
                </a:rPr>
              </a:br>
              <a:r>
                <a:rPr lang="en-GB" sz="640" dirty="0">
                  <a:solidFill>
                    <a:schemeClr val="bg1">
                      <a:lumMod val="50000"/>
                    </a:schemeClr>
                  </a:solidFill>
                </a:rPr>
                <a:t>Shift+Alt+Right arrow key = increase level</a:t>
              </a:r>
              <a:br>
                <a:rPr lang="en-GB" sz="640" dirty="0">
                  <a:solidFill>
                    <a:schemeClr val="bg1">
                      <a:lumMod val="50000"/>
                    </a:schemeClr>
                  </a:solidFill>
                </a:rPr>
              </a:br>
              <a:r>
                <a:rPr lang="en-GB" sz="640" dirty="0">
                  <a:solidFill>
                    <a:schemeClr val="bg1">
                      <a:lumMod val="50000"/>
                    </a:schemeClr>
                  </a:solidFill>
                </a:rPr>
                <a:t>Shift+Alt+Left arrow key = decrease level</a:t>
              </a:r>
            </a:p>
            <a:p>
              <a:pPr marL="722" lvl="2">
                <a:spcAft>
                  <a:spcPts val="136"/>
                </a:spcAft>
              </a:pPr>
              <a:r>
                <a:rPr lang="en-GB" sz="640" b="1" dirty="0">
                  <a:solidFill>
                    <a:schemeClr val="bg1">
                      <a:lumMod val="50000"/>
                    </a:schemeClr>
                  </a:solidFill>
                  <a:latin typeface="+mj-lt"/>
                </a:rPr>
                <a:t>Guides</a:t>
              </a:r>
            </a:p>
            <a:p>
              <a:pPr marL="722" lvl="2">
                <a:spcAft>
                  <a:spcPts val="136"/>
                </a:spcAft>
              </a:pPr>
              <a:r>
                <a:rPr lang="en-GB" sz="640" dirty="0">
                  <a:solidFill>
                    <a:schemeClr val="bg1">
                      <a:lumMod val="50000"/>
                    </a:schemeClr>
                  </a:solidFill>
                </a:rPr>
                <a:t>To ensure all other elements aside from placeholders are positioned correctly, switch your drawing guides on (Alt+F9), this will help align all information such as text boxes, charts etc. </a:t>
              </a:r>
            </a:p>
            <a:p>
              <a:pPr marL="83030" lvl="3" indent="-83030">
                <a:spcAft>
                  <a:spcPts val="136"/>
                </a:spcAft>
                <a:buClr>
                  <a:schemeClr val="tx1"/>
                </a:buClr>
                <a:buFont typeface="Wingdings" panose="05000000000000000000" pitchFamily="2" charset="2"/>
                <a:buChar char="§"/>
              </a:pPr>
              <a:endParaRPr lang="en-GB" sz="640" dirty="0">
                <a:solidFill>
                  <a:schemeClr val="bg1">
                    <a:lumMod val="50000"/>
                  </a:schemeClr>
                </a:solidFill>
              </a:endParaRPr>
            </a:p>
          </p:txBody>
        </p:sp>
        <p:grpSp>
          <p:nvGrpSpPr>
            <p:cNvPr id="12" name="Group 11">
              <a:extLst>
                <a:ext uri="{FF2B5EF4-FFF2-40B4-BE49-F238E27FC236}">
                  <a16:creationId xmlns:a16="http://schemas.microsoft.com/office/drawing/2014/main" id="{35B4912A-59FA-4C90-8A6A-AA719C24026F}"/>
                </a:ext>
              </a:extLst>
            </p:cNvPr>
            <p:cNvGrpSpPr/>
            <p:nvPr/>
          </p:nvGrpSpPr>
          <p:grpSpPr bwMode="gray">
            <a:xfrm>
              <a:off x="10986272" y="2041451"/>
              <a:ext cx="1586725" cy="550496"/>
              <a:chOff x="4736026" y="-2879841"/>
              <a:chExt cx="1698109" cy="589139"/>
            </a:xfrm>
            <a:solidFill>
              <a:schemeClr val="accent3">
                <a:lumMod val="20000"/>
                <a:lumOff val="80000"/>
              </a:schemeClr>
            </a:solidFill>
          </p:grpSpPr>
          <p:pic>
            <p:nvPicPr>
              <p:cNvPr id="13" name="Picture 3">
                <a:extLst>
                  <a:ext uri="{FF2B5EF4-FFF2-40B4-BE49-F238E27FC236}">
                    <a16:creationId xmlns:a16="http://schemas.microsoft.com/office/drawing/2014/main" id="{647D2EDA-3121-42A7-B61A-59C5E65D0AB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a:off x="4736026" y="-2879841"/>
                <a:ext cx="1698109"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14" name="Rounded Rectangle 20">
                <a:extLst>
                  <a:ext uri="{FF2B5EF4-FFF2-40B4-BE49-F238E27FC236}">
                    <a16:creationId xmlns:a16="http://schemas.microsoft.com/office/drawing/2014/main" id="{3A65E115-1B05-4D6A-8D9B-23B56711CDAE}"/>
                  </a:ext>
                </a:extLst>
              </p:cNvPr>
              <p:cNvSpPr/>
              <p:nvPr/>
            </p:nvSpPr>
            <p:spPr bwMode="gray">
              <a:xfrm>
                <a:off x="5292025" y="-2820484"/>
                <a:ext cx="346227" cy="166715"/>
              </a:xfrm>
              <a:prstGeom prst="roundRect">
                <a:avLst>
                  <a:gd name="adj" fmla="val 20963"/>
                </a:avLst>
              </a:prstGeom>
              <a:noFill/>
              <a:ln w="190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spcAft>
                    <a:spcPts val="273"/>
                  </a:spcAft>
                </a:pPr>
                <a:endParaRPr lang="en-GB" sz="637" dirty="0"/>
              </a:p>
            </p:txBody>
          </p:sp>
        </p:grpSp>
      </p:grpSp>
      <p:sp>
        <p:nvSpPr>
          <p:cNvPr id="9" name="Text Placeholder 3">
            <a:extLst>
              <a:ext uri="{FF2B5EF4-FFF2-40B4-BE49-F238E27FC236}">
                <a16:creationId xmlns:a16="http://schemas.microsoft.com/office/drawing/2014/main" id="{1704110C-7FA9-42B8-8B3B-DA58E665BDCC}"/>
              </a:ext>
            </a:extLst>
          </p:cNvPr>
          <p:cNvSpPr>
            <a:spLocks noGrp="1"/>
          </p:cNvSpPr>
          <p:nvPr>
            <p:ph type="body" sz="quarter" idx="16"/>
          </p:nvPr>
        </p:nvSpPr>
        <p:spPr>
          <a:xfrm>
            <a:off x="324000" y="1062500"/>
            <a:ext cx="8495549" cy="156966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Tree>
    <p:extLst>
      <p:ext uri="{BB962C8B-B14F-4D97-AF65-F5344CB8AC3E}">
        <p14:creationId xmlns:p14="http://schemas.microsoft.com/office/powerpoint/2010/main" val="2439908425"/>
      </p:ext>
    </p:extLst>
  </p:cSld>
  <p:clrMapOvr>
    <a:masterClrMapping/>
  </p:clrMapOvr>
  <p:extLst>
    <p:ext uri="{DCECCB84-F9BA-43D5-87BE-67443E8EF086}">
      <p15:sldGuideLst xmlns:p15="http://schemas.microsoft.com/office/powerpoint/2012/main"/>
    </p:ext>
  </p:extLst>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2537524891"/>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395536" y="1167595"/>
            <a:ext cx="8229600" cy="2537216"/>
          </a:xfrm>
          <a:prstGeom prst="rect">
            <a:avLst/>
          </a:prstGeom>
        </p:spPr>
        <p:txBody>
          <a:bodyPr/>
          <a:lstStyle>
            <a:lvl1pPr>
              <a:defRPr>
                <a:solidFill>
                  <a:srgbClr val="495965"/>
                </a:solidFill>
                <a:latin typeface="Verdana" panose="020B0604030504040204" pitchFamily="34" charset="0"/>
                <a:ea typeface="Verdana" panose="020B0604030504040204" pitchFamily="34" charset="0"/>
                <a:cs typeface="Verdana" panose="020B0604030504040204" pitchFamily="34" charset="0"/>
              </a:defRPr>
            </a:lvl1pPr>
            <a:lvl2pPr>
              <a:defRPr>
                <a:solidFill>
                  <a:srgbClr val="495965"/>
                </a:solidFill>
                <a:latin typeface="Verdana" panose="020B0604030504040204" pitchFamily="34" charset="0"/>
                <a:ea typeface="Verdana" panose="020B0604030504040204" pitchFamily="34" charset="0"/>
                <a:cs typeface="Verdana" panose="020B0604030504040204" pitchFamily="34" charset="0"/>
              </a:defRPr>
            </a:lvl2pPr>
            <a:lvl3pPr>
              <a:defRPr>
                <a:solidFill>
                  <a:srgbClr val="495965"/>
                </a:solidFill>
                <a:latin typeface="Verdana" panose="020B0604030504040204" pitchFamily="34" charset="0"/>
                <a:ea typeface="Verdana" panose="020B0604030504040204" pitchFamily="34" charset="0"/>
                <a:cs typeface="Verdana" panose="020B0604030504040204" pitchFamily="34" charset="0"/>
              </a:defRPr>
            </a:lvl3pPr>
            <a:lvl4pPr>
              <a:defRPr>
                <a:solidFill>
                  <a:srgbClr val="495965"/>
                </a:solidFill>
                <a:latin typeface="Verdana" panose="020B0604030504040204" pitchFamily="34" charset="0"/>
                <a:ea typeface="Verdana" panose="020B0604030504040204" pitchFamily="34" charset="0"/>
                <a:cs typeface="Verdana" panose="020B0604030504040204" pitchFamily="34" charset="0"/>
              </a:defRPr>
            </a:lvl4pPr>
            <a:lvl5pPr>
              <a:defRPr>
                <a:solidFill>
                  <a:srgbClr val="495965"/>
                </a:solidFill>
                <a:latin typeface="Verdana" panose="020B0604030504040204" pitchFamily="34" charset="0"/>
                <a:ea typeface="Verdana" panose="020B0604030504040204" pitchFamily="34" charset="0"/>
                <a:cs typeface="Verdana" panose="020B060403050404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7" name="Slide Number Placeholder 5">
            <a:extLst>
              <a:ext uri="{FF2B5EF4-FFF2-40B4-BE49-F238E27FC236}">
                <a16:creationId xmlns:a16="http://schemas.microsoft.com/office/drawing/2014/main" id="{F3779063-46DA-7342-B97D-58A965EE6D99}"/>
              </a:ext>
            </a:extLst>
          </p:cNvPr>
          <p:cNvSpPr>
            <a:spLocks noGrp="1"/>
          </p:cNvSpPr>
          <p:nvPr>
            <p:ph type="sldNum" sz="quarter" idx="4"/>
          </p:nvPr>
        </p:nvSpPr>
        <p:spPr>
          <a:xfrm>
            <a:off x="8703096" y="4894009"/>
            <a:ext cx="2133600" cy="201104"/>
          </a:xfrm>
          <a:prstGeom prst="rect">
            <a:avLst/>
          </a:prstGeom>
        </p:spPr>
        <p:txBody>
          <a:bodyPr/>
          <a:lstStyle>
            <a:lvl1pPr>
              <a:defRPr sz="675">
                <a:solidFill>
                  <a:srgbClr val="495965"/>
                </a:solidFill>
                <a:latin typeface="Verdana" panose="020B0604030504040204" pitchFamily="34" charset="0"/>
                <a:ea typeface="Verdana" panose="020B0604030504040204" pitchFamily="34" charset="0"/>
                <a:cs typeface="Verdana" panose="020B0604030504040204" pitchFamily="34" charset="0"/>
              </a:defRPr>
            </a:lvl1pPr>
          </a:lstStyle>
          <a:p>
            <a:fld id="{2D0DF9ED-8BA0-410B-84D1-2D8774E69E9E}" type="slidenum">
              <a:rPr lang="en-GB" altLang="en-US" smtClean="0"/>
              <a:pPr/>
              <a:t>‹#›</a:t>
            </a:fld>
            <a:endParaRPr lang="en-GB" altLang="en-US" dirty="0"/>
          </a:p>
        </p:txBody>
      </p:sp>
      <p:sp>
        <p:nvSpPr>
          <p:cNvPr id="11" name="Title 1"/>
          <p:cNvSpPr>
            <a:spLocks noGrp="1"/>
          </p:cNvSpPr>
          <p:nvPr>
            <p:ph type="title" hasCustomPrompt="1"/>
          </p:nvPr>
        </p:nvSpPr>
        <p:spPr>
          <a:xfrm>
            <a:off x="2576545" y="-614604"/>
            <a:ext cx="6120680" cy="216024"/>
          </a:xfrm>
          <a:prstGeom prst="rect">
            <a:avLst/>
          </a:prstGeom>
        </p:spPr>
        <p:txBody>
          <a:bodyPr tIns="72000"/>
          <a:lstStyle>
            <a:lvl1pPr algn="r">
              <a:defRPr sz="1012" b="1" baseline="0">
                <a:solidFill>
                  <a:srgbClr val="495965"/>
                </a:solidFill>
                <a:latin typeface="Verdana" panose="020B0604030504040204" pitchFamily="34" charset="0"/>
                <a:ea typeface="Verdana" panose="020B0604030504040204" pitchFamily="34" charset="0"/>
                <a:cs typeface="Verdana" panose="020B0604030504040204" pitchFamily="34" charset="0"/>
              </a:defRPr>
            </a:lvl1pPr>
          </a:lstStyle>
          <a:p>
            <a:r>
              <a:rPr lang="en-US" dirty="0"/>
              <a:t>Slide content</a:t>
            </a:r>
            <a:endParaRPr lang="en-GB" dirty="0"/>
          </a:p>
        </p:txBody>
      </p:sp>
      <p:sp>
        <p:nvSpPr>
          <p:cNvPr id="2" name="Rectangle 1"/>
          <p:cNvSpPr/>
          <p:nvPr userDrawn="1"/>
        </p:nvSpPr>
        <p:spPr>
          <a:xfrm>
            <a:off x="3563888" y="238652"/>
            <a:ext cx="5256584" cy="248081"/>
          </a:xfrm>
          <a:prstGeom prst="rect">
            <a:avLst/>
          </a:prstGeom>
        </p:spPr>
        <p:txBody>
          <a:bodyPr wrap="square">
            <a:spAutoFit/>
          </a:bodyPr>
          <a:lstStyle/>
          <a:p>
            <a:r>
              <a:rPr lang="en-GB" sz="1012" b="1" dirty="0">
                <a:solidFill>
                  <a:srgbClr val="495965"/>
                </a:solidFill>
                <a:latin typeface="Verdana" panose="020B0604030504040204" pitchFamily="34" charset="0"/>
                <a:ea typeface="Verdana" panose="020B0604030504040204" pitchFamily="34" charset="0"/>
                <a:cs typeface="Verdana" panose="020B0604030504040204" pitchFamily="34" charset="0"/>
              </a:rPr>
              <a:t>Place title here, do not move the position of this box</a:t>
            </a:r>
          </a:p>
        </p:txBody>
      </p:sp>
    </p:spTree>
    <p:extLst>
      <p:ext uri="{BB962C8B-B14F-4D97-AF65-F5344CB8AC3E}">
        <p14:creationId xmlns:p14="http://schemas.microsoft.com/office/powerpoint/2010/main" val="4142903397"/>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987824" y="216000"/>
            <a:ext cx="5997352" cy="216024"/>
          </a:xfrm>
          <a:prstGeom prst="rect">
            <a:avLst/>
          </a:prstGeom>
        </p:spPr>
        <p:txBody>
          <a:bodyPr/>
          <a:lstStyle>
            <a:lvl1pPr algn="r">
              <a:defRPr sz="1012" b="1" baseline="0">
                <a:solidFill>
                  <a:srgbClr val="495965"/>
                </a:solidFill>
                <a:latin typeface="Verdana" panose="020B0604030504040204" pitchFamily="34" charset="0"/>
                <a:ea typeface="Verdana" panose="020B0604030504040204" pitchFamily="34" charset="0"/>
                <a:cs typeface="Verdana" panose="020B0604030504040204" pitchFamily="34" charset="0"/>
              </a:defRPr>
            </a:lvl1pPr>
          </a:lstStyle>
          <a:p>
            <a:r>
              <a:rPr lang="en-US" dirty="0"/>
              <a:t>Place title here, please do not move the position of this box</a:t>
            </a:r>
            <a:endParaRPr lang="en-GB" dirty="0"/>
          </a:p>
        </p:txBody>
      </p:sp>
      <p:sp>
        <p:nvSpPr>
          <p:cNvPr id="4" name="Slide Number Placeholder 5">
            <a:extLst>
              <a:ext uri="{FF2B5EF4-FFF2-40B4-BE49-F238E27FC236}">
                <a16:creationId xmlns:a16="http://schemas.microsoft.com/office/drawing/2014/main" id="{49EB0159-7AC8-4246-BB9E-B60FC531E7A2}"/>
              </a:ext>
            </a:extLst>
          </p:cNvPr>
          <p:cNvSpPr>
            <a:spLocks noGrp="1"/>
          </p:cNvSpPr>
          <p:nvPr>
            <p:ph type="sldNum" sz="quarter" idx="4"/>
          </p:nvPr>
        </p:nvSpPr>
        <p:spPr>
          <a:xfrm>
            <a:off x="8703096" y="4894009"/>
            <a:ext cx="2133600" cy="201104"/>
          </a:xfrm>
          <a:prstGeom prst="rect">
            <a:avLst/>
          </a:prstGeom>
        </p:spPr>
        <p:txBody>
          <a:bodyPr/>
          <a:lstStyle>
            <a:lvl1pPr>
              <a:defRPr sz="675">
                <a:solidFill>
                  <a:srgbClr val="495965"/>
                </a:solidFill>
                <a:latin typeface="Verdana" panose="020B0604030504040204" pitchFamily="34" charset="0"/>
                <a:ea typeface="Verdana" panose="020B0604030504040204" pitchFamily="34" charset="0"/>
                <a:cs typeface="Verdana" panose="020B0604030504040204" pitchFamily="34" charset="0"/>
              </a:defRPr>
            </a:lvl1pPr>
          </a:lstStyle>
          <a:p>
            <a:fld id="{2D0DF9ED-8BA0-410B-84D1-2D8774E69E9E}" type="slidenum">
              <a:rPr lang="en-GB" altLang="en-US" smtClean="0"/>
              <a:pPr/>
              <a:t>‹#›</a:t>
            </a:fld>
            <a:endParaRPr lang="en-GB" altLang="en-US" dirty="0"/>
          </a:p>
        </p:txBody>
      </p:sp>
      <p:sp>
        <p:nvSpPr>
          <p:cNvPr id="10" name="Content Placeholder 2"/>
          <p:cNvSpPr>
            <a:spLocks noGrp="1"/>
          </p:cNvSpPr>
          <p:nvPr>
            <p:ph idx="1" hasCustomPrompt="1"/>
          </p:nvPr>
        </p:nvSpPr>
        <p:spPr>
          <a:xfrm>
            <a:off x="395536" y="1167595"/>
            <a:ext cx="8229600" cy="2537216"/>
          </a:xfrm>
          <a:prstGeom prst="rect">
            <a:avLst/>
          </a:prstGeom>
        </p:spPr>
        <p:txBody>
          <a:bodyPr/>
          <a:lstStyle>
            <a:lvl1pPr marL="0" indent="0">
              <a:buNone/>
              <a:defRPr sz="2100">
                <a:solidFill>
                  <a:srgbClr val="495965"/>
                </a:solidFill>
                <a:latin typeface="Verdana" panose="020B0604030504040204" pitchFamily="34" charset="0"/>
                <a:ea typeface="Verdana" panose="020B0604030504040204" pitchFamily="34" charset="0"/>
                <a:cs typeface="Verdana" panose="020B0604030504040204" pitchFamily="34" charset="0"/>
              </a:defRPr>
            </a:lvl1pPr>
            <a:lvl2pPr marL="342864" indent="0">
              <a:buNone/>
              <a:defRPr>
                <a:latin typeface="Verdana" panose="020B0604030504040204" pitchFamily="34" charset="0"/>
                <a:ea typeface="Verdana" panose="020B0604030504040204" pitchFamily="34" charset="0"/>
                <a:cs typeface="Verdana" panose="020B0604030504040204" pitchFamily="34" charset="0"/>
              </a:defRPr>
            </a:lvl2pPr>
            <a:lvl3pPr marL="685727" indent="0">
              <a:buNone/>
              <a:defRPr>
                <a:latin typeface="Verdana" panose="020B0604030504040204" pitchFamily="34" charset="0"/>
                <a:ea typeface="Verdana" panose="020B0604030504040204" pitchFamily="34" charset="0"/>
                <a:cs typeface="Verdana" panose="020B0604030504040204" pitchFamily="34" charset="0"/>
              </a:defRPr>
            </a:lvl3pPr>
            <a:lvl4pPr marL="1028591" indent="0">
              <a:buNone/>
              <a:defRPr>
                <a:latin typeface="Verdana" panose="020B0604030504040204" pitchFamily="34" charset="0"/>
                <a:ea typeface="Verdana" panose="020B0604030504040204" pitchFamily="34" charset="0"/>
                <a:cs typeface="Verdana" panose="020B0604030504040204" pitchFamily="34" charset="0"/>
              </a:defRPr>
            </a:lvl4pPr>
            <a:lvl5pPr marL="1371455" indent="0">
              <a:buNone/>
              <a:defRPr>
                <a:latin typeface="Verdana" panose="020B0604030504040204" pitchFamily="34" charset="0"/>
                <a:ea typeface="Verdana" panose="020B0604030504040204" pitchFamily="34" charset="0"/>
                <a:cs typeface="Verdana" panose="020B0604030504040204" pitchFamily="34" charset="0"/>
              </a:defRPr>
            </a:lvl5pPr>
          </a:lstStyle>
          <a:p>
            <a:pPr lvl="0"/>
            <a:r>
              <a:rPr lang="en-US" dirty="0"/>
              <a:t>Add text here…</a:t>
            </a:r>
          </a:p>
        </p:txBody>
      </p:sp>
    </p:spTree>
    <p:extLst>
      <p:ext uri="{BB962C8B-B14F-4D97-AF65-F5344CB8AC3E}">
        <p14:creationId xmlns:p14="http://schemas.microsoft.com/office/powerpoint/2010/main" val="209111705"/>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915816" y="216000"/>
            <a:ext cx="6086500" cy="216024"/>
          </a:xfrm>
          <a:prstGeom prst="rect">
            <a:avLst/>
          </a:prstGeom>
        </p:spPr>
        <p:txBody>
          <a:bodyPr/>
          <a:lstStyle>
            <a:lvl1pPr algn="r">
              <a:defRPr sz="1012" b="1" baseline="0">
                <a:solidFill>
                  <a:srgbClr val="495965"/>
                </a:solidFill>
                <a:latin typeface="Verdana" panose="020B0604030504040204" pitchFamily="34" charset="0"/>
                <a:ea typeface="Verdana" panose="020B0604030504040204" pitchFamily="34" charset="0"/>
                <a:cs typeface="Verdana" panose="020B0604030504040204" pitchFamily="34" charset="0"/>
              </a:defRPr>
            </a:lvl1pPr>
          </a:lstStyle>
          <a:p>
            <a:r>
              <a:rPr lang="en-US" dirty="0"/>
              <a:t>Place title, please do not move the position of this box</a:t>
            </a:r>
            <a:endParaRPr lang="en-GB" dirty="0"/>
          </a:p>
        </p:txBody>
      </p:sp>
      <p:sp>
        <p:nvSpPr>
          <p:cNvPr id="3" name="Slide Number Placeholder 2"/>
          <p:cNvSpPr>
            <a:spLocks noGrp="1"/>
          </p:cNvSpPr>
          <p:nvPr>
            <p:ph type="sldNum" sz="quarter" idx="10"/>
          </p:nvPr>
        </p:nvSpPr>
        <p:spPr/>
        <p:txBody>
          <a:bodyPr/>
          <a:lstStyle/>
          <a:p>
            <a:fld id="{2D0DF9ED-8BA0-410B-84D1-2D8774E69E9E}" type="slidenum">
              <a:rPr lang="en-GB" altLang="en-US" smtClean="0"/>
              <a:pPr/>
              <a:t>‹#›</a:t>
            </a:fld>
            <a:endParaRPr lang="en-GB" altLang="en-US" dirty="0"/>
          </a:p>
        </p:txBody>
      </p:sp>
      <p:sp>
        <p:nvSpPr>
          <p:cNvPr id="4" name="Content Placeholder 2"/>
          <p:cNvSpPr>
            <a:spLocks noGrp="1"/>
          </p:cNvSpPr>
          <p:nvPr>
            <p:ph idx="1" hasCustomPrompt="1"/>
          </p:nvPr>
        </p:nvSpPr>
        <p:spPr>
          <a:xfrm>
            <a:off x="395536" y="1167595"/>
            <a:ext cx="8229600" cy="2537216"/>
          </a:xfrm>
          <a:prstGeom prst="rect">
            <a:avLst/>
          </a:prstGeom>
        </p:spPr>
        <p:txBody>
          <a:bodyPr/>
          <a:lstStyle>
            <a:lvl1pPr marL="0" indent="0">
              <a:buNone/>
              <a:defRPr sz="2100">
                <a:solidFill>
                  <a:srgbClr val="495965"/>
                </a:solidFill>
                <a:latin typeface="Verdana" panose="020B0604030504040204" pitchFamily="34" charset="0"/>
                <a:ea typeface="Verdana" panose="020B0604030504040204" pitchFamily="34" charset="0"/>
                <a:cs typeface="Verdana" panose="020B0604030504040204" pitchFamily="34" charset="0"/>
              </a:defRPr>
            </a:lvl1pPr>
            <a:lvl2pPr marL="342864" indent="0">
              <a:buNone/>
              <a:defRPr>
                <a:latin typeface="Verdana" panose="020B0604030504040204" pitchFamily="34" charset="0"/>
                <a:ea typeface="Verdana" panose="020B0604030504040204" pitchFamily="34" charset="0"/>
                <a:cs typeface="Verdana" panose="020B0604030504040204" pitchFamily="34" charset="0"/>
              </a:defRPr>
            </a:lvl2pPr>
            <a:lvl3pPr marL="685727" indent="0">
              <a:buNone/>
              <a:defRPr>
                <a:latin typeface="Verdana" panose="020B0604030504040204" pitchFamily="34" charset="0"/>
                <a:ea typeface="Verdana" panose="020B0604030504040204" pitchFamily="34" charset="0"/>
                <a:cs typeface="Verdana" panose="020B0604030504040204" pitchFamily="34" charset="0"/>
              </a:defRPr>
            </a:lvl3pPr>
            <a:lvl4pPr marL="1028591" indent="0">
              <a:buNone/>
              <a:defRPr>
                <a:latin typeface="Verdana" panose="020B0604030504040204" pitchFamily="34" charset="0"/>
                <a:ea typeface="Verdana" panose="020B0604030504040204" pitchFamily="34" charset="0"/>
                <a:cs typeface="Verdana" panose="020B0604030504040204" pitchFamily="34" charset="0"/>
              </a:defRPr>
            </a:lvl4pPr>
            <a:lvl5pPr marL="1371455" indent="0">
              <a:buNone/>
              <a:defRPr>
                <a:latin typeface="Verdana" panose="020B0604030504040204" pitchFamily="34" charset="0"/>
                <a:ea typeface="Verdana" panose="020B0604030504040204" pitchFamily="34" charset="0"/>
                <a:cs typeface="Verdana" panose="020B0604030504040204" pitchFamily="34" charset="0"/>
              </a:defRPr>
            </a:lvl5pPr>
          </a:lstStyle>
          <a:p>
            <a:pPr lvl="0"/>
            <a:r>
              <a:rPr lang="en-US" dirty="0"/>
              <a:t>Add text here…</a:t>
            </a:r>
          </a:p>
        </p:txBody>
      </p:sp>
    </p:spTree>
    <p:extLst>
      <p:ext uri="{BB962C8B-B14F-4D97-AF65-F5344CB8AC3E}">
        <p14:creationId xmlns:p14="http://schemas.microsoft.com/office/powerpoint/2010/main" val="4183052485"/>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Title, Subtitle, Text, Picture">
    <p:spTree>
      <p:nvGrpSpPr>
        <p:cNvPr id="1" name=""/>
        <p:cNvGrpSpPr/>
        <p:nvPr/>
      </p:nvGrpSpPr>
      <p:grpSpPr>
        <a:xfrm>
          <a:off x="0" y="0"/>
          <a:ext cx="0" cy="0"/>
          <a:chOff x="0" y="0"/>
          <a:chExt cx="0" cy="0"/>
        </a:xfrm>
      </p:grpSpPr>
      <p:sp>
        <p:nvSpPr>
          <p:cNvPr id="15" name="Title 6"/>
          <p:cNvSpPr>
            <a:spLocks noGrp="1"/>
          </p:cNvSpPr>
          <p:nvPr>
            <p:ph type="title" hasCustomPrompt="1"/>
          </p:nvPr>
        </p:nvSpPr>
        <p:spPr>
          <a:xfrm>
            <a:off x="472720" y="443518"/>
            <a:ext cx="5475677" cy="332141"/>
          </a:xfrm>
        </p:spPr>
        <p:txBody>
          <a:bodyPr>
            <a:noAutofit/>
          </a:bodyPr>
          <a:lstStyle>
            <a:lvl1pPr>
              <a:defRPr sz="2994" b="1">
                <a:solidFill>
                  <a:schemeClr val="tx2"/>
                </a:solidFill>
                <a:latin typeface="+mn-lt"/>
              </a:defRPr>
            </a:lvl1pPr>
          </a:lstStyle>
          <a:p>
            <a:r>
              <a:rPr lang="en-GB"/>
              <a:t>Headline</a:t>
            </a:r>
          </a:p>
        </p:txBody>
      </p:sp>
      <p:sp>
        <p:nvSpPr>
          <p:cNvPr id="17" name="Text Placeholder 13"/>
          <p:cNvSpPr>
            <a:spLocks noGrp="1"/>
          </p:cNvSpPr>
          <p:nvPr>
            <p:ph type="body" sz="quarter" idx="13" hasCustomPrompt="1"/>
          </p:nvPr>
        </p:nvSpPr>
        <p:spPr>
          <a:xfrm>
            <a:off x="472720" y="775616"/>
            <a:ext cx="5475706" cy="331314"/>
          </a:xfrm>
        </p:spPr>
        <p:txBody>
          <a:bodyPr>
            <a:noAutofit/>
          </a:bodyPr>
          <a:lstStyle>
            <a:lvl1pPr marL="0" indent="0">
              <a:buNone/>
              <a:defRPr sz="1905">
                <a:solidFill>
                  <a:schemeClr val="tx2"/>
                </a:solidFill>
                <a:latin typeface="+mn-lt"/>
              </a:defRPr>
            </a:lvl1pPr>
          </a:lstStyle>
          <a:p>
            <a:pPr lvl="0"/>
            <a:r>
              <a:rPr lang="en-US"/>
              <a:t>Sub heading</a:t>
            </a:r>
          </a:p>
        </p:txBody>
      </p:sp>
      <p:sp>
        <p:nvSpPr>
          <p:cNvPr id="18" name="Text Placeholder 15"/>
          <p:cNvSpPr>
            <a:spLocks noGrp="1"/>
          </p:cNvSpPr>
          <p:nvPr>
            <p:ph type="body" sz="quarter" idx="14"/>
          </p:nvPr>
        </p:nvSpPr>
        <p:spPr>
          <a:xfrm>
            <a:off x="472720" y="1358232"/>
            <a:ext cx="5475706" cy="2625114"/>
          </a:xfrm>
        </p:spPr>
        <p:txBody>
          <a:bodyPr/>
          <a:lstStyle>
            <a:lvl1pPr marL="120975" indent="-120975">
              <a:buClr>
                <a:schemeClr val="tx2"/>
              </a:buClr>
              <a:defRPr sz="1497">
                <a:solidFill>
                  <a:schemeClr val="accent2">
                    <a:lumMod val="10000"/>
                  </a:schemeClr>
                </a:solidFill>
              </a:defRPr>
            </a:lvl1pPr>
            <a:lvl2pPr marL="241950" indent="-120975">
              <a:buFont typeface="Calibri" panose="020F0502020204030204" pitchFamily="34" charset="0"/>
              <a:buChar char="◦"/>
              <a:defRPr sz="1225">
                <a:solidFill>
                  <a:schemeClr val="tx2"/>
                </a:solidFill>
              </a:defRPr>
            </a:lvl2pPr>
          </a:lstStyle>
          <a:p>
            <a:pPr lvl="0"/>
            <a:r>
              <a:rPr lang="en-US"/>
              <a:t>Click to edit Master text styles</a:t>
            </a:r>
          </a:p>
          <a:p>
            <a:pPr lvl="1"/>
            <a:r>
              <a:rPr lang="en-US"/>
              <a:t>Second level</a:t>
            </a:r>
          </a:p>
        </p:txBody>
      </p:sp>
      <p:sp>
        <p:nvSpPr>
          <p:cNvPr id="3" name="Picture Placeholder 2"/>
          <p:cNvSpPr>
            <a:spLocks noGrp="1"/>
          </p:cNvSpPr>
          <p:nvPr>
            <p:ph type="pic" sz="quarter" idx="15"/>
          </p:nvPr>
        </p:nvSpPr>
        <p:spPr>
          <a:xfrm>
            <a:off x="6182194" y="443517"/>
            <a:ext cx="2423902" cy="3539419"/>
          </a:xfrm>
        </p:spPr>
        <p:txBody>
          <a:bodyPr/>
          <a:lstStyle/>
          <a:p>
            <a:endParaRPr lang="en-GB"/>
          </a:p>
        </p:txBody>
      </p:sp>
      <p:sp>
        <p:nvSpPr>
          <p:cNvPr id="7" name="Slide Number Placeholder 4"/>
          <p:cNvSpPr>
            <a:spLocks noGrp="1"/>
          </p:cNvSpPr>
          <p:nvPr>
            <p:ph type="sldNum" sz="quarter" idx="4"/>
          </p:nvPr>
        </p:nvSpPr>
        <p:spPr>
          <a:xfrm>
            <a:off x="472720" y="4751819"/>
            <a:ext cx="8133375" cy="148940"/>
          </a:xfrm>
          <a:prstGeom prst="rect">
            <a:avLst/>
          </a:prstGeom>
        </p:spPr>
        <p:txBody>
          <a:bodyPr vert="horz" lIns="91440" tIns="45720" rIns="91440" bIns="45720" rtlCol="0" anchor="ctr"/>
          <a:lstStyle>
            <a:lvl1pPr algn="ctr">
              <a:defRPr sz="816">
                <a:solidFill>
                  <a:schemeClr val="tx1">
                    <a:tint val="75000"/>
                  </a:schemeClr>
                </a:solidFill>
              </a:defRPr>
            </a:lvl1pPr>
          </a:lstStyle>
          <a:p>
            <a:fld id="{D0811DE3-8CB0-4F6C-B12C-D655FEC694D4}" type="slidenum">
              <a:rPr lang="en-GB" smtClean="0"/>
              <a:pPr/>
              <a:t>‹#›</a:t>
            </a:fld>
            <a:endParaRPr lang="en-GB"/>
          </a:p>
        </p:txBody>
      </p:sp>
    </p:spTree>
    <p:extLst>
      <p:ext uri="{BB962C8B-B14F-4D97-AF65-F5344CB8AC3E}">
        <p14:creationId xmlns:p14="http://schemas.microsoft.com/office/powerpoint/2010/main" val="2634864726"/>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Title, Subtitle, Text, 2 Pictures">
    <p:spTree>
      <p:nvGrpSpPr>
        <p:cNvPr id="1" name=""/>
        <p:cNvGrpSpPr/>
        <p:nvPr/>
      </p:nvGrpSpPr>
      <p:grpSpPr>
        <a:xfrm>
          <a:off x="0" y="0"/>
          <a:ext cx="0" cy="0"/>
          <a:chOff x="0" y="0"/>
          <a:chExt cx="0" cy="0"/>
        </a:xfrm>
      </p:grpSpPr>
      <p:sp>
        <p:nvSpPr>
          <p:cNvPr id="15" name="Title 6"/>
          <p:cNvSpPr>
            <a:spLocks noGrp="1"/>
          </p:cNvSpPr>
          <p:nvPr>
            <p:ph type="title" hasCustomPrompt="1"/>
          </p:nvPr>
        </p:nvSpPr>
        <p:spPr>
          <a:xfrm>
            <a:off x="472720" y="443518"/>
            <a:ext cx="5475677" cy="332141"/>
          </a:xfrm>
        </p:spPr>
        <p:txBody>
          <a:bodyPr>
            <a:noAutofit/>
          </a:bodyPr>
          <a:lstStyle>
            <a:lvl1pPr>
              <a:defRPr sz="2994" b="1">
                <a:solidFill>
                  <a:schemeClr val="tx2"/>
                </a:solidFill>
                <a:latin typeface="+mn-lt"/>
              </a:defRPr>
            </a:lvl1pPr>
          </a:lstStyle>
          <a:p>
            <a:r>
              <a:rPr lang="en-GB"/>
              <a:t>Headline</a:t>
            </a:r>
          </a:p>
        </p:txBody>
      </p:sp>
      <p:sp>
        <p:nvSpPr>
          <p:cNvPr id="17" name="Text Placeholder 13"/>
          <p:cNvSpPr>
            <a:spLocks noGrp="1"/>
          </p:cNvSpPr>
          <p:nvPr>
            <p:ph type="body" sz="quarter" idx="13" hasCustomPrompt="1"/>
          </p:nvPr>
        </p:nvSpPr>
        <p:spPr>
          <a:xfrm>
            <a:off x="472720" y="775616"/>
            <a:ext cx="5475706" cy="331314"/>
          </a:xfrm>
        </p:spPr>
        <p:txBody>
          <a:bodyPr>
            <a:noAutofit/>
          </a:bodyPr>
          <a:lstStyle>
            <a:lvl1pPr marL="0" indent="0">
              <a:buNone/>
              <a:defRPr sz="1905">
                <a:solidFill>
                  <a:schemeClr val="tx2"/>
                </a:solidFill>
                <a:latin typeface="+mn-lt"/>
              </a:defRPr>
            </a:lvl1pPr>
          </a:lstStyle>
          <a:p>
            <a:pPr lvl="0"/>
            <a:r>
              <a:rPr lang="en-US"/>
              <a:t>Sub heading</a:t>
            </a:r>
          </a:p>
        </p:txBody>
      </p:sp>
      <p:sp>
        <p:nvSpPr>
          <p:cNvPr id="18" name="Text Placeholder 15"/>
          <p:cNvSpPr>
            <a:spLocks noGrp="1"/>
          </p:cNvSpPr>
          <p:nvPr>
            <p:ph type="body" sz="quarter" idx="14"/>
          </p:nvPr>
        </p:nvSpPr>
        <p:spPr>
          <a:xfrm>
            <a:off x="472720" y="1358232"/>
            <a:ext cx="5475706" cy="2625114"/>
          </a:xfrm>
        </p:spPr>
        <p:txBody>
          <a:bodyPr/>
          <a:lstStyle>
            <a:lvl1pPr marL="120975" indent="-120975">
              <a:buClr>
                <a:schemeClr val="tx2"/>
              </a:buClr>
              <a:defRPr sz="1497">
                <a:solidFill>
                  <a:schemeClr val="accent2">
                    <a:lumMod val="10000"/>
                  </a:schemeClr>
                </a:solidFill>
              </a:defRPr>
            </a:lvl1pPr>
            <a:lvl2pPr marL="241950" indent="-120975">
              <a:buFont typeface="Calibri" panose="020F0502020204030204" pitchFamily="34" charset="0"/>
              <a:buChar char="◦"/>
              <a:defRPr sz="1225">
                <a:solidFill>
                  <a:schemeClr val="tx2"/>
                </a:solidFill>
              </a:defRPr>
            </a:lvl2pPr>
          </a:lstStyle>
          <a:p>
            <a:pPr lvl="0"/>
            <a:r>
              <a:rPr lang="en-US"/>
              <a:t>Click to edit Master text styles</a:t>
            </a:r>
          </a:p>
          <a:p>
            <a:pPr lvl="1"/>
            <a:r>
              <a:rPr lang="en-US"/>
              <a:t>Second level</a:t>
            </a:r>
          </a:p>
        </p:txBody>
      </p:sp>
      <p:sp>
        <p:nvSpPr>
          <p:cNvPr id="3" name="Picture Placeholder 2"/>
          <p:cNvSpPr>
            <a:spLocks noGrp="1"/>
          </p:cNvSpPr>
          <p:nvPr>
            <p:ph type="pic" sz="quarter" idx="15"/>
          </p:nvPr>
        </p:nvSpPr>
        <p:spPr>
          <a:xfrm>
            <a:off x="6182101" y="443928"/>
            <a:ext cx="2423902" cy="1741768"/>
          </a:xfrm>
        </p:spPr>
        <p:txBody>
          <a:bodyPr/>
          <a:lstStyle/>
          <a:p>
            <a:endParaRPr lang="en-GB"/>
          </a:p>
        </p:txBody>
      </p:sp>
      <p:sp>
        <p:nvSpPr>
          <p:cNvPr id="8" name="Picture Placeholder 2"/>
          <p:cNvSpPr>
            <a:spLocks noGrp="1"/>
          </p:cNvSpPr>
          <p:nvPr>
            <p:ph type="pic" sz="quarter" idx="16"/>
          </p:nvPr>
        </p:nvSpPr>
        <p:spPr>
          <a:xfrm>
            <a:off x="6182101" y="2256073"/>
            <a:ext cx="2423902" cy="1727273"/>
          </a:xfrm>
        </p:spPr>
        <p:txBody>
          <a:bodyPr/>
          <a:lstStyle/>
          <a:p>
            <a:endParaRPr lang="en-GB"/>
          </a:p>
        </p:txBody>
      </p:sp>
      <p:sp>
        <p:nvSpPr>
          <p:cNvPr id="9" name="Slide Number Placeholder 4"/>
          <p:cNvSpPr>
            <a:spLocks noGrp="1"/>
          </p:cNvSpPr>
          <p:nvPr>
            <p:ph type="sldNum" sz="quarter" idx="4"/>
          </p:nvPr>
        </p:nvSpPr>
        <p:spPr>
          <a:xfrm>
            <a:off x="472720" y="4751819"/>
            <a:ext cx="8164839" cy="152605"/>
          </a:xfrm>
          <a:prstGeom prst="rect">
            <a:avLst/>
          </a:prstGeom>
        </p:spPr>
        <p:txBody>
          <a:bodyPr vert="horz" lIns="91440" tIns="45720" rIns="91440" bIns="45720" rtlCol="0" anchor="ctr"/>
          <a:lstStyle>
            <a:lvl1pPr algn="ctr">
              <a:defRPr sz="816">
                <a:solidFill>
                  <a:schemeClr val="tx1">
                    <a:tint val="75000"/>
                  </a:schemeClr>
                </a:solidFill>
              </a:defRPr>
            </a:lvl1pPr>
          </a:lstStyle>
          <a:p>
            <a:fld id="{D0811DE3-8CB0-4F6C-B12C-D655FEC694D4}" type="slidenum">
              <a:rPr lang="en-GB" smtClean="0"/>
              <a:pPr/>
              <a:t>‹#›</a:t>
            </a:fld>
            <a:endParaRPr lang="en-GB"/>
          </a:p>
        </p:txBody>
      </p:sp>
    </p:spTree>
    <p:extLst>
      <p:ext uri="{BB962C8B-B14F-4D97-AF65-F5344CB8AC3E}">
        <p14:creationId xmlns:p14="http://schemas.microsoft.com/office/powerpoint/2010/main" val="2658554829"/>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Title, Subtitle, Picture">
    <p:spTree>
      <p:nvGrpSpPr>
        <p:cNvPr id="1" name=""/>
        <p:cNvGrpSpPr/>
        <p:nvPr/>
      </p:nvGrpSpPr>
      <p:grpSpPr>
        <a:xfrm>
          <a:off x="0" y="0"/>
          <a:ext cx="0" cy="0"/>
          <a:chOff x="0" y="0"/>
          <a:chExt cx="0" cy="0"/>
        </a:xfrm>
      </p:grpSpPr>
      <p:sp>
        <p:nvSpPr>
          <p:cNvPr id="13" name="Title 6"/>
          <p:cNvSpPr>
            <a:spLocks noGrp="1"/>
          </p:cNvSpPr>
          <p:nvPr>
            <p:ph type="title" hasCustomPrompt="1"/>
          </p:nvPr>
        </p:nvSpPr>
        <p:spPr>
          <a:xfrm>
            <a:off x="472720" y="443518"/>
            <a:ext cx="8150491" cy="332141"/>
          </a:xfrm>
        </p:spPr>
        <p:txBody>
          <a:bodyPr>
            <a:noAutofit/>
          </a:bodyPr>
          <a:lstStyle>
            <a:lvl1pPr>
              <a:defRPr sz="2994" b="1">
                <a:solidFill>
                  <a:schemeClr val="tx2"/>
                </a:solidFill>
                <a:latin typeface="+mn-lt"/>
              </a:defRPr>
            </a:lvl1pPr>
          </a:lstStyle>
          <a:p>
            <a:r>
              <a:rPr lang="en-GB"/>
              <a:t>Headline</a:t>
            </a:r>
          </a:p>
        </p:txBody>
      </p:sp>
      <p:sp>
        <p:nvSpPr>
          <p:cNvPr id="15" name="Text Placeholder 13"/>
          <p:cNvSpPr>
            <a:spLocks noGrp="1"/>
          </p:cNvSpPr>
          <p:nvPr>
            <p:ph type="body" sz="quarter" idx="13" hasCustomPrompt="1"/>
          </p:nvPr>
        </p:nvSpPr>
        <p:spPr>
          <a:xfrm>
            <a:off x="472720" y="775616"/>
            <a:ext cx="8150491" cy="331314"/>
          </a:xfrm>
        </p:spPr>
        <p:txBody>
          <a:bodyPr>
            <a:noAutofit/>
          </a:bodyPr>
          <a:lstStyle>
            <a:lvl1pPr marL="0" indent="0">
              <a:buNone/>
              <a:defRPr sz="1905">
                <a:solidFill>
                  <a:schemeClr val="tx2"/>
                </a:solidFill>
                <a:latin typeface="+mn-lt"/>
              </a:defRPr>
            </a:lvl1pPr>
          </a:lstStyle>
          <a:p>
            <a:pPr lvl="0"/>
            <a:r>
              <a:rPr lang="en-US"/>
              <a:t>Sub heading</a:t>
            </a:r>
          </a:p>
        </p:txBody>
      </p:sp>
      <p:sp>
        <p:nvSpPr>
          <p:cNvPr id="3" name="Picture Placeholder 2"/>
          <p:cNvSpPr>
            <a:spLocks noGrp="1"/>
          </p:cNvSpPr>
          <p:nvPr>
            <p:ph type="pic" sz="quarter" idx="14"/>
          </p:nvPr>
        </p:nvSpPr>
        <p:spPr>
          <a:xfrm>
            <a:off x="472720" y="1268053"/>
            <a:ext cx="8150491" cy="2722966"/>
          </a:xfrm>
        </p:spPr>
        <p:txBody>
          <a:bodyPr/>
          <a:lstStyle/>
          <a:p>
            <a:endParaRPr lang="en-GB"/>
          </a:p>
        </p:txBody>
      </p:sp>
      <p:sp>
        <p:nvSpPr>
          <p:cNvPr id="6" name="Slide Number Placeholder 4"/>
          <p:cNvSpPr>
            <a:spLocks noGrp="1"/>
          </p:cNvSpPr>
          <p:nvPr>
            <p:ph type="sldNum" sz="quarter" idx="4"/>
          </p:nvPr>
        </p:nvSpPr>
        <p:spPr>
          <a:xfrm>
            <a:off x="472720" y="4751819"/>
            <a:ext cx="8150491" cy="148940"/>
          </a:xfrm>
          <a:prstGeom prst="rect">
            <a:avLst/>
          </a:prstGeom>
        </p:spPr>
        <p:txBody>
          <a:bodyPr vert="horz" lIns="91440" tIns="45720" rIns="91440" bIns="45720" rtlCol="0" anchor="ctr"/>
          <a:lstStyle>
            <a:lvl1pPr algn="ctr">
              <a:defRPr sz="816">
                <a:solidFill>
                  <a:schemeClr val="tx1">
                    <a:tint val="75000"/>
                  </a:schemeClr>
                </a:solidFill>
              </a:defRPr>
            </a:lvl1pPr>
          </a:lstStyle>
          <a:p>
            <a:fld id="{D0811DE3-8CB0-4F6C-B12C-D655FEC694D4}" type="slidenum">
              <a:rPr lang="en-GB" smtClean="0"/>
              <a:pPr/>
              <a:t>‹#›</a:t>
            </a:fld>
            <a:endParaRPr lang="en-GB"/>
          </a:p>
        </p:txBody>
      </p:sp>
    </p:spTree>
    <p:extLst>
      <p:ext uri="{BB962C8B-B14F-4D97-AF65-F5344CB8AC3E}">
        <p14:creationId xmlns:p14="http://schemas.microsoft.com/office/powerpoint/2010/main" val="547893184"/>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userDrawn="1">
  <p:cSld name="1_Title, Subtitle, Text, Picture">
    <p:spTree>
      <p:nvGrpSpPr>
        <p:cNvPr id="1" name=""/>
        <p:cNvGrpSpPr/>
        <p:nvPr/>
      </p:nvGrpSpPr>
      <p:grpSpPr>
        <a:xfrm>
          <a:off x="0" y="0"/>
          <a:ext cx="0" cy="0"/>
          <a:chOff x="0" y="0"/>
          <a:chExt cx="0" cy="0"/>
        </a:xfrm>
      </p:grpSpPr>
      <p:sp>
        <p:nvSpPr>
          <p:cNvPr id="15" name="Title 6"/>
          <p:cNvSpPr>
            <a:spLocks noGrp="1"/>
          </p:cNvSpPr>
          <p:nvPr>
            <p:ph type="title" hasCustomPrompt="1"/>
          </p:nvPr>
        </p:nvSpPr>
        <p:spPr>
          <a:xfrm>
            <a:off x="472720" y="443518"/>
            <a:ext cx="5475677" cy="332141"/>
          </a:xfrm>
        </p:spPr>
        <p:txBody>
          <a:bodyPr>
            <a:noAutofit/>
          </a:bodyPr>
          <a:lstStyle>
            <a:lvl1pPr>
              <a:defRPr sz="2994" b="1">
                <a:solidFill>
                  <a:schemeClr val="tx2"/>
                </a:solidFill>
                <a:latin typeface="+mn-lt"/>
              </a:defRPr>
            </a:lvl1pPr>
          </a:lstStyle>
          <a:p>
            <a:r>
              <a:rPr lang="en-GB"/>
              <a:t>Headline</a:t>
            </a:r>
          </a:p>
        </p:txBody>
      </p:sp>
      <p:sp>
        <p:nvSpPr>
          <p:cNvPr id="17" name="Text Placeholder 13"/>
          <p:cNvSpPr>
            <a:spLocks noGrp="1"/>
          </p:cNvSpPr>
          <p:nvPr>
            <p:ph type="body" sz="quarter" idx="13" hasCustomPrompt="1"/>
          </p:nvPr>
        </p:nvSpPr>
        <p:spPr>
          <a:xfrm>
            <a:off x="472720" y="775616"/>
            <a:ext cx="5475706" cy="331314"/>
          </a:xfrm>
        </p:spPr>
        <p:txBody>
          <a:bodyPr>
            <a:noAutofit/>
          </a:bodyPr>
          <a:lstStyle>
            <a:lvl1pPr marL="0" indent="0">
              <a:buNone/>
              <a:defRPr sz="1905">
                <a:solidFill>
                  <a:schemeClr val="tx2"/>
                </a:solidFill>
                <a:latin typeface="+mn-lt"/>
              </a:defRPr>
            </a:lvl1pPr>
          </a:lstStyle>
          <a:p>
            <a:pPr lvl="0"/>
            <a:r>
              <a:rPr lang="en-US"/>
              <a:t>Sub heading</a:t>
            </a:r>
          </a:p>
        </p:txBody>
      </p:sp>
      <p:sp>
        <p:nvSpPr>
          <p:cNvPr id="18" name="Text Placeholder 15"/>
          <p:cNvSpPr>
            <a:spLocks noGrp="1"/>
          </p:cNvSpPr>
          <p:nvPr>
            <p:ph type="body" sz="quarter" idx="14"/>
          </p:nvPr>
        </p:nvSpPr>
        <p:spPr>
          <a:xfrm>
            <a:off x="472720" y="1358232"/>
            <a:ext cx="5475706" cy="2625114"/>
          </a:xfrm>
        </p:spPr>
        <p:txBody>
          <a:bodyPr/>
          <a:lstStyle>
            <a:lvl1pPr marL="120975" indent="-120975">
              <a:buClr>
                <a:schemeClr val="tx2"/>
              </a:buClr>
              <a:defRPr sz="1497">
                <a:solidFill>
                  <a:schemeClr val="accent2">
                    <a:lumMod val="10000"/>
                  </a:schemeClr>
                </a:solidFill>
              </a:defRPr>
            </a:lvl1pPr>
            <a:lvl2pPr marL="241950" indent="-120975">
              <a:buFont typeface="Calibri" panose="020F0502020204030204" pitchFamily="34" charset="0"/>
              <a:buChar char="◦"/>
              <a:defRPr sz="1225">
                <a:solidFill>
                  <a:schemeClr val="tx2"/>
                </a:solidFill>
              </a:defRPr>
            </a:lvl2pPr>
          </a:lstStyle>
          <a:p>
            <a:pPr lvl="0"/>
            <a:r>
              <a:rPr lang="en-US"/>
              <a:t>Click to edit Master text styles</a:t>
            </a:r>
          </a:p>
          <a:p>
            <a:pPr lvl="1"/>
            <a:r>
              <a:rPr lang="en-US"/>
              <a:t>Second level</a:t>
            </a:r>
          </a:p>
        </p:txBody>
      </p:sp>
      <p:sp>
        <p:nvSpPr>
          <p:cNvPr id="3" name="Picture Placeholder 2"/>
          <p:cNvSpPr>
            <a:spLocks noGrp="1"/>
          </p:cNvSpPr>
          <p:nvPr>
            <p:ph type="pic" sz="quarter" idx="15"/>
          </p:nvPr>
        </p:nvSpPr>
        <p:spPr>
          <a:xfrm>
            <a:off x="6182194" y="443517"/>
            <a:ext cx="2423902" cy="3539419"/>
          </a:xfrm>
        </p:spPr>
        <p:txBody>
          <a:bodyPr/>
          <a:lstStyle/>
          <a:p>
            <a:endParaRPr lang="en-GB"/>
          </a:p>
        </p:txBody>
      </p:sp>
      <p:sp>
        <p:nvSpPr>
          <p:cNvPr id="7" name="Slide Number Placeholder 4"/>
          <p:cNvSpPr>
            <a:spLocks noGrp="1"/>
          </p:cNvSpPr>
          <p:nvPr>
            <p:ph type="sldNum" sz="quarter" idx="4"/>
          </p:nvPr>
        </p:nvSpPr>
        <p:spPr>
          <a:xfrm>
            <a:off x="472720" y="4751819"/>
            <a:ext cx="8133375" cy="148940"/>
          </a:xfrm>
          <a:prstGeom prst="rect">
            <a:avLst/>
          </a:prstGeom>
        </p:spPr>
        <p:txBody>
          <a:bodyPr vert="horz" lIns="91440" tIns="45720" rIns="91440" bIns="45720" rtlCol="0" anchor="ctr"/>
          <a:lstStyle>
            <a:lvl1pPr algn="ctr">
              <a:defRPr sz="816">
                <a:solidFill>
                  <a:schemeClr val="tx1">
                    <a:tint val="75000"/>
                  </a:schemeClr>
                </a:solidFill>
              </a:defRPr>
            </a:lvl1pPr>
          </a:lstStyle>
          <a:p>
            <a:fld id="{D0811DE3-8CB0-4F6C-B12C-D655FEC694D4}" type="slidenum">
              <a:rPr lang="en-GB" smtClean="0"/>
              <a:pPr/>
              <a:t>‹#›</a:t>
            </a:fld>
            <a:endParaRPr lang="en-GB"/>
          </a:p>
        </p:txBody>
      </p:sp>
    </p:spTree>
    <p:extLst>
      <p:ext uri="{BB962C8B-B14F-4D97-AF65-F5344CB8AC3E}">
        <p14:creationId xmlns:p14="http://schemas.microsoft.com/office/powerpoint/2010/main" val="715093200"/>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Title, Subtitle, Text, Picture">
    <p:spTree>
      <p:nvGrpSpPr>
        <p:cNvPr id="1" name=""/>
        <p:cNvGrpSpPr/>
        <p:nvPr/>
      </p:nvGrpSpPr>
      <p:grpSpPr>
        <a:xfrm>
          <a:off x="0" y="0"/>
          <a:ext cx="0" cy="0"/>
          <a:chOff x="0" y="0"/>
          <a:chExt cx="0" cy="0"/>
        </a:xfrm>
      </p:grpSpPr>
      <p:sp>
        <p:nvSpPr>
          <p:cNvPr id="15" name="Title 6"/>
          <p:cNvSpPr>
            <a:spLocks noGrp="1"/>
          </p:cNvSpPr>
          <p:nvPr>
            <p:ph type="title" hasCustomPrompt="1"/>
          </p:nvPr>
        </p:nvSpPr>
        <p:spPr>
          <a:xfrm>
            <a:off x="472720" y="443518"/>
            <a:ext cx="5475677" cy="332141"/>
          </a:xfrm>
        </p:spPr>
        <p:txBody>
          <a:bodyPr>
            <a:noAutofit/>
          </a:bodyPr>
          <a:lstStyle>
            <a:lvl1pPr>
              <a:defRPr sz="2994" b="1">
                <a:solidFill>
                  <a:schemeClr val="tx2"/>
                </a:solidFill>
                <a:latin typeface="+mn-lt"/>
              </a:defRPr>
            </a:lvl1pPr>
          </a:lstStyle>
          <a:p>
            <a:r>
              <a:rPr lang="en-GB"/>
              <a:t>Headline</a:t>
            </a:r>
          </a:p>
        </p:txBody>
      </p:sp>
      <p:sp>
        <p:nvSpPr>
          <p:cNvPr id="17" name="Text Placeholder 13"/>
          <p:cNvSpPr>
            <a:spLocks noGrp="1"/>
          </p:cNvSpPr>
          <p:nvPr>
            <p:ph type="body" sz="quarter" idx="13" hasCustomPrompt="1"/>
          </p:nvPr>
        </p:nvSpPr>
        <p:spPr>
          <a:xfrm>
            <a:off x="472720" y="775616"/>
            <a:ext cx="5475706" cy="331314"/>
          </a:xfrm>
        </p:spPr>
        <p:txBody>
          <a:bodyPr>
            <a:noAutofit/>
          </a:bodyPr>
          <a:lstStyle>
            <a:lvl1pPr marL="0" indent="0">
              <a:buNone/>
              <a:defRPr sz="1905">
                <a:solidFill>
                  <a:schemeClr val="tx2"/>
                </a:solidFill>
                <a:latin typeface="+mn-lt"/>
              </a:defRPr>
            </a:lvl1pPr>
          </a:lstStyle>
          <a:p>
            <a:pPr lvl="0"/>
            <a:r>
              <a:rPr lang="en-US"/>
              <a:t>Sub heading</a:t>
            </a:r>
          </a:p>
        </p:txBody>
      </p:sp>
      <p:sp>
        <p:nvSpPr>
          <p:cNvPr id="18" name="Text Placeholder 15"/>
          <p:cNvSpPr>
            <a:spLocks noGrp="1"/>
          </p:cNvSpPr>
          <p:nvPr>
            <p:ph type="body" sz="quarter" idx="14"/>
          </p:nvPr>
        </p:nvSpPr>
        <p:spPr>
          <a:xfrm>
            <a:off x="472720" y="1358232"/>
            <a:ext cx="5475706" cy="2625114"/>
          </a:xfrm>
        </p:spPr>
        <p:txBody>
          <a:bodyPr/>
          <a:lstStyle>
            <a:lvl1pPr marL="120975" indent="-120975">
              <a:buClr>
                <a:schemeClr val="tx2"/>
              </a:buClr>
              <a:defRPr sz="1497">
                <a:solidFill>
                  <a:schemeClr val="accent2">
                    <a:lumMod val="10000"/>
                  </a:schemeClr>
                </a:solidFill>
              </a:defRPr>
            </a:lvl1pPr>
            <a:lvl2pPr marL="241950" indent="-120975">
              <a:buFont typeface="Calibri" panose="020F0502020204030204" pitchFamily="34" charset="0"/>
              <a:buChar char="◦"/>
              <a:defRPr sz="1225">
                <a:solidFill>
                  <a:schemeClr val="tx2"/>
                </a:solidFill>
              </a:defRPr>
            </a:lvl2pPr>
          </a:lstStyle>
          <a:p>
            <a:pPr lvl="0"/>
            <a:r>
              <a:rPr lang="en-US"/>
              <a:t>Click to edit Master text styles</a:t>
            </a:r>
          </a:p>
          <a:p>
            <a:pPr lvl="1"/>
            <a:r>
              <a:rPr lang="en-US"/>
              <a:t>Second level</a:t>
            </a:r>
          </a:p>
        </p:txBody>
      </p:sp>
      <p:sp>
        <p:nvSpPr>
          <p:cNvPr id="3" name="Picture Placeholder 2"/>
          <p:cNvSpPr>
            <a:spLocks noGrp="1"/>
          </p:cNvSpPr>
          <p:nvPr>
            <p:ph type="pic" sz="quarter" idx="15"/>
          </p:nvPr>
        </p:nvSpPr>
        <p:spPr>
          <a:xfrm>
            <a:off x="6182194" y="443517"/>
            <a:ext cx="2423902" cy="3539419"/>
          </a:xfrm>
        </p:spPr>
        <p:txBody>
          <a:bodyPr/>
          <a:lstStyle/>
          <a:p>
            <a:endParaRPr lang="en-GB"/>
          </a:p>
        </p:txBody>
      </p:sp>
      <p:sp>
        <p:nvSpPr>
          <p:cNvPr id="7" name="Slide Number Placeholder 4"/>
          <p:cNvSpPr>
            <a:spLocks noGrp="1"/>
          </p:cNvSpPr>
          <p:nvPr>
            <p:ph type="sldNum" sz="quarter" idx="4"/>
          </p:nvPr>
        </p:nvSpPr>
        <p:spPr>
          <a:xfrm>
            <a:off x="472720" y="4751819"/>
            <a:ext cx="8133375" cy="148940"/>
          </a:xfrm>
          <a:prstGeom prst="rect">
            <a:avLst/>
          </a:prstGeom>
        </p:spPr>
        <p:txBody>
          <a:bodyPr vert="horz" lIns="91440" tIns="45720" rIns="91440" bIns="45720" rtlCol="0" anchor="ctr"/>
          <a:lstStyle>
            <a:lvl1pPr algn="ctr">
              <a:defRPr sz="816">
                <a:solidFill>
                  <a:schemeClr val="tx1">
                    <a:tint val="75000"/>
                  </a:schemeClr>
                </a:solidFill>
              </a:defRPr>
            </a:lvl1pPr>
          </a:lstStyle>
          <a:p>
            <a:fld id="{D0811DE3-8CB0-4F6C-B12C-D655FEC694D4}" type="slidenum">
              <a:rPr lang="en-GB" smtClean="0"/>
              <a:pPr/>
              <a:t>‹#›</a:t>
            </a:fld>
            <a:endParaRPr lang="en-GB"/>
          </a:p>
        </p:txBody>
      </p:sp>
    </p:spTree>
    <p:extLst>
      <p:ext uri="{BB962C8B-B14F-4D97-AF65-F5344CB8AC3E}">
        <p14:creationId xmlns:p14="http://schemas.microsoft.com/office/powerpoint/2010/main" val="62139132"/>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Title, Subtitle, Text, 2 Pictures">
    <p:spTree>
      <p:nvGrpSpPr>
        <p:cNvPr id="1" name=""/>
        <p:cNvGrpSpPr/>
        <p:nvPr/>
      </p:nvGrpSpPr>
      <p:grpSpPr>
        <a:xfrm>
          <a:off x="0" y="0"/>
          <a:ext cx="0" cy="0"/>
          <a:chOff x="0" y="0"/>
          <a:chExt cx="0" cy="0"/>
        </a:xfrm>
      </p:grpSpPr>
      <p:sp>
        <p:nvSpPr>
          <p:cNvPr id="15" name="Title 6"/>
          <p:cNvSpPr>
            <a:spLocks noGrp="1"/>
          </p:cNvSpPr>
          <p:nvPr>
            <p:ph type="title" hasCustomPrompt="1"/>
          </p:nvPr>
        </p:nvSpPr>
        <p:spPr>
          <a:xfrm>
            <a:off x="472720" y="443518"/>
            <a:ext cx="5475677" cy="332141"/>
          </a:xfrm>
        </p:spPr>
        <p:txBody>
          <a:bodyPr>
            <a:noAutofit/>
          </a:bodyPr>
          <a:lstStyle>
            <a:lvl1pPr>
              <a:defRPr sz="2994" b="1">
                <a:solidFill>
                  <a:schemeClr val="tx2"/>
                </a:solidFill>
                <a:latin typeface="+mn-lt"/>
              </a:defRPr>
            </a:lvl1pPr>
          </a:lstStyle>
          <a:p>
            <a:r>
              <a:rPr lang="en-GB"/>
              <a:t>Headline</a:t>
            </a:r>
          </a:p>
        </p:txBody>
      </p:sp>
      <p:sp>
        <p:nvSpPr>
          <p:cNvPr id="17" name="Text Placeholder 13"/>
          <p:cNvSpPr>
            <a:spLocks noGrp="1"/>
          </p:cNvSpPr>
          <p:nvPr>
            <p:ph type="body" sz="quarter" idx="13" hasCustomPrompt="1"/>
          </p:nvPr>
        </p:nvSpPr>
        <p:spPr>
          <a:xfrm>
            <a:off x="472720" y="775616"/>
            <a:ext cx="5475706" cy="331314"/>
          </a:xfrm>
        </p:spPr>
        <p:txBody>
          <a:bodyPr>
            <a:noAutofit/>
          </a:bodyPr>
          <a:lstStyle>
            <a:lvl1pPr marL="0" indent="0">
              <a:buNone/>
              <a:defRPr sz="1905">
                <a:solidFill>
                  <a:schemeClr val="tx2"/>
                </a:solidFill>
                <a:latin typeface="+mn-lt"/>
              </a:defRPr>
            </a:lvl1pPr>
          </a:lstStyle>
          <a:p>
            <a:pPr lvl="0"/>
            <a:r>
              <a:rPr lang="en-US"/>
              <a:t>Sub heading</a:t>
            </a:r>
          </a:p>
        </p:txBody>
      </p:sp>
      <p:sp>
        <p:nvSpPr>
          <p:cNvPr id="18" name="Text Placeholder 15"/>
          <p:cNvSpPr>
            <a:spLocks noGrp="1"/>
          </p:cNvSpPr>
          <p:nvPr>
            <p:ph type="body" sz="quarter" idx="14"/>
          </p:nvPr>
        </p:nvSpPr>
        <p:spPr>
          <a:xfrm>
            <a:off x="472720" y="1358232"/>
            <a:ext cx="5475706" cy="2625114"/>
          </a:xfrm>
        </p:spPr>
        <p:txBody>
          <a:bodyPr/>
          <a:lstStyle>
            <a:lvl1pPr marL="120975" indent="-120975">
              <a:buClr>
                <a:schemeClr val="tx2"/>
              </a:buClr>
              <a:defRPr sz="1497">
                <a:solidFill>
                  <a:schemeClr val="accent2">
                    <a:lumMod val="10000"/>
                  </a:schemeClr>
                </a:solidFill>
              </a:defRPr>
            </a:lvl1pPr>
            <a:lvl2pPr marL="241950" indent="-120975">
              <a:buFont typeface="Calibri" panose="020F0502020204030204" pitchFamily="34" charset="0"/>
              <a:buChar char="◦"/>
              <a:defRPr sz="1225">
                <a:solidFill>
                  <a:schemeClr val="tx2"/>
                </a:solidFill>
              </a:defRPr>
            </a:lvl2pPr>
          </a:lstStyle>
          <a:p>
            <a:pPr lvl="0"/>
            <a:r>
              <a:rPr lang="en-US"/>
              <a:t>Click to edit Master text styles</a:t>
            </a:r>
          </a:p>
          <a:p>
            <a:pPr lvl="1"/>
            <a:r>
              <a:rPr lang="en-US"/>
              <a:t>Second level</a:t>
            </a:r>
          </a:p>
        </p:txBody>
      </p:sp>
      <p:sp>
        <p:nvSpPr>
          <p:cNvPr id="3" name="Picture Placeholder 2"/>
          <p:cNvSpPr>
            <a:spLocks noGrp="1"/>
          </p:cNvSpPr>
          <p:nvPr>
            <p:ph type="pic" sz="quarter" idx="15"/>
          </p:nvPr>
        </p:nvSpPr>
        <p:spPr>
          <a:xfrm>
            <a:off x="6182101" y="443928"/>
            <a:ext cx="2423902" cy="1741768"/>
          </a:xfrm>
        </p:spPr>
        <p:txBody>
          <a:bodyPr/>
          <a:lstStyle/>
          <a:p>
            <a:endParaRPr lang="en-GB"/>
          </a:p>
        </p:txBody>
      </p:sp>
      <p:sp>
        <p:nvSpPr>
          <p:cNvPr id="8" name="Picture Placeholder 2"/>
          <p:cNvSpPr>
            <a:spLocks noGrp="1"/>
          </p:cNvSpPr>
          <p:nvPr>
            <p:ph type="pic" sz="quarter" idx="16"/>
          </p:nvPr>
        </p:nvSpPr>
        <p:spPr>
          <a:xfrm>
            <a:off x="6182101" y="2256073"/>
            <a:ext cx="2423902" cy="1727273"/>
          </a:xfrm>
        </p:spPr>
        <p:txBody>
          <a:bodyPr/>
          <a:lstStyle/>
          <a:p>
            <a:endParaRPr lang="en-GB"/>
          </a:p>
        </p:txBody>
      </p:sp>
      <p:sp>
        <p:nvSpPr>
          <p:cNvPr id="9" name="Slide Number Placeholder 4"/>
          <p:cNvSpPr>
            <a:spLocks noGrp="1"/>
          </p:cNvSpPr>
          <p:nvPr>
            <p:ph type="sldNum" sz="quarter" idx="4"/>
          </p:nvPr>
        </p:nvSpPr>
        <p:spPr>
          <a:xfrm>
            <a:off x="472720" y="4751819"/>
            <a:ext cx="8164839" cy="152605"/>
          </a:xfrm>
          <a:prstGeom prst="rect">
            <a:avLst/>
          </a:prstGeom>
        </p:spPr>
        <p:txBody>
          <a:bodyPr vert="horz" lIns="91440" tIns="45720" rIns="91440" bIns="45720" rtlCol="0" anchor="ctr"/>
          <a:lstStyle>
            <a:lvl1pPr algn="ctr">
              <a:defRPr sz="816">
                <a:solidFill>
                  <a:schemeClr val="tx1">
                    <a:tint val="75000"/>
                  </a:schemeClr>
                </a:solidFill>
              </a:defRPr>
            </a:lvl1pPr>
          </a:lstStyle>
          <a:p>
            <a:fld id="{D0811DE3-8CB0-4F6C-B12C-D655FEC694D4}" type="slidenum">
              <a:rPr lang="en-GB" smtClean="0"/>
              <a:pPr/>
              <a:t>‹#›</a:t>
            </a:fld>
            <a:endParaRPr lang="en-GB"/>
          </a:p>
        </p:txBody>
      </p:sp>
    </p:spTree>
    <p:extLst>
      <p:ext uri="{BB962C8B-B14F-4D97-AF65-F5344CB8AC3E}">
        <p14:creationId xmlns:p14="http://schemas.microsoft.com/office/powerpoint/2010/main" val="407715835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wo colum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E4F340-DC34-40A9-AAD0-1975F2301B87}"/>
              </a:ext>
            </a:extLst>
          </p:cNvPr>
          <p:cNvSpPr>
            <a:spLocks noGrp="1"/>
          </p:cNvSpPr>
          <p:nvPr>
            <p:ph type="title"/>
          </p:nvPr>
        </p:nvSpPr>
        <p:spPr/>
        <p:txBody>
          <a:bodyPr/>
          <a:lstStyle/>
          <a:p>
            <a:r>
              <a:rPr lang="en-US"/>
              <a:t>Click to edit Master title style</a:t>
            </a:r>
            <a:endParaRPr lang="en-GB" dirty="0"/>
          </a:p>
        </p:txBody>
      </p:sp>
      <p:sp>
        <p:nvSpPr>
          <p:cNvPr id="13" name="Text Placeholder 3">
            <a:extLst>
              <a:ext uri="{FF2B5EF4-FFF2-40B4-BE49-F238E27FC236}">
                <a16:creationId xmlns:a16="http://schemas.microsoft.com/office/drawing/2014/main" id="{9F52CBFD-699B-45C5-A157-E323D3A6D5CC}"/>
              </a:ext>
            </a:extLst>
          </p:cNvPr>
          <p:cNvSpPr>
            <a:spLocks noGrp="1"/>
          </p:cNvSpPr>
          <p:nvPr>
            <p:ph type="body" sz="quarter" idx="16"/>
          </p:nvPr>
        </p:nvSpPr>
        <p:spPr>
          <a:xfrm>
            <a:off x="323999" y="1062500"/>
            <a:ext cx="4068613" cy="156966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4" name="Text Placeholder 3">
            <a:extLst>
              <a:ext uri="{FF2B5EF4-FFF2-40B4-BE49-F238E27FC236}">
                <a16:creationId xmlns:a16="http://schemas.microsoft.com/office/drawing/2014/main" id="{A54D8696-31B7-4DB8-B15D-873BDA46532E}"/>
              </a:ext>
            </a:extLst>
          </p:cNvPr>
          <p:cNvSpPr>
            <a:spLocks noGrp="1"/>
          </p:cNvSpPr>
          <p:nvPr>
            <p:ph type="body" sz="quarter" idx="17"/>
          </p:nvPr>
        </p:nvSpPr>
        <p:spPr>
          <a:xfrm>
            <a:off x="4751388" y="1062500"/>
            <a:ext cx="4068000" cy="156966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grpSp>
        <p:nvGrpSpPr>
          <p:cNvPr id="24" name="Guidance note">
            <a:extLst>
              <a:ext uri="{FF2B5EF4-FFF2-40B4-BE49-F238E27FC236}">
                <a16:creationId xmlns:a16="http://schemas.microsoft.com/office/drawing/2014/main" id="{F560F193-177D-4395-B1BB-A42292DDC151}"/>
              </a:ext>
            </a:extLst>
          </p:cNvPr>
          <p:cNvGrpSpPr/>
          <p:nvPr userDrawn="1"/>
        </p:nvGrpSpPr>
        <p:grpSpPr>
          <a:xfrm>
            <a:off x="9385694" y="-2227"/>
            <a:ext cx="1932344" cy="2633888"/>
            <a:chOff x="10925224" y="286"/>
            <a:chExt cx="2952328" cy="4024464"/>
          </a:xfrm>
        </p:grpSpPr>
        <p:sp>
          <p:nvSpPr>
            <p:cNvPr id="25" name="Guidance note">
              <a:extLst>
                <a:ext uri="{FF2B5EF4-FFF2-40B4-BE49-F238E27FC236}">
                  <a16:creationId xmlns:a16="http://schemas.microsoft.com/office/drawing/2014/main" id="{AF29402F-0B0A-44A5-B263-0C8C1E5B7779}"/>
                </a:ext>
              </a:extLst>
            </p:cNvPr>
            <p:cNvSpPr/>
            <p:nvPr/>
          </p:nvSpPr>
          <p:spPr>
            <a:xfrm>
              <a:off x="10925224" y="286"/>
              <a:ext cx="2952328" cy="4024464"/>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722" lvl="2">
                <a:spcAft>
                  <a:spcPts val="136"/>
                </a:spcAft>
              </a:pPr>
              <a:r>
                <a:rPr lang="en-GB" sz="640" b="1" dirty="0">
                  <a:solidFill>
                    <a:schemeClr val="bg1">
                      <a:lumMod val="50000"/>
                    </a:schemeClr>
                  </a:solidFill>
                  <a:latin typeface="+mj-lt"/>
                </a:rPr>
                <a:t>Reapplying the Slide Layout</a:t>
              </a:r>
            </a:p>
            <a:p>
              <a:pPr marL="722" lvl="2">
                <a:spcAft>
                  <a:spcPts val="136"/>
                </a:spcAft>
              </a:pPr>
              <a:r>
                <a:rPr lang="en-GB" sz="640" dirty="0">
                  <a:solidFill>
                    <a:schemeClr val="bg1">
                      <a:lumMod val="50000"/>
                    </a:schemeClr>
                  </a:solidFill>
                </a:rPr>
                <a:t>Putting text into a placeholder not only ensures the text sits in the correct place and is formatted correctly, it also helps to update the page quickly and efficiently. </a:t>
              </a:r>
            </a:p>
            <a:p>
              <a:pPr marL="83030" lvl="3" indent="-83030">
                <a:spcAft>
                  <a:spcPts val="136"/>
                </a:spcAft>
                <a:buClr>
                  <a:schemeClr val="tx1"/>
                </a:buClr>
                <a:buFont typeface="Wingdings" panose="05000000000000000000" pitchFamily="2" charset="2"/>
                <a:buChar char="§"/>
              </a:pPr>
              <a:r>
                <a:rPr lang="en-GB" sz="640" dirty="0">
                  <a:solidFill>
                    <a:schemeClr val="bg1">
                      <a:lumMod val="50000"/>
                    </a:schemeClr>
                  </a:solidFill>
                </a:rPr>
                <a:t>Right click on any part of slide</a:t>
              </a:r>
            </a:p>
            <a:p>
              <a:pPr marL="83030" lvl="3" indent="-83030">
                <a:spcAft>
                  <a:spcPts val="136"/>
                </a:spcAft>
                <a:buClr>
                  <a:schemeClr val="tx1"/>
                </a:buClr>
                <a:buFont typeface="Wingdings" panose="05000000000000000000" pitchFamily="2" charset="2"/>
                <a:buChar char="§"/>
              </a:pPr>
              <a:r>
                <a:rPr lang="en-GB" sz="640" dirty="0">
                  <a:solidFill>
                    <a:schemeClr val="bg1">
                      <a:lumMod val="50000"/>
                    </a:schemeClr>
                  </a:solidFill>
                </a:rPr>
                <a:t>Click on ‘Layout’</a:t>
              </a:r>
            </a:p>
            <a:p>
              <a:pPr marL="83030" lvl="3" indent="-83030">
                <a:spcAft>
                  <a:spcPts val="136"/>
                </a:spcAft>
                <a:buClr>
                  <a:schemeClr val="tx1"/>
                </a:buClr>
                <a:buFont typeface="Wingdings" panose="05000000000000000000" pitchFamily="2" charset="2"/>
                <a:buChar char="§"/>
              </a:pPr>
              <a:r>
                <a:rPr lang="en-GB" sz="640" dirty="0">
                  <a:solidFill>
                    <a:schemeClr val="bg1">
                      <a:lumMod val="50000"/>
                    </a:schemeClr>
                  </a:solidFill>
                </a:rPr>
                <a:t>Select the layout you require</a:t>
              </a:r>
            </a:p>
            <a:p>
              <a:pPr marL="722" lvl="2">
                <a:spcAft>
                  <a:spcPts val="136"/>
                </a:spcAft>
              </a:pPr>
              <a:r>
                <a:rPr lang="en-GB" sz="640" b="1" dirty="0">
                  <a:solidFill>
                    <a:schemeClr val="bg1">
                      <a:lumMod val="50000"/>
                    </a:schemeClr>
                  </a:solidFill>
                  <a:latin typeface="+mj-lt"/>
                </a:rPr>
                <a:t>Text bullet formatting</a:t>
              </a:r>
            </a:p>
            <a:p>
              <a:pPr marL="722" lvl="2">
                <a:spcAft>
                  <a:spcPts val="136"/>
                </a:spcAft>
              </a:pPr>
              <a:r>
                <a:rPr lang="en-GB" sz="640" dirty="0">
                  <a:solidFill>
                    <a:schemeClr val="bg1">
                      <a:lumMod val="50000"/>
                    </a:schemeClr>
                  </a:solidFill>
                </a:rPr>
                <a:t>To use text/bullet formatting levels correctly, use the Increase List Level and Decrease List Level buttons from the Paragraph group on the Home tab.</a:t>
              </a:r>
            </a:p>
            <a:p>
              <a:pPr marL="722" lvl="2">
                <a:spcAft>
                  <a:spcPts val="136"/>
                </a:spcAft>
              </a:pPr>
              <a:endParaRPr lang="en-GB" sz="640" dirty="0">
                <a:solidFill>
                  <a:schemeClr val="bg1">
                    <a:lumMod val="50000"/>
                  </a:schemeClr>
                </a:solidFill>
              </a:endParaRPr>
            </a:p>
            <a:p>
              <a:pPr marL="722" lvl="2">
                <a:spcAft>
                  <a:spcPts val="136"/>
                </a:spcAft>
              </a:pPr>
              <a:endParaRPr lang="en-GB" sz="640" dirty="0">
                <a:solidFill>
                  <a:schemeClr val="bg1">
                    <a:lumMod val="50000"/>
                  </a:schemeClr>
                </a:solidFill>
              </a:endParaRPr>
            </a:p>
            <a:p>
              <a:pPr marL="722" lvl="2">
                <a:spcAft>
                  <a:spcPts val="136"/>
                </a:spcAft>
              </a:pPr>
              <a:endParaRPr lang="en-GB" sz="640" dirty="0">
                <a:solidFill>
                  <a:schemeClr val="bg1">
                    <a:lumMod val="50000"/>
                  </a:schemeClr>
                </a:solidFill>
              </a:endParaRPr>
            </a:p>
            <a:p>
              <a:pPr marL="722" lvl="2">
                <a:spcAft>
                  <a:spcPts val="136"/>
                </a:spcAft>
              </a:pPr>
              <a:endParaRPr lang="en-GB" sz="640" dirty="0">
                <a:solidFill>
                  <a:schemeClr val="bg1">
                    <a:lumMod val="50000"/>
                  </a:schemeClr>
                </a:solidFill>
              </a:endParaRPr>
            </a:p>
            <a:p>
              <a:pPr marL="722" lvl="2">
                <a:spcAft>
                  <a:spcPts val="136"/>
                </a:spcAft>
              </a:pPr>
              <a:r>
                <a:rPr lang="en-GB" sz="640" dirty="0">
                  <a:solidFill>
                    <a:schemeClr val="bg1">
                      <a:lumMod val="50000"/>
                    </a:schemeClr>
                  </a:solidFill>
                </a:rPr>
                <a:t>Alternatively you can use the keyboard shortcuts:</a:t>
              </a:r>
              <a:br>
                <a:rPr lang="en-GB" sz="640" dirty="0">
                  <a:solidFill>
                    <a:schemeClr val="bg1">
                      <a:lumMod val="50000"/>
                    </a:schemeClr>
                  </a:solidFill>
                </a:rPr>
              </a:br>
              <a:r>
                <a:rPr lang="en-GB" sz="640" dirty="0">
                  <a:solidFill>
                    <a:schemeClr val="bg1">
                      <a:lumMod val="50000"/>
                    </a:schemeClr>
                  </a:solidFill>
                </a:rPr>
                <a:t>Shift+Alt+Right arrow key = increase level</a:t>
              </a:r>
              <a:br>
                <a:rPr lang="en-GB" sz="640" dirty="0">
                  <a:solidFill>
                    <a:schemeClr val="bg1">
                      <a:lumMod val="50000"/>
                    </a:schemeClr>
                  </a:solidFill>
                </a:rPr>
              </a:br>
              <a:r>
                <a:rPr lang="en-GB" sz="640" dirty="0">
                  <a:solidFill>
                    <a:schemeClr val="bg1">
                      <a:lumMod val="50000"/>
                    </a:schemeClr>
                  </a:solidFill>
                </a:rPr>
                <a:t>Shift+Alt+Left arrow key = decrease level</a:t>
              </a:r>
            </a:p>
            <a:p>
              <a:pPr marL="722" lvl="2">
                <a:spcAft>
                  <a:spcPts val="136"/>
                </a:spcAft>
              </a:pPr>
              <a:r>
                <a:rPr lang="en-GB" sz="640" b="1" dirty="0">
                  <a:solidFill>
                    <a:schemeClr val="bg1">
                      <a:lumMod val="50000"/>
                    </a:schemeClr>
                  </a:solidFill>
                  <a:latin typeface="+mj-lt"/>
                </a:rPr>
                <a:t>Guides</a:t>
              </a:r>
            </a:p>
            <a:p>
              <a:pPr marL="722" lvl="2">
                <a:spcAft>
                  <a:spcPts val="136"/>
                </a:spcAft>
              </a:pPr>
              <a:r>
                <a:rPr lang="en-GB" sz="640" dirty="0">
                  <a:solidFill>
                    <a:schemeClr val="bg1">
                      <a:lumMod val="50000"/>
                    </a:schemeClr>
                  </a:solidFill>
                </a:rPr>
                <a:t>To ensure all other elements aside from placeholders are positioned correctly, switch your drawing guides on (Alt+F9), this will help align all information such as text boxes, charts etc. </a:t>
              </a:r>
            </a:p>
            <a:p>
              <a:pPr marL="83030" lvl="3" indent="-83030">
                <a:spcAft>
                  <a:spcPts val="136"/>
                </a:spcAft>
                <a:buClr>
                  <a:schemeClr val="tx1"/>
                </a:buClr>
                <a:buFont typeface="Wingdings" panose="05000000000000000000" pitchFamily="2" charset="2"/>
                <a:buChar char="§"/>
              </a:pPr>
              <a:endParaRPr lang="en-GB" sz="640" dirty="0">
                <a:solidFill>
                  <a:schemeClr val="bg1">
                    <a:lumMod val="50000"/>
                  </a:schemeClr>
                </a:solidFill>
              </a:endParaRPr>
            </a:p>
          </p:txBody>
        </p:sp>
        <p:grpSp>
          <p:nvGrpSpPr>
            <p:cNvPr id="26" name="Group 25">
              <a:extLst>
                <a:ext uri="{FF2B5EF4-FFF2-40B4-BE49-F238E27FC236}">
                  <a16:creationId xmlns:a16="http://schemas.microsoft.com/office/drawing/2014/main" id="{75E3892D-FEFD-4962-9795-DC2F17463B75}"/>
                </a:ext>
              </a:extLst>
            </p:cNvPr>
            <p:cNvGrpSpPr/>
            <p:nvPr/>
          </p:nvGrpSpPr>
          <p:grpSpPr bwMode="gray">
            <a:xfrm>
              <a:off x="10986272" y="2041451"/>
              <a:ext cx="1586725" cy="550496"/>
              <a:chOff x="4736026" y="-2879841"/>
              <a:chExt cx="1698109" cy="589139"/>
            </a:xfrm>
            <a:solidFill>
              <a:schemeClr val="accent3">
                <a:lumMod val="20000"/>
                <a:lumOff val="80000"/>
              </a:schemeClr>
            </a:solidFill>
          </p:grpSpPr>
          <p:pic>
            <p:nvPicPr>
              <p:cNvPr id="27" name="Picture 3">
                <a:extLst>
                  <a:ext uri="{FF2B5EF4-FFF2-40B4-BE49-F238E27FC236}">
                    <a16:creationId xmlns:a16="http://schemas.microsoft.com/office/drawing/2014/main" id="{1EE9A39B-0904-456F-B59F-2F4E55120FA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a:off x="4736026" y="-2879841"/>
                <a:ext cx="1698109"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28" name="Rounded Rectangle 20">
                <a:extLst>
                  <a:ext uri="{FF2B5EF4-FFF2-40B4-BE49-F238E27FC236}">
                    <a16:creationId xmlns:a16="http://schemas.microsoft.com/office/drawing/2014/main" id="{7992D0BE-FA95-458F-8ED2-677D7AE90B42}"/>
                  </a:ext>
                </a:extLst>
              </p:cNvPr>
              <p:cNvSpPr/>
              <p:nvPr/>
            </p:nvSpPr>
            <p:spPr bwMode="gray">
              <a:xfrm>
                <a:off x="5292025" y="-2820484"/>
                <a:ext cx="346227" cy="166715"/>
              </a:xfrm>
              <a:prstGeom prst="roundRect">
                <a:avLst>
                  <a:gd name="adj" fmla="val 20963"/>
                </a:avLst>
              </a:prstGeom>
              <a:noFill/>
              <a:ln w="190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spcAft>
                    <a:spcPts val="273"/>
                  </a:spcAft>
                </a:pPr>
                <a:endParaRPr lang="en-GB" sz="637" dirty="0"/>
              </a:p>
            </p:txBody>
          </p:sp>
        </p:grpSp>
      </p:grpSp>
    </p:spTree>
    <p:extLst>
      <p:ext uri="{BB962C8B-B14F-4D97-AF65-F5344CB8AC3E}">
        <p14:creationId xmlns:p14="http://schemas.microsoft.com/office/powerpoint/2010/main" val="2518993435"/>
      </p:ext>
    </p:extLst>
  </p:cSld>
  <p:clrMapOvr>
    <a:masterClrMapping/>
  </p:clrMapOvr>
  <p:extLst>
    <p:ext uri="{DCECCB84-F9BA-43D5-87BE-67443E8EF086}">
      <p15:sldGuideLst xmlns:p15="http://schemas.microsoft.com/office/powerpoint/2012/main"/>
    </p:ext>
  </p:extLst>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Title, Subtitle, Picture">
    <p:spTree>
      <p:nvGrpSpPr>
        <p:cNvPr id="1" name=""/>
        <p:cNvGrpSpPr/>
        <p:nvPr/>
      </p:nvGrpSpPr>
      <p:grpSpPr>
        <a:xfrm>
          <a:off x="0" y="0"/>
          <a:ext cx="0" cy="0"/>
          <a:chOff x="0" y="0"/>
          <a:chExt cx="0" cy="0"/>
        </a:xfrm>
      </p:grpSpPr>
      <p:sp>
        <p:nvSpPr>
          <p:cNvPr id="13" name="Title 6"/>
          <p:cNvSpPr>
            <a:spLocks noGrp="1"/>
          </p:cNvSpPr>
          <p:nvPr>
            <p:ph type="title" hasCustomPrompt="1"/>
          </p:nvPr>
        </p:nvSpPr>
        <p:spPr>
          <a:xfrm>
            <a:off x="472720" y="443518"/>
            <a:ext cx="8150491" cy="332141"/>
          </a:xfrm>
        </p:spPr>
        <p:txBody>
          <a:bodyPr>
            <a:noAutofit/>
          </a:bodyPr>
          <a:lstStyle>
            <a:lvl1pPr>
              <a:defRPr sz="2994" b="1">
                <a:solidFill>
                  <a:schemeClr val="tx2"/>
                </a:solidFill>
                <a:latin typeface="+mn-lt"/>
              </a:defRPr>
            </a:lvl1pPr>
          </a:lstStyle>
          <a:p>
            <a:r>
              <a:rPr lang="en-GB"/>
              <a:t>Headline</a:t>
            </a:r>
          </a:p>
        </p:txBody>
      </p:sp>
      <p:sp>
        <p:nvSpPr>
          <p:cNvPr id="15" name="Text Placeholder 13"/>
          <p:cNvSpPr>
            <a:spLocks noGrp="1"/>
          </p:cNvSpPr>
          <p:nvPr>
            <p:ph type="body" sz="quarter" idx="13" hasCustomPrompt="1"/>
          </p:nvPr>
        </p:nvSpPr>
        <p:spPr>
          <a:xfrm>
            <a:off x="472720" y="775616"/>
            <a:ext cx="8150491" cy="331314"/>
          </a:xfrm>
        </p:spPr>
        <p:txBody>
          <a:bodyPr>
            <a:noAutofit/>
          </a:bodyPr>
          <a:lstStyle>
            <a:lvl1pPr marL="0" indent="0">
              <a:buNone/>
              <a:defRPr sz="1905">
                <a:solidFill>
                  <a:schemeClr val="tx2"/>
                </a:solidFill>
                <a:latin typeface="+mn-lt"/>
              </a:defRPr>
            </a:lvl1pPr>
          </a:lstStyle>
          <a:p>
            <a:pPr lvl="0"/>
            <a:r>
              <a:rPr lang="en-US"/>
              <a:t>Sub heading</a:t>
            </a:r>
          </a:p>
        </p:txBody>
      </p:sp>
      <p:sp>
        <p:nvSpPr>
          <p:cNvPr id="3" name="Picture Placeholder 2"/>
          <p:cNvSpPr>
            <a:spLocks noGrp="1"/>
          </p:cNvSpPr>
          <p:nvPr>
            <p:ph type="pic" sz="quarter" idx="14"/>
          </p:nvPr>
        </p:nvSpPr>
        <p:spPr>
          <a:xfrm>
            <a:off x="472720" y="1268053"/>
            <a:ext cx="8150491" cy="2722966"/>
          </a:xfrm>
        </p:spPr>
        <p:txBody>
          <a:bodyPr/>
          <a:lstStyle/>
          <a:p>
            <a:endParaRPr lang="en-GB"/>
          </a:p>
        </p:txBody>
      </p:sp>
      <p:sp>
        <p:nvSpPr>
          <p:cNvPr id="6" name="Slide Number Placeholder 4"/>
          <p:cNvSpPr>
            <a:spLocks noGrp="1"/>
          </p:cNvSpPr>
          <p:nvPr>
            <p:ph type="sldNum" sz="quarter" idx="4"/>
          </p:nvPr>
        </p:nvSpPr>
        <p:spPr>
          <a:xfrm>
            <a:off x="472720" y="4751819"/>
            <a:ext cx="8150491" cy="148940"/>
          </a:xfrm>
          <a:prstGeom prst="rect">
            <a:avLst/>
          </a:prstGeom>
        </p:spPr>
        <p:txBody>
          <a:bodyPr vert="horz" lIns="91440" tIns="45720" rIns="91440" bIns="45720" rtlCol="0" anchor="ctr"/>
          <a:lstStyle>
            <a:lvl1pPr algn="ctr">
              <a:defRPr sz="816">
                <a:solidFill>
                  <a:schemeClr val="tx1">
                    <a:tint val="75000"/>
                  </a:schemeClr>
                </a:solidFill>
              </a:defRPr>
            </a:lvl1pPr>
          </a:lstStyle>
          <a:p>
            <a:fld id="{D0811DE3-8CB0-4F6C-B12C-D655FEC694D4}" type="slidenum">
              <a:rPr lang="en-GB" smtClean="0"/>
              <a:pPr/>
              <a:t>‹#›</a:t>
            </a:fld>
            <a:endParaRPr lang="en-GB"/>
          </a:p>
        </p:txBody>
      </p:sp>
    </p:spTree>
    <p:extLst>
      <p:ext uri="{BB962C8B-B14F-4D97-AF65-F5344CB8AC3E}">
        <p14:creationId xmlns:p14="http://schemas.microsoft.com/office/powerpoint/2010/main" val="1587616479"/>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userDrawn="1">
  <p:cSld name="1_Title, Subtitle, Text, Picture">
    <p:spTree>
      <p:nvGrpSpPr>
        <p:cNvPr id="1" name=""/>
        <p:cNvGrpSpPr/>
        <p:nvPr/>
      </p:nvGrpSpPr>
      <p:grpSpPr>
        <a:xfrm>
          <a:off x="0" y="0"/>
          <a:ext cx="0" cy="0"/>
          <a:chOff x="0" y="0"/>
          <a:chExt cx="0" cy="0"/>
        </a:xfrm>
      </p:grpSpPr>
      <p:sp>
        <p:nvSpPr>
          <p:cNvPr id="15" name="Title 6"/>
          <p:cNvSpPr>
            <a:spLocks noGrp="1"/>
          </p:cNvSpPr>
          <p:nvPr>
            <p:ph type="title" hasCustomPrompt="1"/>
          </p:nvPr>
        </p:nvSpPr>
        <p:spPr>
          <a:xfrm>
            <a:off x="472720" y="443518"/>
            <a:ext cx="5475677" cy="332141"/>
          </a:xfrm>
        </p:spPr>
        <p:txBody>
          <a:bodyPr>
            <a:noAutofit/>
          </a:bodyPr>
          <a:lstStyle>
            <a:lvl1pPr>
              <a:defRPr sz="2994" b="1">
                <a:solidFill>
                  <a:schemeClr val="tx2"/>
                </a:solidFill>
                <a:latin typeface="+mn-lt"/>
              </a:defRPr>
            </a:lvl1pPr>
          </a:lstStyle>
          <a:p>
            <a:r>
              <a:rPr lang="en-GB"/>
              <a:t>Headline</a:t>
            </a:r>
          </a:p>
        </p:txBody>
      </p:sp>
      <p:sp>
        <p:nvSpPr>
          <p:cNvPr id="17" name="Text Placeholder 13"/>
          <p:cNvSpPr>
            <a:spLocks noGrp="1"/>
          </p:cNvSpPr>
          <p:nvPr>
            <p:ph type="body" sz="quarter" idx="13" hasCustomPrompt="1"/>
          </p:nvPr>
        </p:nvSpPr>
        <p:spPr>
          <a:xfrm>
            <a:off x="472720" y="775616"/>
            <a:ext cx="5475706" cy="331314"/>
          </a:xfrm>
        </p:spPr>
        <p:txBody>
          <a:bodyPr>
            <a:noAutofit/>
          </a:bodyPr>
          <a:lstStyle>
            <a:lvl1pPr marL="0" indent="0">
              <a:buNone/>
              <a:defRPr sz="1905">
                <a:solidFill>
                  <a:schemeClr val="tx2"/>
                </a:solidFill>
                <a:latin typeface="+mn-lt"/>
              </a:defRPr>
            </a:lvl1pPr>
          </a:lstStyle>
          <a:p>
            <a:pPr lvl="0"/>
            <a:r>
              <a:rPr lang="en-US"/>
              <a:t>Sub heading</a:t>
            </a:r>
          </a:p>
        </p:txBody>
      </p:sp>
      <p:sp>
        <p:nvSpPr>
          <p:cNvPr id="18" name="Text Placeholder 15"/>
          <p:cNvSpPr>
            <a:spLocks noGrp="1"/>
          </p:cNvSpPr>
          <p:nvPr>
            <p:ph type="body" sz="quarter" idx="14"/>
          </p:nvPr>
        </p:nvSpPr>
        <p:spPr>
          <a:xfrm>
            <a:off x="472720" y="1358232"/>
            <a:ext cx="5475706" cy="2625114"/>
          </a:xfrm>
        </p:spPr>
        <p:txBody>
          <a:bodyPr/>
          <a:lstStyle>
            <a:lvl1pPr marL="120975" indent="-120975">
              <a:buClr>
                <a:schemeClr val="tx2"/>
              </a:buClr>
              <a:defRPr sz="1497">
                <a:solidFill>
                  <a:schemeClr val="accent2">
                    <a:lumMod val="10000"/>
                  </a:schemeClr>
                </a:solidFill>
              </a:defRPr>
            </a:lvl1pPr>
            <a:lvl2pPr marL="241950" indent="-120975">
              <a:buFont typeface="Calibri" panose="020F0502020204030204" pitchFamily="34" charset="0"/>
              <a:buChar char="◦"/>
              <a:defRPr sz="1225">
                <a:solidFill>
                  <a:schemeClr val="tx2"/>
                </a:solidFill>
              </a:defRPr>
            </a:lvl2pPr>
          </a:lstStyle>
          <a:p>
            <a:pPr lvl="0"/>
            <a:r>
              <a:rPr lang="en-US"/>
              <a:t>Click to edit Master text styles</a:t>
            </a:r>
          </a:p>
          <a:p>
            <a:pPr lvl="1"/>
            <a:r>
              <a:rPr lang="en-US"/>
              <a:t>Second level</a:t>
            </a:r>
          </a:p>
        </p:txBody>
      </p:sp>
      <p:sp>
        <p:nvSpPr>
          <p:cNvPr id="3" name="Picture Placeholder 2"/>
          <p:cNvSpPr>
            <a:spLocks noGrp="1"/>
          </p:cNvSpPr>
          <p:nvPr>
            <p:ph type="pic" sz="quarter" idx="15"/>
          </p:nvPr>
        </p:nvSpPr>
        <p:spPr>
          <a:xfrm>
            <a:off x="6182194" y="443517"/>
            <a:ext cx="2423902" cy="3539419"/>
          </a:xfrm>
        </p:spPr>
        <p:txBody>
          <a:bodyPr/>
          <a:lstStyle/>
          <a:p>
            <a:endParaRPr lang="en-GB"/>
          </a:p>
        </p:txBody>
      </p:sp>
      <p:sp>
        <p:nvSpPr>
          <p:cNvPr id="7" name="Slide Number Placeholder 4"/>
          <p:cNvSpPr>
            <a:spLocks noGrp="1"/>
          </p:cNvSpPr>
          <p:nvPr>
            <p:ph type="sldNum" sz="quarter" idx="4"/>
          </p:nvPr>
        </p:nvSpPr>
        <p:spPr>
          <a:xfrm>
            <a:off x="472720" y="4751819"/>
            <a:ext cx="8133375" cy="148940"/>
          </a:xfrm>
          <a:prstGeom prst="rect">
            <a:avLst/>
          </a:prstGeom>
        </p:spPr>
        <p:txBody>
          <a:bodyPr vert="horz" lIns="91440" tIns="45720" rIns="91440" bIns="45720" rtlCol="0" anchor="ctr"/>
          <a:lstStyle>
            <a:lvl1pPr algn="ctr">
              <a:defRPr sz="816">
                <a:solidFill>
                  <a:schemeClr val="tx1">
                    <a:tint val="75000"/>
                  </a:schemeClr>
                </a:solidFill>
              </a:defRPr>
            </a:lvl1pPr>
          </a:lstStyle>
          <a:p>
            <a:fld id="{D0811DE3-8CB0-4F6C-B12C-D655FEC694D4}" type="slidenum">
              <a:rPr lang="en-GB" smtClean="0"/>
              <a:pPr/>
              <a:t>‹#›</a:t>
            </a:fld>
            <a:endParaRPr lang="en-GB"/>
          </a:p>
        </p:txBody>
      </p:sp>
    </p:spTree>
    <p:extLst>
      <p:ext uri="{BB962C8B-B14F-4D97-AF65-F5344CB8AC3E}">
        <p14:creationId xmlns:p14="http://schemas.microsoft.com/office/powerpoint/2010/main" val="1119466223"/>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showMasterSp="0" preserve="1" userDrawn="1">
  <p:cSld name="Cover 1">
    <p:spTree>
      <p:nvGrpSpPr>
        <p:cNvPr id="1" name=""/>
        <p:cNvGrpSpPr/>
        <p:nvPr/>
      </p:nvGrpSpPr>
      <p:grpSpPr>
        <a:xfrm>
          <a:off x="0" y="0"/>
          <a:ext cx="0" cy="0"/>
          <a:chOff x="0" y="0"/>
          <a:chExt cx="0" cy="0"/>
        </a:xfrm>
      </p:grpSpPr>
      <p:sp>
        <p:nvSpPr>
          <p:cNvPr id="12" name="Picture Placeholder 11">
            <a:extLst>
              <a:ext uri="{FF2B5EF4-FFF2-40B4-BE49-F238E27FC236}">
                <a16:creationId xmlns:a16="http://schemas.microsoft.com/office/drawing/2014/main" id="{BBCE18BB-8A9A-4230-868D-0996713794E9}"/>
              </a:ext>
            </a:extLst>
          </p:cNvPr>
          <p:cNvSpPr>
            <a:spLocks noGrp="1"/>
          </p:cNvSpPr>
          <p:nvPr>
            <p:ph type="pic" sz="quarter" idx="14" hasCustomPrompt="1"/>
          </p:nvPr>
        </p:nvSpPr>
        <p:spPr>
          <a:xfrm>
            <a:off x="0" y="0"/>
            <a:ext cx="9144000" cy="5143500"/>
          </a:xfrm>
          <a:custGeom>
            <a:avLst/>
            <a:gdLst>
              <a:gd name="connsiteX0" fmla="*/ 0 w 9144000"/>
              <a:gd name="connsiteY0" fmla="*/ 0 h 5143500"/>
              <a:gd name="connsiteX1" fmla="*/ 9144000 w 9144000"/>
              <a:gd name="connsiteY1" fmla="*/ 0 h 5143500"/>
              <a:gd name="connsiteX2" fmla="*/ 9144000 w 9144000"/>
              <a:gd name="connsiteY2" fmla="*/ 4345781 h 5143500"/>
              <a:gd name="connsiteX3" fmla="*/ 9143998 w 9144000"/>
              <a:gd name="connsiteY3" fmla="*/ 4345781 h 5143500"/>
              <a:gd name="connsiteX4" fmla="*/ 9143998 w 9144000"/>
              <a:gd name="connsiteY4" fmla="*/ 4344285 h 5143500"/>
              <a:gd name="connsiteX5" fmla="*/ 9095210 w 9144000"/>
              <a:gd name="connsiteY5" fmla="*/ 4326932 h 5143500"/>
              <a:gd name="connsiteX6" fmla="*/ 9047139 w 9144000"/>
              <a:gd name="connsiteY6" fmla="*/ 4310686 h 5143500"/>
              <a:gd name="connsiteX7" fmla="*/ 8999773 w 9144000"/>
              <a:gd name="connsiteY7" fmla="*/ 4295530 h 5143500"/>
              <a:gd name="connsiteX8" fmla="*/ 8953098 w 9144000"/>
              <a:gd name="connsiteY8" fmla="*/ 4281446 h 5143500"/>
              <a:gd name="connsiteX9" fmla="*/ 8907100 w 9144000"/>
              <a:gd name="connsiteY9" fmla="*/ 4268415 h 5143500"/>
              <a:gd name="connsiteX10" fmla="*/ 8861767 w 9144000"/>
              <a:gd name="connsiteY10" fmla="*/ 4256419 h 5143500"/>
              <a:gd name="connsiteX11" fmla="*/ 8817087 w 9144000"/>
              <a:gd name="connsiteY11" fmla="*/ 4245439 h 5143500"/>
              <a:gd name="connsiteX12" fmla="*/ 8773046 w 9144000"/>
              <a:gd name="connsiteY12" fmla="*/ 4235458 h 5143500"/>
              <a:gd name="connsiteX13" fmla="*/ 8729631 w 9144000"/>
              <a:gd name="connsiteY13" fmla="*/ 4226457 h 5143500"/>
              <a:gd name="connsiteX14" fmla="*/ 8686828 w 9144000"/>
              <a:gd name="connsiteY14" fmla="*/ 4218418 h 5143500"/>
              <a:gd name="connsiteX15" fmla="*/ 8644625 w 9144000"/>
              <a:gd name="connsiteY15" fmla="*/ 4211323 h 5143500"/>
              <a:gd name="connsiteX16" fmla="*/ 8603009 w 9144000"/>
              <a:gd name="connsiteY16" fmla="*/ 4205153 h 5143500"/>
              <a:gd name="connsiteX17" fmla="*/ 8582418 w 9144000"/>
              <a:gd name="connsiteY17" fmla="*/ 4202409 h 5143500"/>
              <a:gd name="connsiteX18" fmla="*/ 8561967 w 9144000"/>
              <a:gd name="connsiteY18" fmla="*/ 4199890 h 5143500"/>
              <a:gd name="connsiteX19" fmla="*/ 8541658 w 9144000"/>
              <a:gd name="connsiteY19" fmla="*/ 4197593 h 5143500"/>
              <a:gd name="connsiteX20" fmla="*/ 8521486 w 9144000"/>
              <a:gd name="connsiteY20" fmla="*/ 4195515 h 5143500"/>
              <a:gd name="connsiteX21" fmla="*/ 8501452 w 9144000"/>
              <a:gd name="connsiteY21" fmla="*/ 4193655 h 5143500"/>
              <a:gd name="connsiteX22" fmla="*/ 8481553 w 9144000"/>
              <a:gd name="connsiteY22" fmla="*/ 4192012 h 5143500"/>
              <a:gd name="connsiteX23" fmla="*/ 8461787 w 9144000"/>
              <a:gd name="connsiteY23" fmla="*/ 4190580 h 5143500"/>
              <a:gd name="connsiteX24" fmla="*/ 8442153 w 9144000"/>
              <a:gd name="connsiteY24" fmla="*/ 4189360 h 5143500"/>
              <a:gd name="connsiteX25" fmla="*/ 8422651 w 9144000"/>
              <a:gd name="connsiteY25" fmla="*/ 4188347 h 5143500"/>
              <a:gd name="connsiteX26" fmla="*/ 8403276 w 9144000"/>
              <a:gd name="connsiteY26" fmla="*/ 4187542 h 5143500"/>
              <a:gd name="connsiteX27" fmla="*/ 8384030 w 9144000"/>
              <a:gd name="connsiteY27" fmla="*/ 4186940 h 5143500"/>
              <a:gd name="connsiteX28" fmla="*/ 8364908 w 9144000"/>
              <a:gd name="connsiteY28" fmla="*/ 4186539 h 5143500"/>
              <a:gd name="connsiteX29" fmla="*/ 8345911 w 9144000"/>
              <a:gd name="connsiteY29" fmla="*/ 4186339 h 5143500"/>
              <a:gd name="connsiteX30" fmla="*/ 8327035 w 9144000"/>
              <a:gd name="connsiteY30" fmla="*/ 4186335 h 5143500"/>
              <a:gd name="connsiteX31" fmla="*/ 8308281 w 9144000"/>
              <a:gd name="connsiteY31" fmla="*/ 4186526 h 5143500"/>
              <a:gd name="connsiteX32" fmla="*/ 8289645 w 9144000"/>
              <a:gd name="connsiteY32" fmla="*/ 4186909 h 5143500"/>
              <a:gd name="connsiteX33" fmla="*/ 8271127 w 9144000"/>
              <a:gd name="connsiteY33" fmla="*/ 4187483 h 5143500"/>
              <a:gd name="connsiteX34" fmla="*/ 8252724 w 9144000"/>
              <a:gd name="connsiteY34" fmla="*/ 4188245 h 5143500"/>
              <a:gd name="connsiteX35" fmla="*/ 8234436 w 9144000"/>
              <a:gd name="connsiteY35" fmla="*/ 4189192 h 5143500"/>
              <a:gd name="connsiteX36" fmla="*/ 8216260 w 9144000"/>
              <a:gd name="connsiteY36" fmla="*/ 4190323 h 5143500"/>
              <a:gd name="connsiteX37" fmla="*/ 8198195 w 9144000"/>
              <a:gd name="connsiteY37" fmla="*/ 4191634 h 5143500"/>
              <a:gd name="connsiteX38" fmla="*/ 8180239 w 9144000"/>
              <a:gd name="connsiteY38" fmla="*/ 4193124 h 5143500"/>
              <a:gd name="connsiteX39" fmla="*/ 8162391 w 9144000"/>
              <a:gd name="connsiteY39" fmla="*/ 4194791 h 5143500"/>
              <a:gd name="connsiteX40" fmla="*/ 8144649 w 9144000"/>
              <a:gd name="connsiteY40" fmla="*/ 4196632 h 5143500"/>
              <a:gd name="connsiteX41" fmla="*/ 8127011 w 9144000"/>
              <a:gd name="connsiteY41" fmla="*/ 4198645 h 5143500"/>
              <a:gd name="connsiteX42" fmla="*/ 8109476 w 9144000"/>
              <a:gd name="connsiteY42" fmla="*/ 4200828 h 5143500"/>
              <a:gd name="connsiteX43" fmla="*/ 8092042 w 9144000"/>
              <a:gd name="connsiteY43" fmla="*/ 4203178 h 5143500"/>
              <a:gd name="connsiteX44" fmla="*/ 8074708 w 9144000"/>
              <a:gd name="connsiteY44" fmla="*/ 4205694 h 5143500"/>
              <a:gd name="connsiteX45" fmla="*/ 8057472 w 9144000"/>
              <a:gd name="connsiteY45" fmla="*/ 4208371 h 5143500"/>
              <a:gd name="connsiteX46" fmla="*/ 8040331 w 9144000"/>
              <a:gd name="connsiteY46" fmla="*/ 4211210 h 5143500"/>
              <a:gd name="connsiteX47" fmla="*/ 8006332 w 9144000"/>
              <a:gd name="connsiteY47" fmla="*/ 4217359 h 5143500"/>
              <a:gd name="connsiteX48" fmla="*/ 7972699 w 9144000"/>
              <a:gd name="connsiteY48" fmla="*/ 4224123 h 5143500"/>
              <a:gd name="connsiteX49" fmla="*/ 7922906 w 9144000"/>
              <a:gd name="connsiteY49" fmla="*/ 4235381 h 5143500"/>
              <a:gd name="connsiteX50" fmla="*/ 7890129 w 9144000"/>
              <a:gd name="connsiteY50" fmla="*/ 4243601 h 5143500"/>
              <a:gd name="connsiteX51" fmla="*/ 7857671 w 9144000"/>
              <a:gd name="connsiteY51" fmla="*/ 4252372 h 5143500"/>
              <a:gd name="connsiteX52" fmla="*/ 7825521 w 9144000"/>
              <a:gd name="connsiteY52" fmla="*/ 4261676 h 5143500"/>
              <a:gd name="connsiteX53" fmla="*/ 7793663 w 9144000"/>
              <a:gd name="connsiteY53" fmla="*/ 4271493 h 5143500"/>
              <a:gd name="connsiteX54" fmla="*/ 7762087 w 9144000"/>
              <a:gd name="connsiteY54" fmla="*/ 4281806 h 5143500"/>
              <a:gd name="connsiteX55" fmla="*/ 7730778 w 9144000"/>
              <a:gd name="connsiteY55" fmla="*/ 4292598 h 5143500"/>
              <a:gd name="connsiteX56" fmla="*/ 7699724 w 9144000"/>
              <a:gd name="connsiteY56" fmla="*/ 4303848 h 5143500"/>
              <a:gd name="connsiteX57" fmla="*/ 7668911 w 9144000"/>
              <a:gd name="connsiteY57" fmla="*/ 4315539 h 5143500"/>
              <a:gd name="connsiteX58" fmla="*/ 7638326 w 9144000"/>
              <a:gd name="connsiteY58" fmla="*/ 4327653 h 5143500"/>
              <a:gd name="connsiteX59" fmla="*/ 7607958 w 9144000"/>
              <a:gd name="connsiteY59" fmla="*/ 4340171 h 5143500"/>
              <a:gd name="connsiteX60" fmla="*/ 7577791 w 9144000"/>
              <a:gd name="connsiteY60" fmla="*/ 4353075 h 5143500"/>
              <a:gd name="connsiteX61" fmla="*/ 7547814 w 9144000"/>
              <a:gd name="connsiteY61" fmla="*/ 4366348 h 5143500"/>
              <a:gd name="connsiteX62" fmla="*/ 7518014 w 9144000"/>
              <a:gd name="connsiteY62" fmla="*/ 4379970 h 5143500"/>
              <a:gd name="connsiteX63" fmla="*/ 7473615 w 9144000"/>
              <a:gd name="connsiteY63" fmla="*/ 4401018 h 5143500"/>
              <a:gd name="connsiteX64" fmla="*/ 7429540 w 9144000"/>
              <a:gd name="connsiteY64" fmla="*/ 4422750 h 5143500"/>
              <a:gd name="connsiteX65" fmla="*/ 7385744 w 9144000"/>
              <a:gd name="connsiteY65" fmla="*/ 4445105 h 5143500"/>
              <a:gd name="connsiteX66" fmla="*/ 7342185 w 9144000"/>
              <a:gd name="connsiteY66" fmla="*/ 4468020 h 5143500"/>
              <a:gd name="connsiteX67" fmla="*/ 7284394 w 9144000"/>
              <a:gd name="connsiteY67" fmla="*/ 4499338 h 5143500"/>
              <a:gd name="connsiteX68" fmla="*/ 7198121 w 9144000"/>
              <a:gd name="connsiteY68" fmla="*/ 4547659 h 5143500"/>
              <a:gd name="connsiteX69" fmla="*/ 6982454 w 9144000"/>
              <a:gd name="connsiteY69" fmla="*/ 4672511 h 5143500"/>
              <a:gd name="connsiteX70" fmla="*/ 6821831 w 9144000"/>
              <a:gd name="connsiteY70" fmla="*/ 4764264 h 5143500"/>
              <a:gd name="connsiteX71" fmla="*/ 6747456 w 9144000"/>
              <a:gd name="connsiteY71" fmla="*/ 4805079 h 5143500"/>
              <a:gd name="connsiteX72" fmla="*/ 6687147 w 9144000"/>
              <a:gd name="connsiteY72" fmla="*/ 4837057 h 5143500"/>
              <a:gd name="connsiteX73" fmla="*/ 6641376 w 9144000"/>
              <a:gd name="connsiteY73" fmla="*/ 4860551 h 5143500"/>
              <a:gd name="connsiteX74" fmla="*/ 6595092 w 9144000"/>
              <a:gd name="connsiteY74" fmla="*/ 4883557 h 5143500"/>
              <a:gd name="connsiteX75" fmla="*/ 6548252 w 9144000"/>
              <a:gd name="connsiteY75" fmla="*/ 4906012 h 5143500"/>
              <a:gd name="connsiteX76" fmla="*/ 6500812 w 9144000"/>
              <a:gd name="connsiteY76" fmla="*/ 4927857 h 5143500"/>
              <a:gd name="connsiteX77" fmla="*/ 6468830 w 9144000"/>
              <a:gd name="connsiteY77" fmla="*/ 4942049 h 5143500"/>
              <a:gd name="connsiteX78" fmla="*/ 6436549 w 9144000"/>
              <a:gd name="connsiteY78" fmla="*/ 4955925 h 5143500"/>
              <a:gd name="connsiteX79" fmla="*/ 6403956 w 9144000"/>
              <a:gd name="connsiteY79" fmla="*/ 4969464 h 5143500"/>
              <a:gd name="connsiteX80" fmla="*/ 6371038 w 9144000"/>
              <a:gd name="connsiteY80" fmla="*/ 4982650 h 5143500"/>
              <a:gd name="connsiteX81" fmla="*/ 6337781 w 9144000"/>
              <a:gd name="connsiteY81" fmla="*/ 4995463 h 5143500"/>
              <a:gd name="connsiteX82" fmla="*/ 6304173 w 9144000"/>
              <a:gd name="connsiteY82" fmla="*/ 5007886 h 5143500"/>
              <a:gd name="connsiteX83" fmla="*/ 6270200 w 9144000"/>
              <a:gd name="connsiteY83" fmla="*/ 5019900 h 5143500"/>
              <a:gd name="connsiteX84" fmla="*/ 6235850 w 9144000"/>
              <a:gd name="connsiteY84" fmla="*/ 5031487 h 5143500"/>
              <a:gd name="connsiteX85" fmla="*/ 6201110 w 9144000"/>
              <a:gd name="connsiteY85" fmla="*/ 5042628 h 5143500"/>
              <a:gd name="connsiteX86" fmla="*/ 6165966 w 9144000"/>
              <a:gd name="connsiteY86" fmla="*/ 5053306 h 5143500"/>
              <a:gd name="connsiteX87" fmla="*/ 6130405 w 9144000"/>
              <a:gd name="connsiteY87" fmla="*/ 5063502 h 5143500"/>
              <a:gd name="connsiteX88" fmla="*/ 6094415 w 9144000"/>
              <a:gd name="connsiteY88" fmla="*/ 5073197 h 5143500"/>
              <a:gd name="connsiteX89" fmla="*/ 6057982 w 9144000"/>
              <a:gd name="connsiteY89" fmla="*/ 5082374 h 5143500"/>
              <a:gd name="connsiteX90" fmla="*/ 6021094 w 9144000"/>
              <a:gd name="connsiteY90" fmla="*/ 5091015 h 5143500"/>
              <a:gd name="connsiteX91" fmla="*/ 5983737 w 9144000"/>
              <a:gd name="connsiteY91" fmla="*/ 5099100 h 5143500"/>
              <a:gd name="connsiteX92" fmla="*/ 5945899 w 9144000"/>
              <a:gd name="connsiteY92" fmla="*/ 5106612 h 5143500"/>
              <a:gd name="connsiteX93" fmla="*/ 5907565 w 9144000"/>
              <a:gd name="connsiteY93" fmla="*/ 5113533 h 5143500"/>
              <a:gd name="connsiteX94" fmla="*/ 5868724 w 9144000"/>
              <a:gd name="connsiteY94" fmla="*/ 5119842 h 5143500"/>
              <a:gd name="connsiteX95" fmla="*/ 5829363 w 9144000"/>
              <a:gd name="connsiteY95" fmla="*/ 5125525 h 5143500"/>
              <a:gd name="connsiteX96" fmla="*/ 5789467 w 9144000"/>
              <a:gd name="connsiteY96" fmla="*/ 5130561 h 5143500"/>
              <a:gd name="connsiteX97" fmla="*/ 5749025 w 9144000"/>
              <a:gd name="connsiteY97" fmla="*/ 5134932 h 5143500"/>
              <a:gd name="connsiteX98" fmla="*/ 5708022 w 9144000"/>
              <a:gd name="connsiteY98" fmla="*/ 5138621 h 5143500"/>
              <a:gd name="connsiteX99" fmla="*/ 5666447 w 9144000"/>
              <a:gd name="connsiteY99" fmla="*/ 5141607 h 5143500"/>
              <a:gd name="connsiteX100" fmla="*/ 5631259 w 9144000"/>
              <a:gd name="connsiteY100" fmla="*/ 5143500 h 5143500"/>
              <a:gd name="connsiteX101" fmla="*/ 0 w 9144000"/>
              <a:gd name="connsiteY101" fmla="*/ 5143500 h 5143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Lst>
            <a:rect l="l" t="t" r="r" b="b"/>
            <a:pathLst>
              <a:path w="9144000" h="5143500">
                <a:moveTo>
                  <a:pt x="0" y="0"/>
                </a:moveTo>
                <a:lnTo>
                  <a:pt x="9144000" y="0"/>
                </a:lnTo>
                <a:lnTo>
                  <a:pt x="9144000" y="4345781"/>
                </a:lnTo>
                <a:lnTo>
                  <a:pt x="9143998" y="4345781"/>
                </a:lnTo>
                <a:lnTo>
                  <a:pt x="9143998" y="4344285"/>
                </a:lnTo>
                <a:lnTo>
                  <a:pt x="9095210" y="4326932"/>
                </a:lnTo>
                <a:lnTo>
                  <a:pt x="9047139" y="4310686"/>
                </a:lnTo>
                <a:lnTo>
                  <a:pt x="8999773" y="4295530"/>
                </a:lnTo>
                <a:lnTo>
                  <a:pt x="8953098" y="4281446"/>
                </a:lnTo>
                <a:lnTo>
                  <a:pt x="8907100" y="4268415"/>
                </a:lnTo>
                <a:lnTo>
                  <a:pt x="8861767" y="4256419"/>
                </a:lnTo>
                <a:lnTo>
                  <a:pt x="8817087" y="4245439"/>
                </a:lnTo>
                <a:lnTo>
                  <a:pt x="8773046" y="4235458"/>
                </a:lnTo>
                <a:lnTo>
                  <a:pt x="8729631" y="4226457"/>
                </a:lnTo>
                <a:lnTo>
                  <a:pt x="8686828" y="4218418"/>
                </a:lnTo>
                <a:lnTo>
                  <a:pt x="8644625" y="4211323"/>
                </a:lnTo>
                <a:lnTo>
                  <a:pt x="8603009" y="4205153"/>
                </a:lnTo>
                <a:lnTo>
                  <a:pt x="8582418" y="4202409"/>
                </a:lnTo>
                <a:lnTo>
                  <a:pt x="8561967" y="4199890"/>
                </a:lnTo>
                <a:lnTo>
                  <a:pt x="8541658" y="4197593"/>
                </a:lnTo>
                <a:lnTo>
                  <a:pt x="8521486" y="4195515"/>
                </a:lnTo>
                <a:lnTo>
                  <a:pt x="8501452" y="4193655"/>
                </a:lnTo>
                <a:lnTo>
                  <a:pt x="8481553" y="4192012"/>
                </a:lnTo>
                <a:lnTo>
                  <a:pt x="8461787" y="4190580"/>
                </a:lnTo>
                <a:lnTo>
                  <a:pt x="8442153" y="4189360"/>
                </a:lnTo>
                <a:lnTo>
                  <a:pt x="8422651" y="4188347"/>
                </a:lnTo>
                <a:lnTo>
                  <a:pt x="8403276" y="4187542"/>
                </a:lnTo>
                <a:lnTo>
                  <a:pt x="8384030" y="4186940"/>
                </a:lnTo>
                <a:lnTo>
                  <a:pt x="8364908" y="4186539"/>
                </a:lnTo>
                <a:lnTo>
                  <a:pt x="8345911" y="4186339"/>
                </a:lnTo>
                <a:lnTo>
                  <a:pt x="8327035" y="4186335"/>
                </a:lnTo>
                <a:lnTo>
                  <a:pt x="8308281" y="4186526"/>
                </a:lnTo>
                <a:lnTo>
                  <a:pt x="8289645" y="4186909"/>
                </a:lnTo>
                <a:lnTo>
                  <a:pt x="8271127" y="4187483"/>
                </a:lnTo>
                <a:lnTo>
                  <a:pt x="8252724" y="4188245"/>
                </a:lnTo>
                <a:lnTo>
                  <a:pt x="8234436" y="4189192"/>
                </a:lnTo>
                <a:lnTo>
                  <a:pt x="8216260" y="4190323"/>
                </a:lnTo>
                <a:lnTo>
                  <a:pt x="8198195" y="4191634"/>
                </a:lnTo>
                <a:lnTo>
                  <a:pt x="8180239" y="4193124"/>
                </a:lnTo>
                <a:lnTo>
                  <a:pt x="8162391" y="4194791"/>
                </a:lnTo>
                <a:lnTo>
                  <a:pt x="8144649" y="4196632"/>
                </a:lnTo>
                <a:lnTo>
                  <a:pt x="8127011" y="4198645"/>
                </a:lnTo>
                <a:lnTo>
                  <a:pt x="8109476" y="4200828"/>
                </a:lnTo>
                <a:lnTo>
                  <a:pt x="8092042" y="4203178"/>
                </a:lnTo>
                <a:lnTo>
                  <a:pt x="8074708" y="4205694"/>
                </a:lnTo>
                <a:lnTo>
                  <a:pt x="8057472" y="4208371"/>
                </a:lnTo>
                <a:lnTo>
                  <a:pt x="8040331" y="4211210"/>
                </a:lnTo>
                <a:lnTo>
                  <a:pt x="8006332" y="4217359"/>
                </a:lnTo>
                <a:lnTo>
                  <a:pt x="7972699" y="4224123"/>
                </a:lnTo>
                <a:lnTo>
                  <a:pt x="7922906" y="4235381"/>
                </a:lnTo>
                <a:lnTo>
                  <a:pt x="7890129" y="4243601"/>
                </a:lnTo>
                <a:lnTo>
                  <a:pt x="7857671" y="4252372"/>
                </a:lnTo>
                <a:lnTo>
                  <a:pt x="7825521" y="4261676"/>
                </a:lnTo>
                <a:lnTo>
                  <a:pt x="7793663" y="4271493"/>
                </a:lnTo>
                <a:lnTo>
                  <a:pt x="7762087" y="4281806"/>
                </a:lnTo>
                <a:lnTo>
                  <a:pt x="7730778" y="4292598"/>
                </a:lnTo>
                <a:lnTo>
                  <a:pt x="7699724" y="4303848"/>
                </a:lnTo>
                <a:lnTo>
                  <a:pt x="7668911" y="4315539"/>
                </a:lnTo>
                <a:lnTo>
                  <a:pt x="7638326" y="4327653"/>
                </a:lnTo>
                <a:lnTo>
                  <a:pt x="7607958" y="4340171"/>
                </a:lnTo>
                <a:lnTo>
                  <a:pt x="7577791" y="4353075"/>
                </a:lnTo>
                <a:lnTo>
                  <a:pt x="7547814" y="4366348"/>
                </a:lnTo>
                <a:lnTo>
                  <a:pt x="7518014" y="4379970"/>
                </a:lnTo>
                <a:lnTo>
                  <a:pt x="7473615" y="4401018"/>
                </a:lnTo>
                <a:lnTo>
                  <a:pt x="7429540" y="4422750"/>
                </a:lnTo>
                <a:lnTo>
                  <a:pt x="7385744" y="4445105"/>
                </a:lnTo>
                <a:lnTo>
                  <a:pt x="7342185" y="4468020"/>
                </a:lnTo>
                <a:lnTo>
                  <a:pt x="7284394" y="4499338"/>
                </a:lnTo>
                <a:lnTo>
                  <a:pt x="7198121" y="4547659"/>
                </a:lnTo>
                <a:lnTo>
                  <a:pt x="6982454" y="4672511"/>
                </a:lnTo>
                <a:lnTo>
                  <a:pt x="6821831" y="4764264"/>
                </a:lnTo>
                <a:lnTo>
                  <a:pt x="6747456" y="4805079"/>
                </a:lnTo>
                <a:lnTo>
                  <a:pt x="6687147" y="4837057"/>
                </a:lnTo>
                <a:lnTo>
                  <a:pt x="6641376" y="4860551"/>
                </a:lnTo>
                <a:lnTo>
                  <a:pt x="6595092" y="4883557"/>
                </a:lnTo>
                <a:lnTo>
                  <a:pt x="6548252" y="4906012"/>
                </a:lnTo>
                <a:lnTo>
                  <a:pt x="6500812" y="4927857"/>
                </a:lnTo>
                <a:lnTo>
                  <a:pt x="6468830" y="4942049"/>
                </a:lnTo>
                <a:lnTo>
                  <a:pt x="6436549" y="4955925"/>
                </a:lnTo>
                <a:lnTo>
                  <a:pt x="6403956" y="4969464"/>
                </a:lnTo>
                <a:lnTo>
                  <a:pt x="6371038" y="4982650"/>
                </a:lnTo>
                <a:lnTo>
                  <a:pt x="6337781" y="4995463"/>
                </a:lnTo>
                <a:lnTo>
                  <a:pt x="6304173" y="5007886"/>
                </a:lnTo>
                <a:lnTo>
                  <a:pt x="6270200" y="5019900"/>
                </a:lnTo>
                <a:lnTo>
                  <a:pt x="6235850" y="5031487"/>
                </a:lnTo>
                <a:lnTo>
                  <a:pt x="6201110" y="5042628"/>
                </a:lnTo>
                <a:lnTo>
                  <a:pt x="6165966" y="5053306"/>
                </a:lnTo>
                <a:lnTo>
                  <a:pt x="6130405" y="5063502"/>
                </a:lnTo>
                <a:lnTo>
                  <a:pt x="6094415" y="5073197"/>
                </a:lnTo>
                <a:lnTo>
                  <a:pt x="6057982" y="5082374"/>
                </a:lnTo>
                <a:lnTo>
                  <a:pt x="6021094" y="5091015"/>
                </a:lnTo>
                <a:lnTo>
                  <a:pt x="5983737" y="5099100"/>
                </a:lnTo>
                <a:lnTo>
                  <a:pt x="5945899" y="5106612"/>
                </a:lnTo>
                <a:lnTo>
                  <a:pt x="5907565" y="5113533"/>
                </a:lnTo>
                <a:lnTo>
                  <a:pt x="5868724" y="5119842"/>
                </a:lnTo>
                <a:lnTo>
                  <a:pt x="5829363" y="5125525"/>
                </a:lnTo>
                <a:lnTo>
                  <a:pt x="5789467" y="5130561"/>
                </a:lnTo>
                <a:lnTo>
                  <a:pt x="5749025" y="5134932"/>
                </a:lnTo>
                <a:lnTo>
                  <a:pt x="5708022" y="5138621"/>
                </a:lnTo>
                <a:lnTo>
                  <a:pt x="5666447" y="5141607"/>
                </a:lnTo>
                <a:lnTo>
                  <a:pt x="5631259" y="5143500"/>
                </a:lnTo>
                <a:lnTo>
                  <a:pt x="0" y="5143500"/>
                </a:lnTo>
                <a:close/>
              </a:path>
            </a:pathLst>
          </a:custGeom>
          <a:solidFill>
            <a:schemeClr val="accent6"/>
          </a:solidFill>
          <a:ln>
            <a:noFill/>
          </a:ln>
        </p:spPr>
        <p:txBody>
          <a:bodyPr wrap="square" anchor="b">
            <a:noAutofit/>
          </a:bodyPr>
          <a:lstStyle>
            <a:lvl1pPr marL="0" indent="0" algn="ctr">
              <a:buNone/>
              <a:defRPr sz="1637" b="0">
                <a:solidFill>
                  <a:schemeClr val="accent1"/>
                </a:solidFill>
              </a:defRPr>
            </a:lvl1pPr>
          </a:lstStyle>
          <a:p>
            <a:r>
              <a:rPr lang="en-GB"/>
              <a:t>   </a:t>
            </a:r>
          </a:p>
        </p:txBody>
      </p:sp>
      <p:sp>
        <p:nvSpPr>
          <p:cNvPr id="3" name="Text Placeholder 2">
            <a:extLst>
              <a:ext uri="{FF2B5EF4-FFF2-40B4-BE49-F238E27FC236}">
                <a16:creationId xmlns:a16="http://schemas.microsoft.com/office/drawing/2014/main" id="{3A043140-9E20-47E5-ADE6-D31C09457807}"/>
              </a:ext>
            </a:extLst>
          </p:cNvPr>
          <p:cNvSpPr>
            <a:spLocks noGrp="1"/>
          </p:cNvSpPr>
          <p:nvPr>
            <p:ph type="body" sz="quarter" idx="15"/>
          </p:nvPr>
        </p:nvSpPr>
        <p:spPr>
          <a:xfrm>
            <a:off x="323850" y="1062000"/>
            <a:ext cx="5543550" cy="246221"/>
          </a:xfrm>
        </p:spPr>
        <p:txBody>
          <a:bodyPr/>
          <a:lstStyle>
            <a:lvl1pPr>
              <a:defRPr sz="1600" b="0">
                <a:solidFill>
                  <a:schemeClr val="tx1"/>
                </a:solidFill>
              </a:defRPr>
            </a:lvl1pPr>
            <a:lvl2pPr>
              <a:defRPr sz="1455"/>
            </a:lvl2pPr>
            <a:lvl3pPr marL="0" indent="0">
              <a:buNone/>
              <a:defRPr sz="1455"/>
            </a:lvl3pPr>
            <a:lvl4pPr>
              <a:defRPr sz="1455"/>
            </a:lvl4pPr>
            <a:lvl5pPr>
              <a:defRPr sz="1455"/>
            </a:lvl5pPr>
          </a:lstStyle>
          <a:p>
            <a:pPr lvl="0"/>
            <a:r>
              <a:rPr lang="en-US"/>
              <a:t>Edit Master text styles</a:t>
            </a:r>
          </a:p>
        </p:txBody>
      </p:sp>
      <p:sp>
        <p:nvSpPr>
          <p:cNvPr id="6" name="Text Placeholder 2">
            <a:extLst>
              <a:ext uri="{FF2B5EF4-FFF2-40B4-BE49-F238E27FC236}">
                <a16:creationId xmlns:a16="http://schemas.microsoft.com/office/drawing/2014/main" id="{1825EDD5-C8D0-479D-8200-3E2F103CDD2A}"/>
              </a:ext>
            </a:extLst>
          </p:cNvPr>
          <p:cNvSpPr>
            <a:spLocks noGrp="1"/>
          </p:cNvSpPr>
          <p:nvPr>
            <p:ph type="body" sz="quarter" idx="16"/>
          </p:nvPr>
        </p:nvSpPr>
        <p:spPr>
          <a:xfrm>
            <a:off x="323850" y="1343801"/>
            <a:ext cx="5543550" cy="246221"/>
          </a:xfrm>
        </p:spPr>
        <p:txBody>
          <a:bodyPr/>
          <a:lstStyle>
            <a:lvl1pPr>
              <a:defRPr sz="1600" b="0">
                <a:solidFill>
                  <a:schemeClr val="tx1"/>
                </a:solidFill>
              </a:defRPr>
            </a:lvl1pPr>
            <a:lvl2pPr>
              <a:defRPr sz="1455"/>
            </a:lvl2pPr>
            <a:lvl3pPr marL="0" indent="0">
              <a:buNone/>
              <a:defRPr sz="1455"/>
            </a:lvl3pPr>
            <a:lvl4pPr>
              <a:defRPr sz="1455"/>
            </a:lvl4pPr>
            <a:lvl5pPr>
              <a:defRPr sz="1455"/>
            </a:lvl5pPr>
          </a:lstStyle>
          <a:p>
            <a:pPr lvl="0"/>
            <a:r>
              <a:rPr lang="en-US"/>
              <a:t>Edit Master text styles</a:t>
            </a:r>
          </a:p>
        </p:txBody>
      </p:sp>
      <p:sp>
        <p:nvSpPr>
          <p:cNvPr id="9" name="Round Diagonal Corner Rectangle 4">
            <a:extLst>
              <a:ext uri="{FF2B5EF4-FFF2-40B4-BE49-F238E27FC236}">
                <a16:creationId xmlns:a16="http://schemas.microsoft.com/office/drawing/2014/main" id="{98FBF951-2FE8-4B4E-8C56-DDECA1E6F8E1}"/>
              </a:ext>
            </a:extLst>
          </p:cNvPr>
          <p:cNvSpPr/>
          <p:nvPr userDrawn="1"/>
        </p:nvSpPr>
        <p:spPr>
          <a:xfrm>
            <a:off x="9385693" y="-2228"/>
            <a:ext cx="1932344" cy="3159510"/>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lIns="36000" tIns="36000" rIns="36000" bIns="36000" rtlCol="0" anchor="t" anchorCtr="0">
            <a:spAutoFit/>
          </a:bodyPr>
          <a:lstStyle/>
          <a:p>
            <a:pPr>
              <a:spcAft>
                <a:spcPts val="102"/>
              </a:spcAft>
            </a:pPr>
            <a:r>
              <a:rPr lang="en-GB" sz="637" b="1" noProof="0">
                <a:solidFill>
                  <a:schemeClr val="bg1">
                    <a:lumMod val="50000"/>
                  </a:schemeClr>
                </a:solidFill>
              </a:rPr>
              <a:t>Image placeholders</a:t>
            </a:r>
          </a:p>
          <a:p>
            <a:pPr marL="0" lvl="1" indent="0">
              <a:spcAft>
                <a:spcPts val="99"/>
              </a:spcAft>
            </a:pPr>
            <a:r>
              <a:rPr lang="en-GB" sz="637" noProof="0">
                <a:solidFill>
                  <a:schemeClr val="bg1">
                    <a:lumMod val="50000"/>
                  </a:schemeClr>
                </a:solidFill>
              </a:rPr>
              <a:t>This layout is set with a picture placeholder. The front cover image should always be in the cut out style or a plain yellow background</a:t>
            </a:r>
          </a:p>
          <a:p>
            <a:pPr marL="0" lvl="1" indent="0">
              <a:spcAft>
                <a:spcPts val="99"/>
              </a:spcAft>
            </a:pPr>
            <a:r>
              <a:rPr lang="en-GB" sz="637" b="1" noProof="0">
                <a:solidFill>
                  <a:schemeClr val="bg1">
                    <a:lumMod val="50000"/>
                  </a:schemeClr>
                </a:solidFill>
              </a:rPr>
              <a:t>Change image</a:t>
            </a:r>
          </a:p>
          <a:p>
            <a:pPr marL="58450" lvl="2" indent="-58450">
              <a:spcAft>
                <a:spcPts val="99"/>
              </a:spcAft>
              <a:buFont typeface="Arial" panose="020B0604020202020204" pitchFamily="34" charset="0"/>
              <a:buChar char="•"/>
            </a:pPr>
            <a:r>
              <a:rPr lang="en-GB" sz="637" noProof="0">
                <a:solidFill>
                  <a:schemeClr val="bg1">
                    <a:lumMod val="50000"/>
                  </a:schemeClr>
                </a:solidFill>
              </a:rPr>
              <a:t>Click on the image</a:t>
            </a:r>
          </a:p>
          <a:p>
            <a:pPr marL="58450" lvl="2" indent="-58450">
              <a:spcAft>
                <a:spcPts val="99"/>
              </a:spcAft>
              <a:buFont typeface="Arial" panose="020B0604020202020204" pitchFamily="34" charset="0"/>
              <a:buChar char="•"/>
            </a:pPr>
            <a:r>
              <a:rPr lang="en-GB" sz="637" noProof="0">
                <a:solidFill>
                  <a:schemeClr val="bg1">
                    <a:lumMod val="50000"/>
                  </a:schemeClr>
                </a:solidFill>
              </a:rPr>
              <a:t>Select ‘delete’</a:t>
            </a:r>
          </a:p>
          <a:p>
            <a:pPr marL="58450" lvl="2" indent="-58450">
              <a:spcAft>
                <a:spcPts val="99"/>
              </a:spcAft>
              <a:buFont typeface="Arial" panose="020B0604020202020204" pitchFamily="34" charset="0"/>
              <a:buChar char="•"/>
            </a:pPr>
            <a:r>
              <a:rPr lang="en-GB" sz="637" noProof="0">
                <a:solidFill>
                  <a:schemeClr val="bg1">
                    <a:lumMod val="50000"/>
                  </a:schemeClr>
                </a:solidFill>
              </a:rPr>
              <a:t>Go to the Image Library</a:t>
            </a:r>
          </a:p>
          <a:p>
            <a:pPr marL="58450" lvl="2" indent="-58450">
              <a:spcAft>
                <a:spcPts val="99"/>
              </a:spcAft>
              <a:buFont typeface="Arial" panose="020B0604020202020204" pitchFamily="34" charset="0"/>
              <a:buChar char="•"/>
            </a:pPr>
            <a:r>
              <a:rPr lang="en-GB" sz="637" noProof="0">
                <a:solidFill>
                  <a:schemeClr val="bg1">
                    <a:lumMod val="50000"/>
                  </a:schemeClr>
                </a:solidFill>
              </a:rPr>
              <a:t>Select image and ‘insert’</a:t>
            </a:r>
          </a:p>
          <a:p>
            <a:pPr marL="0" lvl="2" indent="0">
              <a:spcAft>
                <a:spcPts val="99"/>
              </a:spcAft>
              <a:buFontTx/>
              <a:buNone/>
            </a:pPr>
            <a:r>
              <a:rPr lang="en-GB" sz="637" noProof="0">
                <a:solidFill>
                  <a:schemeClr val="bg1">
                    <a:lumMod val="50000"/>
                  </a:schemeClr>
                </a:solidFill>
              </a:rPr>
              <a:t>When you have reset the slide the image may need readjusting</a:t>
            </a:r>
          </a:p>
          <a:p>
            <a:pPr marL="0" lvl="1" indent="0">
              <a:spcAft>
                <a:spcPts val="99"/>
              </a:spcAft>
            </a:pPr>
            <a:r>
              <a:rPr lang="en-GB" sz="637" b="1" noProof="0">
                <a:solidFill>
                  <a:schemeClr val="bg1">
                    <a:lumMod val="50000"/>
                  </a:schemeClr>
                </a:solidFill>
              </a:rPr>
              <a:t>Insert image</a:t>
            </a:r>
          </a:p>
          <a:p>
            <a:pPr marL="0" lvl="1" indent="0">
              <a:spcAft>
                <a:spcPts val="99"/>
              </a:spcAft>
            </a:pPr>
            <a:r>
              <a:rPr lang="en-GB" sz="637" noProof="0">
                <a:solidFill>
                  <a:schemeClr val="bg1">
                    <a:lumMod val="50000"/>
                  </a:schemeClr>
                </a:solidFill>
              </a:rPr>
              <a:t>To insert an image click on the ‘picture placeholder icon’, navigate to the file and insert.</a:t>
            </a:r>
          </a:p>
          <a:p>
            <a:pPr>
              <a:spcAft>
                <a:spcPts val="99"/>
              </a:spcAft>
            </a:pPr>
            <a:r>
              <a:rPr lang="en-GB" sz="637" b="1" noProof="0">
                <a:solidFill>
                  <a:schemeClr val="bg1">
                    <a:lumMod val="50000"/>
                  </a:schemeClr>
                </a:solidFill>
              </a:rPr>
              <a:t>Crop image</a:t>
            </a:r>
          </a:p>
          <a:p>
            <a:pPr marL="0" lvl="1" indent="0">
              <a:spcAft>
                <a:spcPts val="99"/>
              </a:spcAft>
            </a:pPr>
            <a:r>
              <a:rPr lang="en-GB" sz="637" noProof="0">
                <a:solidFill>
                  <a:schemeClr val="bg1">
                    <a:lumMod val="50000"/>
                  </a:schemeClr>
                </a:solidFill>
              </a:rPr>
              <a:t>When the image is inserted it may not automatically show the part of the image you want. To change what is shown:</a:t>
            </a:r>
          </a:p>
          <a:p>
            <a:pPr marL="58450" lvl="2" indent="-58450">
              <a:spcAft>
                <a:spcPts val="99"/>
              </a:spcAft>
              <a:buFont typeface="Arial" panose="020B0604020202020204" pitchFamily="34" charset="0"/>
              <a:buChar char="•"/>
            </a:pPr>
            <a:r>
              <a:rPr lang="en-GB" sz="637" noProof="0">
                <a:solidFill>
                  <a:schemeClr val="bg1">
                    <a:lumMod val="50000"/>
                  </a:schemeClr>
                </a:solidFill>
              </a:rPr>
              <a:t>Select the image</a:t>
            </a:r>
          </a:p>
          <a:p>
            <a:pPr marL="58450" lvl="2" indent="-58450">
              <a:spcAft>
                <a:spcPts val="99"/>
              </a:spcAft>
              <a:buFont typeface="Arial" panose="020B0604020202020204" pitchFamily="34" charset="0"/>
              <a:buChar char="•"/>
            </a:pPr>
            <a:r>
              <a:rPr lang="en-GB" sz="637" noProof="0">
                <a:solidFill>
                  <a:schemeClr val="bg1">
                    <a:lumMod val="50000"/>
                  </a:schemeClr>
                </a:solidFill>
              </a:rPr>
              <a:t>Go to ‘Format’ tab</a:t>
            </a:r>
          </a:p>
          <a:p>
            <a:pPr marL="58450" lvl="2" indent="-58450">
              <a:spcAft>
                <a:spcPts val="99"/>
              </a:spcAft>
              <a:buFont typeface="Arial" panose="020B0604020202020204" pitchFamily="34" charset="0"/>
              <a:buChar char="•"/>
            </a:pPr>
            <a:r>
              <a:rPr lang="en-GB" sz="637" noProof="0">
                <a:solidFill>
                  <a:schemeClr val="bg1">
                    <a:lumMod val="50000"/>
                  </a:schemeClr>
                </a:solidFill>
              </a:rPr>
              <a:t>Select ‘Crop’</a:t>
            </a:r>
          </a:p>
          <a:p>
            <a:pPr marL="0" indent="0">
              <a:spcAft>
                <a:spcPts val="102"/>
              </a:spcAft>
              <a:buFont typeface="Arial" pitchFamily="34" charset="0"/>
              <a:buNone/>
            </a:pPr>
            <a:r>
              <a:rPr lang="en-GB" sz="637" b="1" noProof="0">
                <a:solidFill>
                  <a:schemeClr val="bg1">
                    <a:lumMod val="50000"/>
                  </a:schemeClr>
                </a:solidFill>
              </a:rPr>
              <a:t>Image library</a:t>
            </a:r>
          </a:p>
          <a:p>
            <a:pPr marL="0" indent="0" algn="l" defTabSz="237590" rtl="0" fontAlgn="base">
              <a:spcBef>
                <a:spcPct val="0"/>
              </a:spcBef>
              <a:spcAft>
                <a:spcPts val="102"/>
              </a:spcAft>
              <a:buFont typeface="Arial" pitchFamily="34" charset="0"/>
              <a:buNone/>
            </a:pPr>
            <a:r>
              <a:rPr lang="en-GB" sz="637" kern="1200" noProof="0">
                <a:solidFill>
                  <a:schemeClr val="bg1">
                    <a:lumMod val="50000"/>
                  </a:schemeClr>
                </a:solidFill>
                <a:latin typeface="+mn-lt"/>
                <a:ea typeface="+mn-ea"/>
                <a:cs typeface="+mn-cs"/>
              </a:rPr>
              <a:t>To access the image library, please log into</a:t>
            </a:r>
          </a:p>
          <a:p>
            <a:pPr marL="0" indent="0" algn="l" defTabSz="237590" rtl="0" fontAlgn="base">
              <a:spcBef>
                <a:spcPct val="0"/>
              </a:spcBef>
              <a:spcAft>
                <a:spcPts val="102"/>
              </a:spcAft>
              <a:buFont typeface="Arial" pitchFamily="34" charset="0"/>
              <a:buNone/>
            </a:pPr>
            <a:endParaRPr lang="en-GB" sz="637" kern="1200" noProof="0">
              <a:solidFill>
                <a:schemeClr val="bg1">
                  <a:lumMod val="50000"/>
                </a:schemeClr>
              </a:solidFill>
              <a:latin typeface="+mn-lt"/>
              <a:ea typeface="+mn-ea"/>
              <a:cs typeface="+mn-cs"/>
            </a:endParaRPr>
          </a:p>
          <a:p>
            <a:pPr>
              <a:spcAft>
                <a:spcPts val="102"/>
              </a:spcAft>
            </a:pPr>
            <a:endParaRPr lang="en-GB" sz="637" kern="1200" noProof="0">
              <a:solidFill>
                <a:schemeClr val="bg1">
                  <a:lumMod val="50000"/>
                </a:schemeClr>
              </a:solidFill>
              <a:latin typeface="+mn-lt"/>
              <a:ea typeface="+mn-ea"/>
              <a:cs typeface="+mn-cs"/>
            </a:endParaRPr>
          </a:p>
          <a:p>
            <a:pPr>
              <a:spcAft>
                <a:spcPts val="102"/>
              </a:spcAft>
            </a:pPr>
            <a:r>
              <a:rPr lang="en-GB" sz="637" kern="1200" noProof="0">
                <a:solidFill>
                  <a:schemeClr val="bg1">
                    <a:lumMod val="50000"/>
                  </a:schemeClr>
                </a:solidFill>
                <a:latin typeface="+mn-lt"/>
                <a:ea typeface="+mn-ea"/>
                <a:cs typeface="+mn-cs"/>
              </a:rPr>
              <a:t>When you have placed your image you may need to change the colour of the text so it can be seen against the image. This can be changed to dark grey or white.</a:t>
            </a:r>
          </a:p>
        </p:txBody>
      </p:sp>
      <p:sp>
        <p:nvSpPr>
          <p:cNvPr id="7" name="Rectangle 6">
            <a:hlinkClick r:id="rId2"/>
            <a:extLst>
              <a:ext uri="{FF2B5EF4-FFF2-40B4-BE49-F238E27FC236}">
                <a16:creationId xmlns:a16="http://schemas.microsoft.com/office/drawing/2014/main" id="{0A0E5D64-357E-499F-BEC7-89044AF12844}"/>
              </a:ext>
            </a:extLst>
          </p:cNvPr>
          <p:cNvSpPr/>
          <p:nvPr userDrawn="1"/>
        </p:nvSpPr>
        <p:spPr>
          <a:xfrm>
            <a:off x="9419215" y="2545718"/>
            <a:ext cx="1752087" cy="98040"/>
          </a:xfrm>
          <a:prstGeom prst="rect">
            <a:avLst/>
          </a:prstGeom>
          <a:noFill/>
        </p:spPr>
        <p:txBody>
          <a:bodyPr wrap="square" lIns="0" tIns="0" rIns="0" bIns="0" rtlCol="0" anchor="ctr">
            <a:spAutoFit/>
          </a:bodyPr>
          <a:lstStyle/>
          <a:p>
            <a:r>
              <a:rPr lang="en-GB" sz="637">
                <a:cs typeface="Arial" panose="020B0604020202020204" pitchFamily="34" charset="0"/>
              </a:rPr>
              <a:t>https://nationalgrid.onbrandcloud.com/login/</a:t>
            </a:r>
          </a:p>
        </p:txBody>
      </p:sp>
      <p:pic>
        <p:nvPicPr>
          <p:cNvPr id="13" name="Picture 12">
            <a:extLst>
              <a:ext uri="{FF2B5EF4-FFF2-40B4-BE49-F238E27FC236}">
                <a16:creationId xmlns:a16="http://schemas.microsoft.com/office/drawing/2014/main" id="{DC0E0B6B-9082-4BDB-A555-BA6DEB512DD5}"/>
              </a:ext>
            </a:extLst>
          </p:cNvPr>
          <p:cNvPicPr>
            <a:picLocks noChangeAspect="1"/>
          </p:cNvPicPr>
          <p:nvPr userDrawn="1"/>
        </p:nvPicPr>
        <p:blipFill>
          <a:blip r:embed="rId3"/>
          <a:stretch>
            <a:fillRect/>
          </a:stretch>
        </p:blipFill>
        <p:spPr>
          <a:xfrm>
            <a:off x="7473917" y="4678326"/>
            <a:ext cx="1345632" cy="201018"/>
          </a:xfrm>
          <a:prstGeom prst="rect">
            <a:avLst/>
          </a:prstGeom>
        </p:spPr>
      </p:pic>
      <p:sp>
        <p:nvSpPr>
          <p:cNvPr id="4" name="Title 3">
            <a:extLst>
              <a:ext uri="{FF2B5EF4-FFF2-40B4-BE49-F238E27FC236}">
                <a16:creationId xmlns:a16="http://schemas.microsoft.com/office/drawing/2014/main" id="{85FE02F7-EA91-42A2-AC0B-ADF0B456DEC6}"/>
              </a:ext>
            </a:extLst>
          </p:cNvPr>
          <p:cNvSpPr>
            <a:spLocks noGrp="1"/>
          </p:cNvSpPr>
          <p:nvPr>
            <p:ph type="title"/>
          </p:nvPr>
        </p:nvSpPr>
        <p:spPr/>
        <p:txBody>
          <a:bodyPr/>
          <a:lstStyle>
            <a:lvl1pPr>
              <a:defRPr>
                <a:solidFill>
                  <a:schemeClr val="tx1"/>
                </a:solidFill>
              </a:defRPr>
            </a:lvl1pPr>
          </a:lstStyle>
          <a:p>
            <a:r>
              <a:rPr lang="en-US"/>
              <a:t>Click to edit Master title style</a:t>
            </a:r>
            <a:endParaRPr lang="en-GB"/>
          </a:p>
        </p:txBody>
      </p:sp>
    </p:spTree>
    <p:extLst>
      <p:ext uri="{BB962C8B-B14F-4D97-AF65-F5344CB8AC3E}">
        <p14:creationId xmlns:p14="http://schemas.microsoft.com/office/powerpoint/2010/main" val="2438398246"/>
      </p:ext>
    </p:extLst>
  </p:cSld>
  <p:clrMapOvr>
    <a:masterClrMapping/>
  </p:clrMapOvr>
  <p:extLst>
    <p:ext uri="{DCECCB84-F9BA-43D5-87BE-67443E8EF086}">
      <p15:sldGuideLst xmlns:p15="http://schemas.microsoft.com/office/powerpoint/2012/main"/>
    </p:ext>
  </p:extLst>
</p:sldLayout>
</file>

<file path=ppt/slideLayouts/slideLayout73.xml><?xml version="1.0" encoding="utf-8"?>
<p:sldLayout xmlns:a="http://schemas.openxmlformats.org/drawingml/2006/main" xmlns:r="http://schemas.openxmlformats.org/officeDocument/2006/relationships" xmlns:p="http://schemas.openxmlformats.org/presentationml/2006/main" showMasterSp="0" preserve="1" userDrawn="1">
  <p:cSld name="Key message left">
    <p:spTree>
      <p:nvGrpSpPr>
        <p:cNvPr id="1" name=""/>
        <p:cNvGrpSpPr/>
        <p:nvPr/>
      </p:nvGrpSpPr>
      <p:grpSpPr>
        <a:xfrm>
          <a:off x="0" y="0"/>
          <a:ext cx="0" cy="0"/>
          <a:chOff x="0" y="0"/>
          <a:chExt cx="0" cy="0"/>
        </a:xfrm>
      </p:grpSpPr>
      <p:sp>
        <p:nvSpPr>
          <p:cNvPr id="11" name="Picture Placeholder 10">
            <a:extLst>
              <a:ext uri="{FF2B5EF4-FFF2-40B4-BE49-F238E27FC236}">
                <a16:creationId xmlns:a16="http://schemas.microsoft.com/office/drawing/2014/main" id="{CD4D86A5-6CC8-471F-8BD3-04C9F0CDCDD9}"/>
              </a:ext>
            </a:extLst>
          </p:cNvPr>
          <p:cNvSpPr>
            <a:spLocks noGrp="1"/>
          </p:cNvSpPr>
          <p:nvPr>
            <p:ph type="pic" sz="quarter" idx="16" hasCustomPrompt="1"/>
          </p:nvPr>
        </p:nvSpPr>
        <p:spPr>
          <a:xfrm>
            <a:off x="2030159" y="0"/>
            <a:ext cx="7113841" cy="5142778"/>
          </a:xfrm>
          <a:custGeom>
            <a:avLst/>
            <a:gdLst>
              <a:gd name="connsiteX0" fmla="*/ 925004 w 7113841"/>
              <a:gd name="connsiteY0" fmla="*/ 0 h 5142778"/>
              <a:gd name="connsiteX1" fmla="*/ 7113841 w 7113841"/>
              <a:gd name="connsiteY1" fmla="*/ 0 h 5142778"/>
              <a:gd name="connsiteX2" fmla="*/ 7113841 w 7113841"/>
              <a:gd name="connsiteY2" fmla="*/ 4345781 h 5142778"/>
              <a:gd name="connsiteX3" fmla="*/ 7113839 w 7113841"/>
              <a:gd name="connsiteY3" fmla="*/ 4345781 h 5142778"/>
              <a:gd name="connsiteX4" fmla="*/ 7113839 w 7113841"/>
              <a:gd name="connsiteY4" fmla="*/ 4344165 h 5142778"/>
              <a:gd name="connsiteX5" fmla="*/ 7065051 w 7113841"/>
              <a:gd name="connsiteY5" fmla="*/ 4326824 h 5142778"/>
              <a:gd name="connsiteX6" fmla="*/ 7016980 w 7113841"/>
              <a:gd name="connsiteY6" fmla="*/ 4310591 h 5142778"/>
              <a:gd name="connsiteX7" fmla="*/ 6969613 w 7113841"/>
              <a:gd name="connsiteY7" fmla="*/ 4295447 h 5142778"/>
              <a:gd name="connsiteX8" fmla="*/ 6922939 w 7113841"/>
              <a:gd name="connsiteY8" fmla="*/ 4281374 h 5142778"/>
              <a:gd name="connsiteX9" fmla="*/ 6876941 w 7113841"/>
              <a:gd name="connsiteY9" fmla="*/ 4268353 h 5142778"/>
              <a:gd name="connsiteX10" fmla="*/ 6831609 w 7113841"/>
              <a:gd name="connsiteY10" fmla="*/ 4256365 h 5142778"/>
              <a:gd name="connsiteX11" fmla="*/ 6786928 w 7113841"/>
              <a:gd name="connsiteY11" fmla="*/ 4245394 h 5142778"/>
              <a:gd name="connsiteX12" fmla="*/ 6742887 w 7113841"/>
              <a:gd name="connsiteY12" fmla="*/ 4235421 h 5142778"/>
              <a:gd name="connsiteX13" fmla="*/ 6699472 w 7113841"/>
              <a:gd name="connsiteY13" fmla="*/ 4226427 h 5142778"/>
              <a:gd name="connsiteX14" fmla="*/ 6656669 w 7113841"/>
              <a:gd name="connsiteY14" fmla="*/ 4218394 h 5142778"/>
              <a:gd name="connsiteX15" fmla="*/ 6614465 w 7113841"/>
              <a:gd name="connsiteY15" fmla="*/ 4211304 h 5142778"/>
              <a:gd name="connsiteX16" fmla="*/ 6572851 w 7113841"/>
              <a:gd name="connsiteY16" fmla="*/ 4205138 h 5142778"/>
              <a:gd name="connsiteX17" fmla="*/ 6552259 w 7113841"/>
              <a:gd name="connsiteY17" fmla="*/ 4202397 h 5142778"/>
              <a:gd name="connsiteX18" fmla="*/ 6531808 w 7113841"/>
              <a:gd name="connsiteY18" fmla="*/ 4199880 h 5142778"/>
              <a:gd name="connsiteX19" fmla="*/ 6511499 w 7113841"/>
              <a:gd name="connsiteY19" fmla="*/ 4197584 h 5142778"/>
              <a:gd name="connsiteX20" fmla="*/ 6491327 w 7113841"/>
              <a:gd name="connsiteY20" fmla="*/ 4195509 h 5142778"/>
              <a:gd name="connsiteX21" fmla="*/ 6471293 w 7113841"/>
              <a:gd name="connsiteY21" fmla="*/ 4193650 h 5142778"/>
              <a:gd name="connsiteX22" fmla="*/ 6451393 w 7113841"/>
              <a:gd name="connsiteY22" fmla="*/ 4192007 h 5142778"/>
              <a:gd name="connsiteX23" fmla="*/ 6431629 w 7113841"/>
              <a:gd name="connsiteY23" fmla="*/ 4190577 h 5142778"/>
              <a:gd name="connsiteX24" fmla="*/ 6411994 w 7113841"/>
              <a:gd name="connsiteY24" fmla="*/ 4189358 h 5142778"/>
              <a:gd name="connsiteX25" fmla="*/ 6392492 w 7113841"/>
              <a:gd name="connsiteY25" fmla="*/ 4188346 h 5142778"/>
              <a:gd name="connsiteX26" fmla="*/ 6373117 w 7113841"/>
              <a:gd name="connsiteY26" fmla="*/ 4187541 h 5142778"/>
              <a:gd name="connsiteX27" fmla="*/ 6353871 w 7113841"/>
              <a:gd name="connsiteY27" fmla="*/ 4186940 h 5142778"/>
              <a:gd name="connsiteX28" fmla="*/ 6334749 w 7113841"/>
              <a:gd name="connsiteY28" fmla="*/ 4186540 h 5142778"/>
              <a:gd name="connsiteX29" fmla="*/ 6315752 w 7113841"/>
              <a:gd name="connsiteY29" fmla="*/ 4186339 h 5142778"/>
              <a:gd name="connsiteX30" fmla="*/ 6296876 w 7113841"/>
              <a:gd name="connsiteY30" fmla="*/ 4186336 h 5142778"/>
              <a:gd name="connsiteX31" fmla="*/ 6278122 w 7113841"/>
              <a:gd name="connsiteY31" fmla="*/ 4186526 h 5142778"/>
              <a:gd name="connsiteX32" fmla="*/ 6259485 w 7113841"/>
              <a:gd name="connsiteY32" fmla="*/ 4186909 h 5142778"/>
              <a:gd name="connsiteX33" fmla="*/ 6240968 w 7113841"/>
              <a:gd name="connsiteY33" fmla="*/ 4187483 h 5142778"/>
              <a:gd name="connsiteX34" fmla="*/ 6222565 w 7113841"/>
              <a:gd name="connsiteY34" fmla="*/ 4188243 h 5142778"/>
              <a:gd name="connsiteX35" fmla="*/ 6204277 w 7113841"/>
              <a:gd name="connsiteY35" fmla="*/ 4189190 h 5142778"/>
              <a:gd name="connsiteX36" fmla="*/ 6186101 w 7113841"/>
              <a:gd name="connsiteY36" fmla="*/ 4190320 h 5142778"/>
              <a:gd name="connsiteX37" fmla="*/ 6168036 w 7113841"/>
              <a:gd name="connsiteY37" fmla="*/ 4191630 h 5142778"/>
              <a:gd name="connsiteX38" fmla="*/ 6150080 w 7113841"/>
              <a:gd name="connsiteY38" fmla="*/ 4193119 h 5142778"/>
              <a:gd name="connsiteX39" fmla="*/ 6132232 w 7113841"/>
              <a:gd name="connsiteY39" fmla="*/ 4194785 h 5142778"/>
              <a:gd name="connsiteX40" fmla="*/ 6114490 w 7113841"/>
              <a:gd name="connsiteY40" fmla="*/ 4196625 h 5142778"/>
              <a:gd name="connsiteX41" fmla="*/ 6096852 w 7113841"/>
              <a:gd name="connsiteY41" fmla="*/ 4198636 h 5142778"/>
              <a:gd name="connsiteX42" fmla="*/ 6079317 w 7113841"/>
              <a:gd name="connsiteY42" fmla="*/ 4200817 h 5142778"/>
              <a:gd name="connsiteX43" fmla="*/ 6061883 w 7113841"/>
              <a:gd name="connsiteY43" fmla="*/ 4203166 h 5142778"/>
              <a:gd name="connsiteX44" fmla="*/ 6044549 w 7113841"/>
              <a:gd name="connsiteY44" fmla="*/ 4205679 h 5142778"/>
              <a:gd name="connsiteX45" fmla="*/ 6027313 w 7113841"/>
              <a:gd name="connsiteY45" fmla="*/ 4208355 h 5142778"/>
              <a:gd name="connsiteX46" fmla="*/ 6010172 w 7113841"/>
              <a:gd name="connsiteY46" fmla="*/ 4211191 h 5142778"/>
              <a:gd name="connsiteX47" fmla="*/ 5976173 w 7113841"/>
              <a:gd name="connsiteY47" fmla="*/ 4217335 h 5142778"/>
              <a:gd name="connsiteX48" fmla="*/ 5942540 w 7113841"/>
              <a:gd name="connsiteY48" fmla="*/ 4224094 h 5142778"/>
              <a:gd name="connsiteX49" fmla="*/ 5892747 w 7113841"/>
              <a:gd name="connsiteY49" fmla="*/ 4235344 h 5142778"/>
              <a:gd name="connsiteX50" fmla="*/ 5859970 w 7113841"/>
              <a:gd name="connsiteY50" fmla="*/ 4243558 h 5142778"/>
              <a:gd name="connsiteX51" fmla="*/ 5827512 w 7113841"/>
              <a:gd name="connsiteY51" fmla="*/ 4252322 h 5142778"/>
              <a:gd name="connsiteX52" fmla="*/ 5795362 w 7113841"/>
              <a:gd name="connsiteY52" fmla="*/ 4261618 h 5142778"/>
              <a:gd name="connsiteX53" fmla="*/ 5763504 w 7113841"/>
              <a:gd name="connsiteY53" fmla="*/ 4271428 h 5142778"/>
              <a:gd name="connsiteX54" fmla="*/ 5731928 w 7113841"/>
              <a:gd name="connsiteY54" fmla="*/ 4281734 h 5142778"/>
              <a:gd name="connsiteX55" fmla="*/ 5700619 w 7113841"/>
              <a:gd name="connsiteY55" fmla="*/ 4292517 h 5142778"/>
              <a:gd name="connsiteX56" fmla="*/ 5669565 w 7113841"/>
              <a:gd name="connsiteY56" fmla="*/ 4303758 h 5142778"/>
              <a:gd name="connsiteX57" fmla="*/ 5638752 w 7113841"/>
              <a:gd name="connsiteY57" fmla="*/ 4315440 h 5142778"/>
              <a:gd name="connsiteX58" fmla="*/ 5608167 w 7113841"/>
              <a:gd name="connsiteY58" fmla="*/ 4327545 h 5142778"/>
              <a:gd name="connsiteX59" fmla="*/ 5577799 w 7113841"/>
              <a:gd name="connsiteY59" fmla="*/ 4340054 h 5142778"/>
              <a:gd name="connsiteX60" fmla="*/ 5547632 w 7113841"/>
              <a:gd name="connsiteY60" fmla="*/ 4352948 h 5142778"/>
              <a:gd name="connsiteX61" fmla="*/ 5517655 w 7113841"/>
              <a:gd name="connsiteY61" fmla="*/ 4366210 h 5142778"/>
              <a:gd name="connsiteX62" fmla="*/ 5487855 w 7113841"/>
              <a:gd name="connsiteY62" fmla="*/ 4379822 h 5142778"/>
              <a:gd name="connsiteX63" fmla="*/ 5443456 w 7113841"/>
              <a:gd name="connsiteY63" fmla="*/ 4400854 h 5142778"/>
              <a:gd name="connsiteX64" fmla="*/ 5399381 w 7113841"/>
              <a:gd name="connsiteY64" fmla="*/ 4422570 h 5142778"/>
              <a:gd name="connsiteX65" fmla="*/ 5355585 w 7113841"/>
              <a:gd name="connsiteY65" fmla="*/ 4444908 h 5142778"/>
              <a:gd name="connsiteX66" fmla="*/ 5312025 w 7113841"/>
              <a:gd name="connsiteY66" fmla="*/ 4467805 h 5142778"/>
              <a:gd name="connsiteX67" fmla="*/ 5254235 w 7113841"/>
              <a:gd name="connsiteY67" fmla="*/ 4499099 h 5142778"/>
              <a:gd name="connsiteX68" fmla="*/ 5167962 w 7113841"/>
              <a:gd name="connsiteY68" fmla="*/ 4547383 h 5142778"/>
              <a:gd name="connsiteX69" fmla="*/ 4952295 w 7113841"/>
              <a:gd name="connsiteY69" fmla="*/ 4672140 h 5142778"/>
              <a:gd name="connsiteX70" fmla="*/ 4791671 w 7113841"/>
              <a:gd name="connsiteY70" fmla="*/ 4763822 h 5142778"/>
              <a:gd name="connsiteX71" fmla="*/ 4717297 w 7113841"/>
              <a:gd name="connsiteY71" fmla="*/ 4804607 h 5142778"/>
              <a:gd name="connsiteX72" fmla="*/ 4656988 w 7113841"/>
              <a:gd name="connsiteY72" fmla="*/ 4836560 h 5142778"/>
              <a:gd name="connsiteX73" fmla="*/ 4611217 w 7113841"/>
              <a:gd name="connsiteY73" fmla="*/ 4860036 h 5142778"/>
              <a:gd name="connsiteX74" fmla="*/ 4564933 w 7113841"/>
              <a:gd name="connsiteY74" fmla="*/ 4883024 h 5142778"/>
              <a:gd name="connsiteX75" fmla="*/ 4518093 w 7113841"/>
              <a:gd name="connsiteY75" fmla="*/ 4905462 h 5142778"/>
              <a:gd name="connsiteX76" fmla="*/ 4470653 w 7113841"/>
              <a:gd name="connsiteY76" fmla="*/ 4927290 h 5142778"/>
              <a:gd name="connsiteX77" fmla="*/ 4438671 w 7113841"/>
              <a:gd name="connsiteY77" fmla="*/ 4941472 h 5142778"/>
              <a:gd name="connsiteX78" fmla="*/ 4406390 w 7113841"/>
              <a:gd name="connsiteY78" fmla="*/ 4955337 h 5142778"/>
              <a:gd name="connsiteX79" fmla="*/ 4373797 w 7113841"/>
              <a:gd name="connsiteY79" fmla="*/ 4968866 h 5142778"/>
              <a:gd name="connsiteX80" fmla="*/ 4340879 w 7113841"/>
              <a:gd name="connsiteY80" fmla="*/ 4982041 h 5142778"/>
              <a:gd name="connsiteX81" fmla="*/ 4307622 w 7113841"/>
              <a:gd name="connsiteY81" fmla="*/ 4994845 h 5142778"/>
              <a:gd name="connsiteX82" fmla="*/ 4274014 w 7113841"/>
              <a:gd name="connsiteY82" fmla="*/ 5007258 h 5142778"/>
              <a:gd name="connsiteX83" fmla="*/ 4240041 w 7113841"/>
              <a:gd name="connsiteY83" fmla="*/ 5019263 h 5142778"/>
              <a:gd name="connsiteX84" fmla="*/ 4205691 w 7113841"/>
              <a:gd name="connsiteY84" fmla="*/ 5030841 h 5142778"/>
              <a:gd name="connsiteX85" fmla="*/ 4170950 w 7113841"/>
              <a:gd name="connsiteY85" fmla="*/ 5041974 h 5142778"/>
              <a:gd name="connsiteX86" fmla="*/ 4135806 w 7113841"/>
              <a:gd name="connsiteY86" fmla="*/ 5052643 h 5142778"/>
              <a:gd name="connsiteX87" fmla="*/ 4100246 w 7113841"/>
              <a:gd name="connsiteY87" fmla="*/ 5062831 h 5142778"/>
              <a:gd name="connsiteX88" fmla="*/ 4064256 w 7113841"/>
              <a:gd name="connsiteY88" fmla="*/ 5072519 h 5142778"/>
              <a:gd name="connsiteX89" fmla="*/ 4027823 w 7113841"/>
              <a:gd name="connsiteY89" fmla="*/ 5081689 h 5142778"/>
              <a:gd name="connsiteX90" fmla="*/ 3990935 w 7113841"/>
              <a:gd name="connsiteY90" fmla="*/ 5090323 h 5142778"/>
              <a:gd name="connsiteX91" fmla="*/ 3953578 w 7113841"/>
              <a:gd name="connsiteY91" fmla="*/ 5098402 h 5142778"/>
              <a:gd name="connsiteX92" fmla="*/ 3915739 w 7113841"/>
              <a:gd name="connsiteY92" fmla="*/ 5105908 h 5142778"/>
              <a:gd name="connsiteX93" fmla="*/ 3877406 w 7113841"/>
              <a:gd name="connsiteY93" fmla="*/ 5112824 h 5142778"/>
              <a:gd name="connsiteX94" fmla="*/ 3838565 w 7113841"/>
              <a:gd name="connsiteY94" fmla="*/ 5119129 h 5142778"/>
              <a:gd name="connsiteX95" fmla="*/ 3799203 w 7113841"/>
              <a:gd name="connsiteY95" fmla="*/ 5124807 h 5142778"/>
              <a:gd name="connsiteX96" fmla="*/ 3759308 w 7113841"/>
              <a:gd name="connsiteY96" fmla="*/ 5129839 h 5142778"/>
              <a:gd name="connsiteX97" fmla="*/ 3718865 w 7113841"/>
              <a:gd name="connsiteY97" fmla="*/ 5134207 h 5142778"/>
              <a:gd name="connsiteX98" fmla="*/ 3677863 w 7113841"/>
              <a:gd name="connsiteY98" fmla="*/ 5137893 h 5142778"/>
              <a:gd name="connsiteX99" fmla="*/ 3636288 w 7113841"/>
              <a:gd name="connsiteY99" fmla="*/ 5140877 h 5142778"/>
              <a:gd name="connsiteX100" fmla="*/ 3600919 w 7113841"/>
              <a:gd name="connsiteY100" fmla="*/ 5142778 h 5142778"/>
              <a:gd name="connsiteX101" fmla="*/ 0 w 7113841"/>
              <a:gd name="connsiteY101" fmla="*/ 5142778 h 5142778"/>
              <a:gd name="connsiteX102" fmla="*/ 36355 w 7113841"/>
              <a:gd name="connsiteY102" fmla="*/ 5078128 h 5142778"/>
              <a:gd name="connsiteX103" fmla="*/ 85405 w 7113841"/>
              <a:gd name="connsiteY103" fmla="*/ 4991843 h 5142778"/>
              <a:gd name="connsiteX104" fmla="*/ 164324 w 7113841"/>
              <a:gd name="connsiteY104" fmla="*/ 4854690 h 5142778"/>
              <a:gd name="connsiteX105" fmla="*/ 381230 w 7113841"/>
              <a:gd name="connsiteY105" fmla="*/ 4481186 h 5142778"/>
              <a:gd name="connsiteX106" fmla="*/ 439596 w 7113841"/>
              <a:gd name="connsiteY106" fmla="*/ 4379712 h 5142778"/>
              <a:gd name="connsiteX107" fmla="*/ 478157 w 7113841"/>
              <a:gd name="connsiteY107" fmla="*/ 4312042 h 5142778"/>
              <a:gd name="connsiteX108" fmla="*/ 516383 w 7113841"/>
              <a:gd name="connsiteY108" fmla="*/ 4244314 h 5142778"/>
              <a:gd name="connsiteX109" fmla="*/ 544803 w 7113841"/>
              <a:gd name="connsiteY109" fmla="*/ 4193459 h 5142778"/>
              <a:gd name="connsiteX110" fmla="*/ 572987 w 7113841"/>
              <a:gd name="connsiteY110" fmla="*/ 4142538 h 5142778"/>
              <a:gd name="connsiteX111" fmla="*/ 591636 w 7113841"/>
              <a:gd name="connsiteY111" fmla="*/ 4108547 h 5142778"/>
              <a:gd name="connsiteX112" fmla="*/ 610163 w 7113841"/>
              <a:gd name="connsiteY112" fmla="*/ 4074516 h 5142778"/>
              <a:gd name="connsiteX113" fmla="*/ 628565 w 7113841"/>
              <a:gd name="connsiteY113" fmla="*/ 4040440 h 5142778"/>
              <a:gd name="connsiteX114" fmla="*/ 646835 w 7113841"/>
              <a:gd name="connsiteY114" fmla="*/ 4006315 h 5142778"/>
              <a:gd name="connsiteX115" fmla="*/ 664966 w 7113841"/>
              <a:gd name="connsiteY115" fmla="*/ 3972137 h 5142778"/>
              <a:gd name="connsiteX116" fmla="*/ 682954 w 7113841"/>
              <a:gd name="connsiteY116" fmla="*/ 3937902 h 5142778"/>
              <a:gd name="connsiteX117" fmla="*/ 691892 w 7113841"/>
              <a:gd name="connsiteY117" fmla="*/ 3920762 h 5142778"/>
              <a:gd name="connsiteX118" fmla="*/ 700791 w 7113841"/>
              <a:gd name="connsiteY118" fmla="*/ 3903606 h 5142778"/>
              <a:gd name="connsiteX119" fmla="*/ 709652 w 7113841"/>
              <a:gd name="connsiteY119" fmla="*/ 3886433 h 5142778"/>
              <a:gd name="connsiteX120" fmla="*/ 718472 w 7113841"/>
              <a:gd name="connsiteY120" fmla="*/ 3869243 h 5142778"/>
              <a:gd name="connsiteX121" fmla="*/ 727252 w 7113841"/>
              <a:gd name="connsiteY121" fmla="*/ 3852035 h 5142778"/>
              <a:gd name="connsiteX122" fmla="*/ 735991 w 7113841"/>
              <a:gd name="connsiteY122" fmla="*/ 3834810 h 5142778"/>
              <a:gd name="connsiteX123" fmla="*/ 744687 w 7113841"/>
              <a:gd name="connsiteY123" fmla="*/ 3817565 h 5142778"/>
              <a:gd name="connsiteX124" fmla="*/ 753341 w 7113841"/>
              <a:gd name="connsiteY124" fmla="*/ 3800302 h 5142778"/>
              <a:gd name="connsiteX125" fmla="*/ 761951 w 7113841"/>
              <a:gd name="connsiteY125" fmla="*/ 3783019 h 5142778"/>
              <a:gd name="connsiteX126" fmla="*/ 770517 w 7113841"/>
              <a:gd name="connsiteY126" fmla="*/ 3765715 h 5142778"/>
              <a:gd name="connsiteX127" fmla="*/ 779038 w 7113841"/>
              <a:gd name="connsiteY127" fmla="*/ 3748391 h 5142778"/>
              <a:gd name="connsiteX128" fmla="*/ 787512 w 7113841"/>
              <a:gd name="connsiteY128" fmla="*/ 3731046 h 5142778"/>
              <a:gd name="connsiteX129" fmla="*/ 795941 w 7113841"/>
              <a:gd name="connsiteY129" fmla="*/ 3713678 h 5142778"/>
              <a:gd name="connsiteX130" fmla="*/ 804322 w 7113841"/>
              <a:gd name="connsiteY130" fmla="*/ 3696288 h 5142778"/>
              <a:gd name="connsiteX131" fmla="*/ 812655 w 7113841"/>
              <a:gd name="connsiteY131" fmla="*/ 3678875 h 5142778"/>
              <a:gd name="connsiteX132" fmla="*/ 820938 w 7113841"/>
              <a:gd name="connsiteY132" fmla="*/ 3661439 h 5142778"/>
              <a:gd name="connsiteX133" fmla="*/ 829172 w 7113841"/>
              <a:gd name="connsiteY133" fmla="*/ 3643979 h 5142778"/>
              <a:gd name="connsiteX134" fmla="*/ 837357 w 7113841"/>
              <a:gd name="connsiteY134" fmla="*/ 3626494 h 5142778"/>
              <a:gd name="connsiteX135" fmla="*/ 845490 w 7113841"/>
              <a:gd name="connsiteY135" fmla="*/ 3608984 h 5142778"/>
              <a:gd name="connsiteX136" fmla="*/ 853571 w 7113841"/>
              <a:gd name="connsiteY136" fmla="*/ 3591449 h 5142778"/>
              <a:gd name="connsiteX137" fmla="*/ 861599 w 7113841"/>
              <a:gd name="connsiteY137" fmla="*/ 3573886 h 5142778"/>
              <a:gd name="connsiteX138" fmla="*/ 869574 w 7113841"/>
              <a:gd name="connsiteY138" fmla="*/ 3556298 h 5142778"/>
              <a:gd name="connsiteX139" fmla="*/ 877495 w 7113841"/>
              <a:gd name="connsiteY139" fmla="*/ 3538682 h 5142778"/>
              <a:gd name="connsiteX140" fmla="*/ 885361 w 7113841"/>
              <a:gd name="connsiteY140" fmla="*/ 3521039 h 5142778"/>
              <a:gd name="connsiteX141" fmla="*/ 893171 w 7113841"/>
              <a:gd name="connsiteY141" fmla="*/ 3503367 h 5142778"/>
              <a:gd name="connsiteX142" fmla="*/ 900925 w 7113841"/>
              <a:gd name="connsiteY142" fmla="*/ 3485666 h 5142778"/>
              <a:gd name="connsiteX143" fmla="*/ 908622 w 7113841"/>
              <a:gd name="connsiteY143" fmla="*/ 3467936 h 5142778"/>
              <a:gd name="connsiteX144" fmla="*/ 916260 w 7113841"/>
              <a:gd name="connsiteY144" fmla="*/ 3450176 h 5142778"/>
              <a:gd name="connsiteX145" fmla="*/ 923841 w 7113841"/>
              <a:gd name="connsiteY145" fmla="*/ 3432385 h 5142778"/>
              <a:gd name="connsiteX146" fmla="*/ 931361 w 7113841"/>
              <a:gd name="connsiteY146" fmla="*/ 3414563 h 5142778"/>
              <a:gd name="connsiteX147" fmla="*/ 938822 w 7113841"/>
              <a:gd name="connsiteY147" fmla="*/ 3396710 h 5142778"/>
              <a:gd name="connsiteX148" fmla="*/ 946221 w 7113841"/>
              <a:gd name="connsiteY148" fmla="*/ 3378825 h 5142778"/>
              <a:gd name="connsiteX149" fmla="*/ 953559 w 7113841"/>
              <a:gd name="connsiteY149" fmla="*/ 3360907 h 5142778"/>
              <a:gd name="connsiteX150" fmla="*/ 960835 w 7113841"/>
              <a:gd name="connsiteY150" fmla="*/ 3342956 h 5142778"/>
              <a:gd name="connsiteX151" fmla="*/ 968048 w 7113841"/>
              <a:gd name="connsiteY151" fmla="*/ 3324971 h 5142778"/>
              <a:gd name="connsiteX152" fmla="*/ 975195 w 7113841"/>
              <a:gd name="connsiteY152" fmla="*/ 3306952 h 5142778"/>
              <a:gd name="connsiteX153" fmla="*/ 982280 w 7113841"/>
              <a:gd name="connsiteY153" fmla="*/ 3288898 h 5142778"/>
              <a:gd name="connsiteX154" fmla="*/ 989297 w 7113841"/>
              <a:gd name="connsiteY154" fmla="*/ 3270809 h 5142778"/>
              <a:gd name="connsiteX155" fmla="*/ 996250 w 7113841"/>
              <a:gd name="connsiteY155" fmla="*/ 3252684 h 5142778"/>
              <a:gd name="connsiteX156" fmla="*/ 1003136 w 7113841"/>
              <a:gd name="connsiteY156" fmla="*/ 3234522 h 5142778"/>
              <a:gd name="connsiteX157" fmla="*/ 1009953 w 7113841"/>
              <a:gd name="connsiteY157" fmla="*/ 3216324 h 5142778"/>
              <a:gd name="connsiteX158" fmla="*/ 1016702 w 7113841"/>
              <a:gd name="connsiteY158" fmla="*/ 3198088 h 5142778"/>
              <a:gd name="connsiteX159" fmla="*/ 1023381 w 7113841"/>
              <a:gd name="connsiteY159" fmla="*/ 3179814 h 5142778"/>
              <a:gd name="connsiteX160" fmla="*/ 1029991 w 7113841"/>
              <a:gd name="connsiteY160" fmla="*/ 3161502 h 5142778"/>
              <a:gd name="connsiteX161" fmla="*/ 1036530 w 7113841"/>
              <a:gd name="connsiteY161" fmla="*/ 3143151 h 5142778"/>
              <a:gd name="connsiteX162" fmla="*/ 1042998 w 7113841"/>
              <a:gd name="connsiteY162" fmla="*/ 3124759 h 5142778"/>
              <a:gd name="connsiteX163" fmla="*/ 1049393 w 7113841"/>
              <a:gd name="connsiteY163" fmla="*/ 3106328 h 5142778"/>
              <a:gd name="connsiteX164" fmla="*/ 1055715 w 7113841"/>
              <a:gd name="connsiteY164" fmla="*/ 3087856 h 5142778"/>
              <a:gd name="connsiteX165" fmla="*/ 1061964 w 7113841"/>
              <a:gd name="connsiteY165" fmla="*/ 3069343 h 5142778"/>
              <a:gd name="connsiteX166" fmla="*/ 1068138 w 7113841"/>
              <a:gd name="connsiteY166" fmla="*/ 3050788 h 5142778"/>
              <a:gd name="connsiteX167" fmla="*/ 1074237 w 7113841"/>
              <a:gd name="connsiteY167" fmla="*/ 3032191 h 5142778"/>
              <a:gd name="connsiteX168" fmla="*/ 1080260 w 7113841"/>
              <a:gd name="connsiteY168" fmla="*/ 3013551 h 5142778"/>
              <a:gd name="connsiteX169" fmla="*/ 1086206 w 7113841"/>
              <a:gd name="connsiteY169" fmla="*/ 2994867 h 5142778"/>
              <a:gd name="connsiteX170" fmla="*/ 1092075 w 7113841"/>
              <a:gd name="connsiteY170" fmla="*/ 2976140 h 5142778"/>
              <a:gd name="connsiteX171" fmla="*/ 1097865 w 7113841"/>
              <a:gd name="connsiteY171" fmla="*/ 2957368 h 5142778"/>
              <a:gd name="connsiteX172" fmla="*/ 1103577 w 7113841"/>
              <a:gd name="connsiteY172" fmla="*/ 2938551 h 5142778"/>
              <a:gd name="connsiteX173" fmla="*/ 1109208 w 7113841"/>
              <a:gd name="connsiteY173" fmla="*/ 2919688 h 5142778"/>
              <a:gd name="connsiteX174" fmla="*/ 1114759 w 7113841"/>
              <a:gd name="connsiteY174" fmla="*/ 2900780 h 5142778"/>
              <a:gd name="connsiteX175" fmla="*/ 1120228 w 7113841"/>
              <a:gd name="connsiteY175" fmla="*/ 2881825 h 5142778"/>
              <a:gd name="connsiteX176" fmla="*/ 1125617 w 7113841"/>
              <a:gd name="connsiteY176" fmla="*/ 2862822 h 5142778"/>
              <a:gd name="connsiteX177" fmla="*/ 1130921 w 7113841"/>
              <a:gd name="connsiteY177" fmla="*/ 2843773 h 5142778"/>
              <a:gd name="connsiteX178" fmla="*/ 1136143 w 7113841"/>
              <a:gd name="connsiteY178" fmla="*/ 2824674 h 5142778"/>
              <a:gd name="connsiteX179" fmla="*/ 1141280 w 7113841"/>
              <a:gd name="connsiteY179" fmla="*/ 2805527 h 5142778"/>
              <a:gd name="connsiteX180" fmla="*/ 1146332 w 7113841"/>
              <a:gd name="connsiteY180" fmla="*/ 2786331 h 5142778"/>
              <a:gd name="connsiteX181" fmla="*/ 1151298 w 7113841"/>
              <a:gd name="connsiteY181" fmla="*/ 2767085 h 5142778"/>
              <a:gd name="connsiteX182" fmla="*/ 1156178 w 7113841"/>
              <a:gd name="connsiteY182" fmla="*/ 2747788 h 5142778"/>
              <a:gd name="connsiteX183" fmla="*/ 1160971 w 7113841"/>
              <a:gd name="connsiteY183" fmla="*/ 2728441 h 5142778"/>
              <a:gd name="connsiteX184" fmla="*/ 1165675 w 7113841"/>
              <a:gd name="connsiteY184" fmla="*/ 2709042 h 5142778"/>
              <a:gd name="connsiteX185" fmla="*/ 1170290 w 7113841"/>
              <a:gd name="connsiteY185" fmla="*/ 2689591 h 5142778"/>
              <a:gd name="connsiteX186" fmla="*/ 1174816 w 7113841"/>
              <a:gd name="connsiteY186" fmla="*/ 2670087 h 5142778"/>
              <a:gd name="connsiteX187" fmla="*/ 1179252 w 7113841"/>
              <a:gd name="connsiteY187" fmla="*/ 2650531 h 5142778"/>
              <a:gd name="connsiteX188" fmla="*/ 1183597 w 7113841"/>
              <a:gd name="connsiteY188" fmla="*/ 2630921 h 5142778"/>
              <a:gd name="connsiteX189" fmla="*/ 1187850 w 7113841"/>
              <a:gd name="connsiteY189" fmla="*/ 2611257 h 5142778"/>
              <a:gd name="connsiteX190" fmla="*/ 1192010 w 7113841"/>
              <a:gd name="connsiteY190" fmla="*/ 2591538 h 5142778"/>
              <a:gd name="connsiteX191" fmla="*/ 1196077 w 7113841"/>
              <a:gd name="connsiteY191" fmla="*/ 2571764 h 5142778"/>
              <a:gd name="connsiteX192" fmla="*/ 1200049 w 7113841"/>
              <a:gd name="connsiteY192" fmla="*/ 2551934 h 5142778"/>
              <a:gd name="connsiteX193" fmla="*/ 1203927 w 7113841"/>
              <a:gd name="connsiteY193" fmla="*/ 2532048 h 5142778"/>
              <a:gd name="connsiteX194" fmla="*/ 1207710 w 7113841"/>
              <a:gd name="connsiteY194" fmla="*/ 2512105 h 5142778"/>
              <a:gd name="connsiteX195" fmla="*/ 1211395 w 7113841"/>
              <a:gd name="connsiteY195" fmla="*/ 2492104 h 5142778"/>
              <a:gd name="connsiteX196" fmla="*/ 1214985 w 7113841"/>
              <a:gd name="connsiteY196" fmla="*/ 2472046 h 5142778"/>
              <a:gd name="connsiteX197" fmla="*/ 1218476 w 7113841"/>
              <a:gd name="connsiteY197" fmla="*/ 2451929 h 5142778"/>
              <a:gd name="connsiteX198" fmla="*/ 1221868 w 7113841"/>
              <a:gd name="connsiteY198" fmla="*/ 2431753 h 5142778"/>
              <a:gd name="connsiteX199" fmla="*/ 1225161 w 7113841"/>
              <a:gd name="connsiteY199" fmla="*/ 2411518 h 5142778"/>
              <a:gd name="connsiteX200" fmla="*/ 1228353 w 7113841"/>
              <a:gd name="connsiteY200" fmla="*/ 2391223 h 5142778"/>
              <a:gd name="connsiteX201" fmla="*/ 1231446 w 7113841"/>
              <a:gd name="connsiteY201" fmla="*/ 2370867 h 5142778"/>
              <a:gd name="connsiteX202" fmla="*/ 1234436 w 7113841"/>
              <a:gd name="connsiteY202" fmla="*/ 2350449 h 5142778"/>
              <a:gd name="connsiteX203" fmla="*/ 1237324 w 7113841"/>
              <a:gd name="connsiteY203" fmla="*/ 2329971 h 5142778"/>
              <a:gd name="connsiteX204" fmla="*/ 1240109 w 7113841"/>
              <a:gd name="connsiteY204" fmla="*/ 2309430 h 5142778"/>
              <a:gd name="connsiteX205" fmla="*/ 1242790 w 7113841"/>
              <a:gd name="connsiteY205" fmla="*/ 2288826 h 5142778"/>
              <a:gd name="connsiteX206" fmla="*/ 1245366 w 7113841"/>
              <a:gd name="connsiteY206" fmla="*/ 2268159 h 5142778"/>
              <a:gd name="connsiteX207" fmla="*/ 1247837 w 7113841"/>
              <a:gd name="connsiteY207" fmla="*/ 2247428 h 5142778"/>
              <a:gd name="connsiteX208" fmla="*/ 1250202 w 7113841"/>
              <a:gd name="connsiteY208" fmla="*/ 2226633 h 5142778"/>
              <a:gd name="connsiteX209" fmla="*/ 1252460 w 7113841"/>
              <a:gd name="connsiteY209" fmla="*/ 2205773 h 5142778"/>
              <a:gd name="connsiteX210" fmla="*/ 1254610 w 7113841"/>
              <a:gd name="connsiteY210" fmla="*/ 2184847 h 5142778"/>
              <a:gd name="connsiteX211" fmla="*/ 1256651 w 7113841"/>
              <a:gd name="connsiteY211" fmla="*/ 2163856 h 5142778"/>
              <a:gd name="connsiteX212" fmla="*/ 1258584 w 7113841"/>
              <a:gd name="connsiteY212" fmla="*/ 2142798 h 5142778"/>
              <a:gd name="connsiteX213" fmla="*/ 1260407 w 7113841"/>
              <a:gd name="connsiteY213" fmla="*/ 2121673 h 5142778"/>
              <a:gd name="connsiteX214" fmla="*/ 1262119 w 7113841"/>
              <a:gd name="connsiteY214" fmla="*/ 2100480 h 5142778"/>
              <a:gd name="connsiteX215" fmla="*/ 1263719 w 7113841"/>
              <a:gd name="connsiteY215" fmla="*/ 2079219 h 5142778"/>
              <a:gd name="connsiteX216" fmla="*/ 1265207 w 7113841"/>
              <a:gd name="connsiteY216" fmla="*/ 2057890 h 5142778"/>
              <a:gd name="connsiteX217" fmla="*/ 1266583 w 7113841"/>
              <a:gd name="connsiteY217" fmla="*/ 2036492 h 5142778"/>
              <a:gd name="connsiteX218" fmla="*/ 1267845 w 7113841"/>
              <a:gd name="connsiteY218" fmla="*/ 2015023 h 5142778"/>
              <a:gd name="connsiteX219" fmla="*/ 1268992 w 7113841"/>
              <a:gd name="connsiteY219" fmla="*/ 1993484 h 5142778"/>
              <a:gd name="connsiteX220" fmla="*/ 1270024 w 7113841"/>
              <a:gd name="connsiteY220" fmla="*/ 1971875 h 5142778"/>
              <a:gd name="connsiteX221" fmla="*/ 1270940 w 7113841"/>
              <a:gd name="connsiteY221" fmla="*/ 1950194 h 5142778"/>
              <a:gd name="connsiteX222" fmla="*/ 1271740 w 7113841"/>
              <a:gd name="connsiteY222" fmla="*/ 1928441 h 5142778"/>
              <a:gd name="connsiteX223" fmla="*/ 1272422 w 7113841"/>
              <a:gd name="connsiteY223" fmla="*/ 1906616 h 5142778"/>
              <a:gd name="connsiteX224" fmla="*/ 1272986 w 7113841"/>
              <a:gd name="connsiteY224" fmla="*/ 1884718 h 5142778"/>
              <a:gd name="connsiteX225" fmla="*/ 1273430 w 7113841"/>
              <a:gd name="connsiteY225" fmla="*/ 1862747 h 5142778"/>
              <a:gd name="connsiteX226" fmla="*/ 1273755 w 7113841"/>
              <a:gd name="connsiteY226" fmla="*/ 1840700 h 5142778"/>
              <a:gd name="connsiteX227" fmla="*/ 1273961 w 7113841"/>
              <a:gd name="connsiteY227" fmla="*/ 1818581 h 5142778"/>
              <a:gd name="connsiteX228" fmla="*/ 1274005 w 7113841"/>
              <a:gd name="connsiteY228" fmla="*/ 1774114 h 5142778"/>
              <a:gd name="connsiteX229" fmla="*/ 1273844 w 7113841"/>
              <a:gd name="connsiteY229" fmla="*/ 1751767 h 5142778"/>
              <a:gd name="connsiteX230" fmla="*/ 1273558 w 7113841"/>
              <a:gd name="connsiteY230" fmla="*/ 1729342 h 5142778"/>
              <a:gd name="connsiteX231" fmla="*/ 1273150 w 7113841"/>
              <a:gd name="connsiteY231" fmla="*/ 1706841 h 5142778"/>
              <a:gd name="connsiteX232" fmla="*/ 1272616 w 7113841"/>
              <a:gd name="connsiteY232" fmla="*/ 1684263 h 5142778"/>
              <a:gd name="connsiteX233" fmla="*/ 1271956 w 7113841"/>
              <a:gd name="connsiteY233" fmla="*/ 1661605 h 5142778"/>
              <a:gd name="connsiteX234" fmla="*/ 1271170 w 7113841"/>
              <a:gd name="connsiteY234" fmla="*/ 1638868 h 5142778"/>
              <a:gd name="connsiteX235" fmla="*/ 1270256 w 7113841"/>
              <a:gd name="connsiteY235" fmla="*/ 1616053 h 5142778"/>
              <a:gd name="connsiteX236" fmla="*/ 1269215 w 7113841"/>
              <a:gd name="connsiteY236" fmla="*/ 1593157 h 5142778"/>
              <a:gd name="connsiteX237" fmla="*/ 1268044 w 7113841"/>
              <a:gd name="connsiteY237" fmla="*/ 1570181 h 5142778"/>
              <a:gd name="connsiteX238" fmla="*/ 1266744 w 7113841"/>
              <a:gd name="connsiteY238" fmla="*/ 1547124 h 5142778"/>
              <a:gd name="connsiteX239" fmla="*/ 1265314 w 7113841"/>
              <a:gd name="connsiteY239" fmla="*/ 1523985 h 5142778"/>
              <a:gd name="connsiteX240" fmla="*/ 1263753 w 7113841"/>
              <a:gd name="connsiteY240" fmla="*/ 1500764 h 5142778"/>
              <a:gd name="connsiteX241" fmla="*/ 1262060 w 7113841"/>
              <a:gd name="connsiteY241" fmla="*/ 1477461 h 5142778"/>
              <a:gd name="connsiteX242" fmla="*/ 1260234 w 7113841"/>
              <a:gd name="connsiteY242" fmla="*/ 1454074 h 5142778"/>
              <a:gd name="connsiteX243" fmla="*/ 1258276 w 7113841"/>
              <a:gd name="connsiteY243" fmla="*/ 1430604 h 5142778"/>
              <a:gd name="connsiteX244" fmla="*/ 1256182 w 7113841"/>
              <a:gd name="connsiteY244" fmla="*/ 1407049 h 5142778"/>
              <a:gd name="connsiteX245" fmla="*/ 1253955 w 7113841"/>
              <a:gd name="connsiteY245" fmla="*/ 1383410 h 5142778"/>
              <a:gd name="connsiteX246" fmla="*/ 1251592 w 7113841"/>
              <a:gd name="connsiteY246" fmla="*/ 1359685 h 5142778"/>
              <a:gd name="connsiteX247" fmla="*/ 1249092 w 7113841"/>
              <a:gd name="connsiteY247" fmla="*/ 1335873 h 5142778"/>
              <a:gd name="connsiteX248" fmla="*/ 1246456 w 7113841"/>
              <a:gd name="connsiteY248" fmla="*/ 1311977 h 5142778"/>
              <a:gd name="connsiteX249" fmla="*/ 1243681 w 7113841"/>
              <a:gd name="connsiteY249" fmla="*/ 1287992 h 5142778"/>
              <a:gd name="connsiteX250" fmla="*/ 1240769 w 7113841"/>
              <a:gd name="connsiteY250" fmla="*/ 1263921 h 5142778"/>
              <a:gd name="connsiteX251" fmla="*/ 1237716 w 7113841"/>
              <a:gd name="connsiteY251" fmla="*/ 1239761 h 5142778"/>
              <a:gd name="connsiteX252" fmla="*/ 1234524 w 7113841"/>
              <a:gd name="connsiteY252" fmla="*/ 1215513 h 5142778"/>
              <a:gd name="connsiteX253" fmla="*/ 1231190 w 7113841"/>
              <a:gd name="connsiteY253" fmla="*/ 1191176 h 5142778"/>
              <a:gd name="connsiteX254" fmla="*/ 1227715 w 7113841"/>
              <a:gd name="connsiteY254" fmla="*/ 1166749 h 5142778"/>
              <a:gd name="connsiteX255" fmla="*/ 1224099 w 7113841"/>
              <a:gd name="connsiteY255" fmla="*/ 1142232 h 5142778"/>
              <a:gd name="connsiteX256" fmla="*/ 1220339 w 7113841"/>
              <a:gd name="connsiteY256" fmla="*/ 1117624 h 5142778"/>
              <a:gd name="connsiteX257" fmla="*/ 1216434 w 7113841"/>
              <a:gd name="connsiteY257" fmla="*/ 1092925 h 5142778"/>
              <a:gd name="connsiteX258" fmla="*/ 1212386 w 7113841"/>
              <a:gd name="connsiteY258" fmla="*/ 1068134 h 5142778"/>
              <a:gd name="connsiteX259" fmla="*/ 1208192 w 7113841"/>
              <a:gd name="connsiteY259" fmla="*/ 1043251 h 5142778"/>
              <a:gd name="connsiteX260" fmla="*/ 1203852 w 7113841"/>
              <a:gd name="connsiteY260" fmla="*/ 1018274 h 5142778"/>
              <a:gd name="connsiteX261" fmla="*/ 1199365 w 7113841"/>
              <a:gd name="connsiteY261" fmla="*/ 993205 h 5142778"/>
              <a:gd name="connsiteX262" fmla="*/ 1194731 w 7113841"/>
              <a:gd name="connsiteY262" fmla="*/ 968042 h 5142778"/>
              <a:gd name="connsiteX263" fmla="*/ 1189948 w 7113841"/>
              <a:gd name="connsiteY263" fmla="*/ 942784 h 5142778"/>
              <a:gd name="connsiteX264" fmla="*/ 1185016 w 7113841"/>
              <a:gd name="connsiteY264" fmla="*/ 917431 h 5142778"/>
              <a:gd name="connsiteX265" fmla="*/ 1179934 w 7113841"/>
              <a:gd name="connsiteY265" fmla="*/ 891982 h 5142778"/>
              <a:gd name="connsiteX266" fmla="*/ 1174701 w 7113841"/>
              <a:gd name="connsiteY266" fmla="*/ 866438 h 5142778"/>
              <a:gd name="connsiteX267" fmla="*/ 1169317 w 7113841"/>
              <a:gd name="connsiteY267" fmla="*/ 840796 h 5142778"/>
              <a:gd name="connsiteX268" fmla="*/ 1163781 w 7113841"/>
              <a:gd name="connsiteY268" fmla="*/ 815058 h 5142778"/>
              <a:gd name="connsiteX269" fmla="*/ 1158092 w 7113841"/>
              <a:gd name="connsiteY269" fmla="*/ 789222 h 5142778"/>
              <a:gd name="connsiteX270" fmla="*/ 1152249 w 7113841"/>
              <a:gd name="connsiteY270" fmla="*/ 763287 h 5142778"/>
              <a:gd name="connsiteX271" fmla="*/ 1146253 w 7113841"/>
              <a:gd name="connsiteY271" fmla="*/ 737255 h 5142778"/>
              <a:gd name="connsiteX272" fmla="*/ 1140101 w 7113841"/>
              <a:gd name="connsiteY272" fmla="*/ 711122 h 5142778"/>
              <a:gd name="connsiteX273" fmla="*/ 1133793 w 7113841"/>
              <a:gd name="connsiteY273" fmla="*/ 684890 h 5142778"/>
              <a:gd name="connsiteX274" fmla="*/ 1127327 w 7113841"/>
              <a:gd name="connsiteY274" fmla="*/ 658557 h 5142778"/>
              <a:gd name="connsiteX275" fmla="*/ 1120705 w 7113841"/>
              <a:gd name="connsiteY275" fmla="*/ 632123 h 5142778"/>
              <a:gd name="connsiteX276" fmla="*/ 1113925 w 7113841"/>
              <a:gd name="connsiteY276" fmla="*/ 605589 h 5142778"/>
              <a:gd name="connsiteX277" fmla="*/ 1106986 w 7113841"/>
              <a:gd name="connsiteY277" fmla="*/ 578951 h 5142778"/>
              <a:gd name="connsiteX278" fmla="*/ 1099887 w 7113841"/>
              <a:gd name="connsiteY278" fmla="*/ 552212 h 5142778"/>
              <a:gd name="connsiteX279" fmla="*/ 1092628 w 7113841"/>
              <a:gd name="connsiteY279" fmla="*/ 525369 h 5142778"/>
              <a:gd name="connsiteX280" fmla="*/ 1085207 w 7113841"/>
              <a:gd name="connsiteY280" fmla="*/ 498423 h 5142778"/>
              <a:gd name="connsiteX281" fmla="*/ 1077624 w 7113841"/>
              <a:gd name="connsiteY281" fmla="*/ 471372 h 5142778"/>
              <a:gd name="connsiteX282" fmla="*/ 1069880 w 7113841"/>
              <a:gd name="connsiteY282" fmla="*/ 444217 h 5142778"/>
              <a:gd name="connsiteX283" fmla="*/ 1061971 w 7113841"/>
              <a:gd name="connsiteY283" fmla="*/ 416957 h 5142778"/>
              <a:gd name="connsiteX284" fmla="*/ 1053898 w 7113841"/>
              <a:gd name="connsiteY284" fmla="*/ 389591 h 5142778"/>
              <a:gd name="connsiteX285" fmla="*/ 1045660 w 7113841"/>
              <a:gd name="connsiteY285" fmla="*/ 362118 h 5142778"/>
              <a:gd name="connsiteX286" fmla="*/ 1037256 w 7113841"/>
              <a:gd name="connsiteY286" fmla="*/ 334538 h 5142778"/>
              <a:gd name="connsiteX287" fmla="*/ 1028686 w 7113841"/>
              <a:gd name="connsiteY287" fmla="*/ 306852 h 5142778"/>
              <a:gd name="connsiteX288" fmla="*/ 1019950 w 7113841"/>
              <a:gd name="connsiteY288" fmla="*/ 279057 h 5142778"/>
              <a:gd name="connsiteX289" fmla="*/ 1011045 w 7113841"/>
              <a:gd name="connsiteY289" fmla="*/ 251154 h 5142778"/>
              <a:gd name="connsiteX290" fmla="*/ 1001971 w 7113841"/>
              <a:gd name="connsiteY290" fmla="*/ 223142 h 5142778"/>
              <a:gd name="connsiteX291" fmla="*/ 992728 w 7113841"/>
              <a:gd name="connsiteY291" fmla="*/ 195020 h 5142778"/>
              <a:gd name="connsiteX292" fmla="*/ 983314 w 7113841"/>
              <a:gd name="connsiteY292" fmla="*/ 166788 h 5142778"/>
              <a:gd name="connsiteX293" fmla="*/ 973730 w 7113841"/>
              <a:gd name="connsiteY293" fmla="*/ 138446 h 5142778"/>
              <a:gd name="connsiteX294" fmla="*/ 963974 w 7113841"/>
              <a:gd name="connsiteY294" fmla="*/ 109992 h 5142778"/>
              <a:gd name="connsiteX295" fmla="*/ 954045 w 7113841"/>
              <a:gd name="connsiteY295" fmla="*/ 81427 h 5142778"/>
              <a:gd name="connsiteX296" fmla="*/ 943943 w 7113841"/>
              <a:gd name="connsiteY296" fmla="*/ 52750 h 5142778"/>
              <a:gd name="connsiteX297" fmla="*/ 933667 w 7113841"/>
              <a:gd name="connsiteY297" fmla="*/ 23959 h 51427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Lst>
            <a:rect l="l" t="t" r="r" b="b"/>
            <a:pathLst>
              <a:path w="7113841" h="5142778">
                <a:moveTo>
                  <a:pt x="925004" y="0"/>
                </a:moveTo>
                <a:lnTo>
                  <a:pt x="7113841" y="0"/>
                </a:lnTo>
                <a:lnTo>
                  <a:pt x="7113841" y="4345781"/>
                </a:lnTo>
                <a:lnTo>
                  <a:pt x="7113839" y="4345781"/>
                </a:lnTo>
                <a:lnTo>
                  <a:pt x="7113839" y="4344165"/>
                </a:lnTo>
                <a:lnTo>
                  <a:pt x="7065051" y="4326824"/>
                </a:lnTo>
                <a:lnTo>
                  <a:pt x="7016980" y="4310591"/>
                </a:lnTo>
                <a:lnTo>
                  <a:pt x="6969613" y="4295447"/>
                </a:lnTo>
                <a:lnTo>
                  <a:pt x="6922939" y="4281374"/>
                </a:lnTo>
                <a:lnTo>
                  <a:pt x="6876941" y="4268353"/>
                </a:lnTo>
                <a:lnTo>
                  <a:pt x="6831609" y="4256365"/>
                </a:lnTo>
                <a:lnTo>
                  <a:pt x="6786928" y="4245394"/>
                </a:lnTo>
                <a:lnTo>
                  <a:pt x="6742887" y="4235421"/>
                </a:lnTo>
                <a:lnTo>
                  <a:pt x="6699472" y="4226427"/>
                </a:lnTo>
                <a:lnTo>
                  <a:pt x="6656669" y="4218394"/>
                </a:lnTo>
                <a:lnTo>
                  <a:pt x="6614465" y="4211304"/>
                </a:lnTo>
                <a:lnTo>
                  <a:pt x="6572851" y="4205138"/>
                </a:lnTo>
                <a:lnTo>
                  <a:pt x="6552259" y="4202397"/>
                </a:lnTo>
                <a:lnTo>
                  <a:pt x="6531808" y="4199880"/>
                </a:lnTo>
                <a:lnTo>
                  <a:pt x="6511499" y="4197584"/>
                </a:lnTo>
                <a:lnTo>
                  <a:pt x="6491327" y="4195509"/>
                </a:lnTo>
                <a:lnTo>
                  <a:pt x="6471293" y="4193650"/>
                </a:lnTo>
                <a:lnTo>
                  <a:pt x="6451393" y="4192007"/>
                </a:lnTo>
                <a:lnTo>
                  <a:pt x="6431629" y="4190577"/>
                </a:lnTo>
                <a:lnTo>
                  <a:pt x="6411994" y="4189358"/>
                </a:lnTo>
                <a:lnTo>
                  <a:pt x="6392492" y="4188346"/>
                </a:lnTo>
                <a:lnTo>
                  <a:pt x="6373117" y="4187541"/>
                </a:lnTo>
                <a:lnTo>
                  <a:pt x="6353871" y="4186940"/>
                </a:lnTo>
                <a:lnTo>
                  <a:pt x="6334749" y="4186540"/>
                </a:lnTo>
                <a:lnTo>
                  <a:pt x="6315752" y="4186339"/>
                </a:lnTo>
                <a:lnTo>
                  <a:pt x="6296876" y="4186336"/>
                </a:lnTo>
                <a:lnTo>
                  <a:pt x="6278122" y="4186526"/>
                </a:lnTo>
                <a:lnTo>
                  <a:pt x="6259485" y="4186909"/>
                </a:lnTo>
                <a:lnTo>
                  <a:pt x="6240968" y="4187483"/>
                </a:lnTo>
                <a:lnTo>
                  <a:pt x="6222565" y="4188243"/>
                </a:lnTo>
                <a:lnTo>
                  <a:pt x="6204277" y="4189190"/>
                </a:lnTo>
                <a:lnTo>
                  <a:pt x="6186101" y="4190320"/>
                </a:lnTo>
                <a:lnTo>
                  <a:pt x="6168036" y="4191630"/>
                </a:lnTo>
                <a:lnTo>
                  <a:pt x="6150080" y="4193119"/>
                </a:lnTo>
                <a:lnTo>
                  <a:pt x="6132232" y="4194785"/>
                </a:lnTo>
                <a:lnTo>
                  <a:pt x="6114490" y="4196625"/>
                </a:lnTo>
                <a:lnTo>
                  <a:pt x="6096852" y="4198636"/>
                </a:lnTo>
                <a:lnTo>
                  <a:pt x="6079317" y="4200817"/>
                </a:lnTo>
                <a:lnTo>
                  <a:pt x="6061883" y="4203166"/>
                </a:lnTo>
                <a:lnTo>
                  <a:pt x="6044549" y="4205679"/>
                </a:lnTo>
                <a:lnTo>
                  <a:pt x="6027313" y="4208355"/>
                </a:lnTo>
                <a:lnTo>
                  <a:pt x="6010172" y="4211191"/>
                </a:lnTo>
                <a:lnTo>
                  <a:pt x="5976173" y="4217335"/>
                </a:lnTo>
                <a:lnTo>
                  <a:pt x="5942540" y="4224094"/>
                </a:lnTo>
                <a:lnTo>
                  <a:pt x="5892747" y="4235344"/>
                </a:lnTo>
                <a:lnTo>
                  <a:pt x="5859970" y="4243558"/>
                </a:lnTo>
                <a:lnTo>
                  <a:pt x="5827512" y="4252322"/>
                </a:lnTo>
                <a:lnTo>
                  <a:pt x="5795362" y="4261618"/>
                </a:lnTo>
                <a:lnTo>
                  <a:pt x="5763504" y="4271428"/>
                </a:lnTo>
                <a:lnTo>
                  <a:pt x="5731928" y="4281734"/>
                </a:lnTo>
                <a:lnTo>
                  <a:pt x="5700619" y="4292517"/>
                </a:lnTo>
                <a:lnTo>
                  <a:pt x="5669565" y="4303758"/>
                </a:lnTo>
                <a:lnTo>
                  <a:pt x="5638752" y="4315440"/>
                </a:lnTo>
                <a:lnTo>
                  <a:pt x="5608167" y="4327545"/>
                </a:lnTo>
                <a:lnTo>
                  <a:pt x="5577799" y="4340054"/>
                </a:lnTo>
                <a:lnTo>
                  <a:pt x="5547632" y="4352948"/>
                </a:lnTo>
                <a:lnTo>
                  <a:pt x="5517655" y="4366210"/>
                </a:lnTo>
                <a:lnTo>
                  <a:pt x="5487855" y="4379822"/>
                </a:lnTo>
                <a:lnTo>
                  <a:pt x="5443456" y="4400854"/>
                </a:lnTo>
                <a:lnTo>
                  <a:pt x="5399381" y="4422570"/>
                </a:lnTo>
                <a:lnTo>
                  <a:pt x="5355585" y="4444908"/>
                </a:lnTo>
                <a:lnTo>
                  <a:pt x="5312025" y="4467805"/>
                </a:lnTo>
                <a:lnTo>
                  <a:pt x="5254235" y="4499099"/>
                </a:lnTo>
                <a:lnTo>
                  <a:pt x="5167962" y="4547383"/>
                </a:lnTo>
                <a:lnTo>
                  <a:pt x="4952295" y="4672140"/>
                </a:lnTo>
                <a:lnTo>
                  <a:pt x="4791671" y="4763822"/>
                </a:lnTo>
                <a:lnTo>
                  <a:pt x="4717297" y="4804607"/>
                </a:lnTo>
                <a:lnTo>
                  <a:pt x="4656988" y="4836560"/>
                </a:lnTo>
                <a:lnTo>
                  <a:pt x="4611217" y="4860036"/>
                </a:lnTo>
                <a:lnTo>
                  <a:pt x="4564933" y="4883024"/>
                </a:lnTo>
                <a:lnTo>
                  <a:pt x="4518093" y="4905462"/>
                </a:lnTo>
                <a:lnTo>
                  <a:pt x="4470653" y="4927290"/>
                </a:lnTo>
                <a:lnTo>
                  <a:pt x="4438671" y="4941472"/>
                </a:lnTo>
                <a:lnTo>
                  <a:pt x="4406390" y="4955337"/>
                </a:lnTo>
                <a:lnTo>
                  <a:pt x="4373797" y="4968866"/>
                </a:lnTo>
                <a:lnTo>
                  <a:pt x="4340879" y="4982041"/>
                </a:lnTo>
                <a:lnTo>
                  <a:pt x="4307622" y="4994845"/>
                </a:lnTo>
                <a:lnTo>
                  <a:pt x="4274014" y="5007258"/>
                </a:lnTo>
                <a:lnTo>
                  <a:pt x="4240041" y="5019263"/>
                </a:lnTo>
                <a:lnTo>
                  <a:pt x="4205691" y="5030841"/>
                </a:lnTo>
                <a:lnTo>
                  <a:pt x="4170950" y="5041974"/>
                </a:lnTo>
                <a:lnTo>
                  <a:pt x="4135806" y="5052643"/>
                </a:lnTo>
                <a:lnTo>
                  <a:pt x="4100246" y="5062831"/>
                </a:lnTo>
                <a:lnTo>
                  <a:pt x="4064256" y="5072519"/>
                </a:lnTo>
                <a:lnTo>
                  <a:pt x="4027823" y="5081689"/>
                </a:lnTo>
                <a:lnTo>
                  <a:pt x="3990935" y="5090323"/>
                </a:lnTo>
                <a:lnTo>
                  <a:pt x="3953578" y="5098402"/>
                </a:lnTo>
                <a:lnTo>
                  <a:pt x="3915739" y="5105908"/>
                </a:lnTo>
                <a:lnTo>
                  <a:pt x="3877406" y="5112824"/>
                </a:lnTo>
                <a:lnTo>
                  <a:pt x="3838565" y="5119129"/>
                </a:lnTo>
                <a:lnTo>
                  <a:pt x="3799203" y="5124807"/>
                </a:lnTo>
                <a:lnTo>
                  <a:pt x="3759308" y="5129839"/>
                </a:lnTo>
                <a:lnTo>
                  <a:pt x="3718865" y="5134207"/>
                </a:lnTo>
                <a:lnTo>
                  <a:pt x="3677863" y="5137893"/>
                </a:lnTo>
                <a:lnTo>
                  <a:pt x="3636288" y="5140877"/>
                </a:lnTo>
                <a:lnTo>
                  <a:pt x="3600919" y="5142778"/>
                </a:lnTo>
                <a:lnTo>
                  <a:pt x="0" y="5142778"/>
                </a:lnTo>
                <a:lnTo>
                  <a:pt x="36355" y="5078128"/>
                </a:lnTo>
                <a:lnTo>
                  <a:pt x="85405" y="4991843"/>
                </a:lnTo>
                <a:lnTo>
                  <a:pt x="164324" y="4854690"/>
                </a:lnTo>
                <a:lnTo>
                  <a:pt x="381230" y="4481186"/>
                </a:lnTo>
                <a:lnTo>
                  <a:pt x="439596" y="4379712"/>
                </a:lnTo>
                <a:lnTo>
                  <a:pt x="478157" y="4312042"/>
                </a:lnTo>
                <a:lnTo>
                  <a:pt x="516383" y="4244314"/>
                </a:lnTo>
                <a:lnTo>
                  <a:pt x="544803" y="4193459"/>
                </a:lnTo>
                <a:lnTo>
                  <a:pt x="572987" y="4142538"/>
                </a:lnTo>
                <a:lnTo>
                  <a:pt x="591636" y="4108547"/>
                </a:lnTo>
                <a:lnTo>
                  <a:pt x="610163" y="4074516"/>
                </a:lnTo>
                <a:lnTo>
                  <a:pt x="628565" y="4040440"/>
                </a:lnTo>
                <a:lnTo>
                  <a:pt x="646835" y="4006315"/>
                </a:lnTo>
                <a:lnTo>
                  <a:pt x="664966" y="3972137"/>
                </a:lnTo>
                <a:lnTo>
                  <a:pt x="682954" y="3937902"/>
                </a:lnTo>
                <a:lnTo>
                  <a:pt x="691892" y="3920762"/>
                </a:lnTo>
                <a:lnTo>
                  <a:pt x="700791" y="3903606"/>
                </a:lnTo>
                <a:lnTo>
                  <a:pt x="709652" y="3886433"/>
                </a:lnTo>
                <a:lnTo>
                  <a:pt x="718472" y="3869243"/>
                </a:lnTo>
                <a:lnTo>
                  <a:pt x="727252" y="3852035"/>
                </a:lnTo>
                <a:lnTo>
                  <a:pt x="735991" y="3834810"/>
                </a:lnTo>
                <a:lnTo>
                  <a:pt x="744687" y="3817565"/>
                </a:lnTo>
                <a:lnTo>
                  <a:pt x="753341" y="3800302"/>
                </a:lnTo>
                <a:lnTo>
                  <a:pt x="761951" y="3783019"/>
                </a:lnTo>
                <a:lnTo>
                  <a:pt x="770517" y="3765715"/>
                </a:lnTo>
                <a:lnTo>
                  <a:pt x="779038" y="3748391"/>
                </a:lnTo>
                <a:lnTo>
                  <a:pt x="787512" y="3731046"/>
                </a:lnTo>
                <a:lnTo>
                  <a:pt x="795941" y="3713678"/>
                </a:lnTo>
                <a:lnTo>
                  <a:pt x="804322" y="3696288"/>
                </a:lnTo>
                <a:lnTo>
                  <a:pt x="812655" y="3678875"/>
                </a:lnTo>
                <a:lnTo>
                  <a:pt x="820938" y="3661439"/>
                </a:lnTo>
                <a:lnTo>
                  <a:pt x="829172" y="3643979"/>
                </a:lnTo>
                <a:lnTo>
                  <a:pt x="837357" y="3626494"/>
                </a:lnTo>
                <a:lnTo>
                  <a:pt x="845490" y="3608984"/>
                </a:lnTo>
                <a:lnTo>
                  <a:pt x="853571" y="3591449"/>
                </a:lnTo>
                <a:lnTo>
                  <a:pt x="861599" y="3573886"/>
                </a:lnTo>
                <a:lnTo>
                  <a:pt x="869574" y="3556298"/>
                </a:lnTo>
                <a:lnTo>
                  <a:pt x="877495" y="3538682"/>
                </a:lnTo>
                <a:lnTo>
                  <a:pt x="885361" y="3521039"/>
                </a:lnTo>
                <a:lnTo>
                  <a:pt x="893171" y="3503367"/>
                </a:lnTo>
                <a:lnTo>
                  <a:pt x="900925" y="3485666"/>
                </a:lnTo>
                <a:lnTo>
                  <a:pt x="908622" y="3467936"/>
                </a:lnTo>
                <a:lnTo>
                  <a:pt x="916260" y="3450176"/>
                </a:lnTo>
                <a:lnTo>
                  <a:pt x="923841" y="3432385"/>
                </a:lnTo>
                <a:lnTo>
                  <a:pt x="931361" y="3414563"/>
                </a:lnTo>
                <a:lnTo>
                  <a:pt x="938822" y="3396710"/>
                </a:lnTo>
                <a:lnTo>
                  <a:pt x="946221" y="3378825"/>
                </a:lnTo>
                <a:lnTo>
                  <a:pt x="953559" y="3360907"/>
                </a:lnTo>
                <a:lnTo>
                  <a:pt x="960835" y="3342956"/>
                </a:lnTo>
                <a:lnTo>
                  <a:pt x="968048" y="3324971"/>
                </a:lnTo>
                <a:lnTo>
                  <a:pt x="975195" y="3306952"/>
                </a:lnTo>
                <a:lnTo>
                  <a:pt x="982280" y="3288898"/>
                </a:lnTo>
                <a:lnTo>
                  <a:pt x="989297" y="3270809"/>
                </a:lnTo>
                <a:lnTo>
                  <a:pt x="996250" y="3252684"/>
                </a:lnTo>
                <a:lnTo>
                  <a:pt x="1003136" y="3234522"/>
                </a:lnTo>
                <a:lnTo>
                  <a:pt x="1009953" y="3216324"/>
                </a:lnTo>
                <a:lnTo>
                  <a:pt x="1016702" y="3198088"/>
                </a:lnTo>
                <a:lnTo>
                  <a:pt x="1023381" y="3179814"/>
                </a:lnTo>
                <a:lnTo>
                  <a:pt x="1029991" y="3161502"/>
                </a:lnTo>
                <a:lnTo>
                  <a:pt x="1036530" y="3143151"/>
                </a:lnTo>
                <a:lnTo>
                  <a:pt x="1042998" y="3124759"/>
                </a:lnTo>
                <a:lnTo>
                  <a:pt x="1049393" y="3106328"/>
                </a:lnTo>
                <a:lnTo>
                  <a:pt x="1055715" y="3087856"/>
                </a:lnTo>
                <a:lnTo>
                  <a:pt x="1061964" y="3069343"/>
                </a:lnTo>
                <a:lnTo>
                  <a:pt x="1068138" y="3050788"/>
                </a:lnTo>
                <a:lnTo>
                  <a:pt x="1074237" y="3032191"/>
                </a:lnTo>
                <a:lnTo>
                  <a:pt x="1080260" y="3013551"/>
                </a:lnTo>
                <a:lnTo>
                  <a:pt x="1086206" y="2994867"/>
                </a:lnTo>
                <a:lnTo>
                  <a:pt x="1092075" y="2976140"/>
                </a:lnTo>
                <a:lnTo>
                  <a:pt x="1097865" y="2957368"/>
                </a:lnTo>
                <a:lnTo>
                  <a:pt x="1103577" y="2938551"/>
                </a:lnTo>
                <a:lnTo>
                  <a:pt x="1109208" y="2919688"/>
                </a:lnTo>
                <a:lnTo>
                  <a:pt x="1114759" y="2900780"/>
                </a:lnTo>
                <a:lnTo>
                  <a:pt x="1120228" y="2881825"/>
                </a:lnTo>
                <a:lnTo>
                  <a:pt x="1125617" y="2862822"/>
                </a:lnTo>
                <a:lnTo>
                  <a:pt x="1130921" y="2843773"/>
                </a:lnTo>
                <a:lnTo>
                  <a:pt x="1136143" y="2824674"/>
                </a:lnTo>
                <a:lnTo>
                  <a:pt x="1141280" y="2805527"/>
                </a:lnTo>
                <a:lnTo>
                  <a:pt x="1146332" y="2786331"/>
                </a:lnTo>
                <a:lnTo>
                  <a:pt x="1151298" y="2767085"/>
                </a:lnTo>
                <a:lnTo>
                  <a:pt x="1156178" y="2747788"/>
                </a:lnTo>
                <a:lnTo>
                  <a:pt x="1160971" y="2728441"/>
                </a:lnTo>
                <a:lnTo>
                  <a:pt x="1165675" y="2709042"/>
                </a:lnTo>
                <a:lnTo>
                  <a:pt x="1170290" y="2689591"/>
                </a:lnTo>
                <a:lnTo>
                  <a:pt x="1174816" y="2670087"/>
                </a:lnTo>
                <a:lnTo>
                  <a:pt x="1179252" y="2650531"/>
                </a:lnTo>
                <a:lnTo>
                  <a:pt x="1183597" y="2630921"/>
                </a:lnTo>
                <a:lnTo>
                  <a:pt x="1187850" y="2611257"/>
                </a:lnTo>
                <a:lnTo>
                  <a:pt x="1192010" y="2591538"/>
                </a:lnTo>
                <a:lnTo>
                  <a:pt x="1196077" y="2571764"/>
                </a:lnTo>
                <a:lnTo>
                  <a:pt x="1200049" y="2551934"/>
                </a:lnTo>
                <a:lnTo>
                  <a:pt x="1203927" y="2532048"/>
                </a:lnTo>
                <a:lnTo>
                  <a:pt x="1207710" y="2512105"/>
                </a:lnTo>
                <a:lnTo>
                  <a:pt x="1211395" y="2492104"/>
                </a:lnTo>
                <a:lnTo>
                  <a:pt x="1214985" y="2472046"/>
                </a:lnTo>
                <a:lnTo>
                  <a:pt x="1218476" y="2451929"/>
                </a:lnTo>
                <a:lnTo>
                  <a:pt x="1221868" y="2431753"/>
                </a:lnTo>
                <a:lnTo>
                  <a:pt x="1225161" y="2411518"/>
                </a:lnTo>
                <a:lnTo>
                  <a:pt x="1228353" y="2391223"/>
                </a:lnTo>
                <a:lnTo>
                  <a:pt x="1231446" y="2370867"/>
                </a:lnTo>
                <a:lnTo>
                  <a:pt x="1234436" y="2350449"/>
                </a:lnTo>
                <a:lnTo>
                  <a:pt x="1237324" y="2329971"/>
                </a:lnTo>
                <a:lnTo>
                  <a:pt x="1240109" y="2309430"/>
                </a:lnTo>
                <a:lnTo>
                  <a:pt x="1242790" y="2288826"/>
                </a:lnTo>
                <a:lnTo>
                  <a:pt x="1245366" y="2268159"/>
                </a:lnTo>
                <a:lnTo>
                  <a:pt x="1247837" y="2247428"/>
                </a:lnTo>
                <a:lnTo>
                  <a:pt x="1250202" y="2226633"/>
                </a:lnTo>
                <a:lnTo>
                  <a:pt x="1252460" y="2205773"/>
                </a:lnTo>
                <a:lnTo>
                  <a:pt x="1254610" y="2184847"/>
                </a:lnTo>
                <a:lnTo>
                  <a:pt x="1256651" y="2163856"/>
                </a:lnTo>
                <a:lnTo>
                  <a:pt x="1258584" y="2142798"/>
                </a:lnTo>
                <a:lnTo>
                  <a:pt x="1260407" y="2121673"/>
                </a:lnTo>
                <a:lnTo>
                  <a:pt x="1262119" y="2100480"/>
                </a:lnTo>
                <a:lnTo>
                  <a:pt x="1263719" y="2079219"/>
                </a:lnTo>
                <a:lnTo>
                  <a:pt x="1265207" y="2057890"/>
                </a:lnTo>
                <a:lnTo>
                  <a:pt x="1266583" y="2036492"/>
                </a:lnTo>
                <a:lnTo>
                  <a:pt x="1267845" y="2015023"/>
                </a:lnTo>
                <a:lnTo>
                  <a:pt x="1268992" y="1993484"/>
                </a:lnTo>
                <a:lnTo>
                  <a:pt x="1270024" y="1971875"/>
                </a:lnTo>
                <a:lnTo>
                  <a:pt x="1270940" y="1950194"/>
                </a:lnTo>
                <a:lnTo>
                  <a:pt x="1271740" y="1928441"/>
                </a:lnTo>
                <a:lnTo>
                  <a:pt x="1272422" y="1906616"/>
                </a:lnTo>
                <a:lnTo>
                  <a:pt x="1272986" y="1884718"/>
                </a:lnTo>
                <a:lnTo>
                  <a:pt x="1273430" y="1862747"/>
                </a:lnTo>
                <a:lnTo>
                  <a:pt x="1273755" y="1840700"/>
                </a:lnTo>
                <a:lnTo>
                  <a:pt x="1273961" y="1818581"/>
                </a:lnTo>
                <a:lnTo>
                  <a:pt x="1274005" y="1774114"/>
                </a:lnTo>
                <a:lnTo>
                  <a:pt x="1273844" y="1751767"/>
                </a:lnTo>
                <a:lnTo>
                  <a:pt x="1273558" y="1729342"/>
                </a:lnTo>
                <a:lnTo>
                  <a:pt x="1273150" y="1706841"/>
                </a:lnTo>
                <a:lnTo>
                  <a:pt x="1272616" y="1684263"/>
                </a:lnTo>
                <a:lnTo>
                  <a:pt x="1271956" y="1661605"/>
                </a:lnTo>
                <a:lnTo>
                  <a:pt x="1271170" y="1638868"/>
                </a:lnTo>
                <a:lnTo>
                  <a:pt x="1270256" y="1616053"/>
                </a:lnTo>
                <a:lnTo>
                  <a:pt x="1269215" y="1593157"/>
                </a:lnTo>
                <a:lnTo>
                  <a:pt x="1268044" y="1570181"/>
                </a:lnTo>
                <a:lnTo>
                  <a:pt x="1266744" y="1547124"/>
                </a:lnTo>
                <a:lnTo>
                  <a:pt x="1265314" y="1523985"/>
                </a:lnTo>
                <a:lnTo>
                  <a:pt x="1263753" y="1500764"/>
                </a:lnTo>
                <a:lnTo>
                  <a:pt x="1262060" y="1477461"/>
                </a:lnTo>
                <a:lnTo>
                  <a:pt x="1260234" y="1454074"/>
                </a:lnTo>
                <a:lnTo>
                  <a:pt x="1258276" y="1430604"/>
                </a:lnTo>
                <a:lnTo>
                  <a:pt x="1256182" y="1407049"/>
                </a:lnTo>
                <a:lnTo>
                  <a:pt x="1253955" y="1383410"/>
                </a:lnTo>
                <a:lnTo>
                  <a:pt x="1251592" y="1359685"/>
                </a:lnTo>
                <a:lnTo>
                  <a:pt x="1249092" y="1335873"/>
                </a:lnTo>
                <a:lnTo>
                  <a:pt x="1246456" y="1311977"/>
                </a:lnTo>
                <a:lnTo>
                  <a:pt x="1243681" y="1287992"/>
                </a:lnTo>
                <a:lnTo>
                  <a:pt x="1240769" y="1263921"/>
                </a:lnTo>
                <a:lnTo>
                  <a:pt x="1237716" y="1239761"/>
                </a:lnTo>
                <a:lnTo>
                  <a:pt x="1234524" y="1215513"/>
                </a:lnTo>
                <a:lnTo>
                  <a:pt x="1231190" y="1191176"/>
                </a:lnTo>
                <a:lnTo>
                  <a:pt x="1227715" y="1166749"/>
                </a:lnTo>
                <a:lnTo>
                  <a:pt x="1224099" y="1142232"/>
                </a:lnTo>
                <a:lnTo>
                  <a:pt x="1220339" y="1117624"/>
                </a:lnTo>
                <a:lnTo>
                  <a:pt x="1216434" y="1092925"/>
                </a:lnTo>
                <a:lnTo>
                  <a:pt x="1212386" y="1068134"/>
                </a:lnTo>
                <a:lnTo>
                  <a:pt x="1208192" y="1043251"/>
                </a:lnTo>
                <a:lnTo>
                  <a:pt x="1203852" y="1018274"/>
                </a:lnTo>
                <a:lnTo>
                  <a:pt x="1199365" y="993205"/>
                </a:lnTo>
                <a:lnTo>
                  <a:pt x="1194731" y="968042"/>
                </a:lnTo>
                <a:lnTo>
                  <a:pt x="1189948" y="942784"/>
                </a:lnTo>
                <a:lnTo>
                  <a:pt x="1185016" y="917431"/>
                </a:lnTo>
                <a:lnTo>
                  <a:pt x="1179934" y="891982"/>
                </a:lnTo>
                <a:lnTo>
                  <a:pt x="1174701" y="866438"/>
                </a:lnTo>
                <a:lnTo>
                  <a:pt x="1169317" y="840796"/>
                </a:lnTo>
                <a:lnTo>
                  <a:pt x="1163781" y="815058"/>
                </a:lnTo>
                <a:lnTo>
                  <a:pt x="1158092" y="789222"/>
                </a:lnTo>
                <a:lnTo>
                  <a:pt x="1152249" y="763287"/>
                </a:lnTo>
                <a:lnTo>
                  <a:pt x="1146253" y="737255"/>
                </a:lnTo>
                <a:lnTo>
                  <a:pt x="1140101" y="711122"/>
                </a:lnTo>
                <a:lnTo>
                  <a:pt x="1133793" y="684890"/>
                </a:lnTo>
                <a:lnTo>
                  <a:pt x="1127327" y="658557"/>
                </a:lnTo>
                <a:lnTo>
                  <a:pt x="1120705" y="632123"/>
                </a:lnTo>
                <a:lnTo>
                  <a:pt x="1113925" y="605589"/>
                </a:lnTo>
                <a:lnTo>
                  <a:pt x="1106986" y="578951"/>
                </a:lnTo>
                <a:lnTo>
                  <a:pt x="1099887" y="552212"/>
                </a:lnTo>
                <a:lnTo>
                  <a:pt x="1092628" y="525369"/>
                </a:lnTo>
                <a:lnTo>
                  <a:pt x="1085207" y="498423"/>
                </a:lnTo>
                <a:lnTo>
                  <a:pt x="1077624" y="471372"/>
                </a:lnTo>
                <a:lnTo>
                  <a:pt x="1069880" y="444217"/>
                </a:lnTo>
                <a:lnTo>
                  <a:pt x="1061971" y="416957"/>
                </a:lnTo>
                <a:lnTo>
                  <a:pt x="1053898" y="389591"/>
                </a:lnTo>
                <a:lnTo>
                  <a:pt x="1045660" y="362118"/>
                </a:lnTo>
                <a:lnTo>
                  <a:pt x="1037256" y="334538"/>
                </a:lnTo>
                <a:lnTo>
                  <a:pt x="1028686" y="306852"/>
                </a:lnTo>
                <a:lnTo>
                  <a:pt x="1019950" y="279057"/>
                </a:lnTo>
                <a:lnTo>
                  <a:pt x="1011045" y="251154"/>
                </a:lnTo>
                <a:lnTo>
                  <a:pt x="1001971" y="223142"/>
                </a:lnTo>
                <a:lnTo>
                  <a:pt x="992728" y="195020"/>
                </a:lnTo>
                <a:lnTo>
                  <a:pt x="983314" y="166788"/>
                </a:lnTo>
                <a:lnTo>
                  <a:pt x="973730" y="138446"/>
                </a:lnTo>
                <a:lnTo>
                  <a:pt x="963974" y="109992"/>
                </a:lnTo>
                <a:lnTo>
                  <a:pt x="954045" y="81427"/>
                </a:lnTo>
                <a:lnTo>
                  <a:pt x="943943" y="52750"/>
                </a:lnTo>
                <a:lnTo>
                  <a:pt x="933667" y="23959"/>
                </a:lnTo>
                <a:close/>
              </a:path>
            </a:pathLst>
          </a:custGeom>
          <a:solidFill>
            <a:schemeClr val="accent6"/>
          </a:solidFill>
          <a:ln>
            <a:noFill/>
          </a:ln>
        </p:spPr>
        <p:txBody>
          <a:bodyPr wrap="square">
            <a:noAutofit/>
          </a:bodyPr>
          <a:lstStyle>
            <a:lvl1pPr>
              <a:defRPr>
                <a:solidFill>
                  <a:schemeClr val="accent1"/>
                </a:solidFill>
              </a:defRPr>
            </a:lvl1pPr>
          </a:lstStyle>
          <a:p>
            <a:r>
              <a:rPr lang="en-GB"/>
              <a:t> </a:t>
            </a:r>
          </a:p>
        </p:txBody>
      </p:sp>
      <p:sp>
        <p:nvSpPr>
          <p:cNvPr id="6" name="Text Placeholder 2">
            <a:extLst>
              <a:ext uri="{FF2B5EF4-FFF2-40B4-BE49-F238E27FC236}">
                <a16:creationId xmlns:a16="http://schemas.microsoft.com/office/drawing/2014/main" id="{472E4862-F26F-4BEA-9FEB-DFE15AA4E10A}"/>
              </a:ext>
            </a:extLst>
          </p:cNvPr>
          <p:cNvSpPr>
            <a:spLocks noGrp="1"/>
          </p:cNvSpPr>
          <p:nvPr>
            <p:ph type="body" sz="quarter" idx="15"/>
          </p:nvPr>
        </p:nvSpPr>
        <p:spPr>
          <a:xfrm>
            <a:off x="324000" y="1062000"/>
            <a:ext cx="2592238" cy="246221"/>
          </a:xfrm>
        </p:spPr>
        <p:txBody>
          <a:bodyPr/>
          <a:lstStyle>
            <a:lvl1pPr>
              <a:defRPr sz="1600" b="0">
                <a:solidFill>
                  <a:schemeClr val="tx1"/>
                </a:solidFill>
              </a:defRPr>
            </a:lvl1pPr>
            <a:lvl2pPr>
              <a:defRPr sz="1455"/>
            </a:lvl2pPr>
            <a:lvl3pPr marL="0" indent="0">
              <a:buNone/>
              <a:defRPr sz="1455"/>
            </a:lvl3pPr>
            <a:lvl4pPr>
              <a:defRPr sz="1455"/>
            </a:lvl4pPr>
            <a:lvl5pPr>
              <a:defRPr sz="1455"/>
            </a:lvl5pPr>
          </a:lstStyle>
          <a:p>
            <a:pPr lvl="0"/>
            <a:r>
              <a:rPr lang="en-US"/>
              <a:t>Edit Master text styles</a:t>
            </a:r>
          </a:p>
        </p:txBody>
      </p:sp>
      <p:sp>
        <p:nvSpPr>
          <p:cNvPr id="10" name="Round Diagonal Corner Rectangle 4">
            <a:extLst>
              <a:ext uri="{FF2B5EF4-FFF2-40B4-BE49-F238E27FC236}">
                <a16:creationId xmlns:a16="http://schemas.microsoft.com/office/drawing/2014/main" id="{B1508920-DE1E-4600-ABEC-66488997A7F2}"/>
              </a:ext>
            </a:extLst>
          </p:cNvPr>
          <p:cNvSpPr/>
          <p:nvPr userDrawn="1"/>
        </p:nvSpPr>
        <p:spPr>
          <a:xfrm>
            <a:off x="9385693" y="-2228"/>
            <a:ext cx="1932344" cy="2754528"/>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lIns="36000" tIns="36000" rIns="36000" bIns="36000" rtlCol="0" anchor="t" anchorCtr="0">
            <a:spAutoFit/>
          </a:bodyPr>
          <a:lstStyle/>
          <a:p>
            <a:pPr>
              <a:spcAft>
                <a:spcPts val="102"/>
              </a:spcAft>
            </a:pPr>
            <a:r>
              <a:rPr lang="en-GB" sz="637" b="1" noProof="0">
                <a:solidFill>
                  <a:schemeClr val="bg1">
                    <a:lumMod val="50000"/>
                  </a:schemeClr>
                </a:solidFill>
              </a:rPr>
              <a:t>Image placeholders</a:t>
            </a:r>
          </a:p>
          <a:p>
            <a:pPr marL="0" lvl="1" indent="0">
              <a:spcAft>
                <a:spcPts val="99"/>
              </a:spcAft>
            </a:pPr>
            <a:r>
              <a:rPr lang="en-GB" sz="637" noProof="0">
                <a:solidFill>
                  <a:schemeClr val="bg1">
                    <a:lumMod val="50000"/>
                  </a:schemeClr>
                </a:solidFill>
              </a:rPr>
              <a:t>This layout is set with a picture placeholder. The front cover image should always be in the cut out style or a plain yellow background</a:t>
            </a:r>
          </a:p>
          <a:p>
            <a:pPr marL="0" lvl="1" indent="0">
              <a:spcAft>
                <a:spcPts val="99"/>
              </a:spcAft>
            </a:pPr>
            <a:r>
              <a:rPr lang="en-GB" sz="637" b="1" noProof="0">
                <a:solidFill>
                  <a:schemeClr val="bg1">
                    <a:lumMod val="50000"/>
                  </a:schemeClr>
                </a:solidFill>
              </a:rPr>
              <a:t>Change image</a:t>
            </a:r>
          </a:p>
          <a:p>
            <a:pPr marL="58450" lvl="2" indent="-58450">
              <a:spcAft>
                <a:spcPts val="99"/>
              </a:spcAft>
              <a:buFont typeface="Arial" panose="020B0604020202020204" pitchFamily="34" charset="0"/>
              <a:buChar char="•"/>
            </a:pPr>
            <a:r>
              <a:rPr lang="en-GB" sz="637" noProof="0">
                <a:solidFill>
                  <a:schemeClr val="bg1">
                    <a:lumMod val="50000"/>
                  </a:schemeClr>
                </a:solidFill>
              </a:rPr>
              <a:t>Click on the image</a:t>
            </a:r>
          </a:p>
          <a:p>
            <a:pPr marL="58450" lvl="2" indent="-58450">
              <a:spcAft>
                <a:spcPts val="99"/>
              </a:spcAft>
              <a:buFont typeface="Arial" panose="020B0604020202020204" pitchFamily="34" charset="0"/>
              <a:buChar char="•"/>
            </a:pPr>
            <a:r>
              <a:rPr lang="en-GB" sz="637" noProof="0">
                <a:solidFill>
                  <a:schemeClr val="bg1">
                    <a:lumMod val="50000"/>
                  </a:schemeClr>
                </a:solidFill>
              </a:rPr>
              <a:t>Select ‘delete’</a:t>
            </a:r>
          </a:p>
          <a:p>
            <a:pPr marL="58450" lvl="2" indent="-58450">
              <a:spcAft>
                <a:spcPts val="99"/>
              </a:spcAft>
              <a:buFont typeface="Arial" panose="020B0604020202020204" pitchFamily="34" charset="0"/>
              <a:buChar char="•"/>
            </a:pPr>
            <a:r>
              <a:rPr lang="en-GB" sz="637" noProof="0">
                <a:solidFill>
                  <a:schemeClr val="bg1">
                    <a:lumMod val="50000"/>
                  </a:schemeClr>
                </a:solidFill>
              </a:rPr>
              <a:t>Go to the Image Library</a:t>
            </a:r>
          </a:p>
          <a:p>
            <a:pPr marL="58450" lvl="2" indent="-58450">
              <a:spcAft>
                <a:spcPts val="99"/>
              </a:spcAft>
              <a:buFont typeface="Arial" panose="020B0604020202020204" pitchFamily="34" charset="0"/>
              <a:buChar char="•"/>
            </a:pPr>
            <a:r>
              <a:rPr lang="en-GB" sz="637" noProof="0">
                <a:solidFill>
                  <a:schemeClr val="bg1">
                    <a:lumMod val="50000"/>
                  </a:schemeClr>
                </a:solidFill>
              </a:rPr>
              <a:t>Select image and ‘insert’</a:t>
            </a:r>
          </a:p>
          <a:p>
            <a:pPr marL="0" lvl="2" indent="0">
              <a:spcAft>
                <a:spcPts val="99"/>
              </a:spcAft>
              <a:buFontTx/>
              <a:buNone/>
            </a:pPr>
            <a:r>
              <a:rPr lang="en-GB" sz="637" noProof="0">
                <a:solidFill>
                  <a:schemeClr val="bg1">
                    <a:lumMod val="50000"/>
                  </a:schemeClr>
                </a:solidFill>
              </a:rPr>
              <a:t>When you have reset the slide the image may need readjusting</a:t>
            </a:r>
          </a:p>
          <a:p>
            <a:pPr marL="0" lvl="1" indent="0">
              <a:spcAft>
                <a:spcPts val="99"/>
              </a:spcAft>
            </a:pPr>
            <a:r>
              <a:rPr lang="en-GB" sz="637" b="1" noProof="0">
                <a:solidFill>
                  <a:schemeClr val="bg1">
                    <a:lumMod val="50000"/>
                  </a:schemeClr>
                </a:solidFill>
              </a:rPr>
              <a:t>Insert image</a:t>
            </a:r>
          </a:p>
          <a:p>
            <a:pPr marL="0" lvl="1" indent="0">
              <a:spcAft>
                <a:spcPts val="99"/>
              </a:spcAft>
            </a:pPr>
            <a:r>
              <a:rPr lang="en-GB" sz="637" noProof="0">
                <a:solidFill>
                  <a:schemeClr val="bg1">
                    <a:lumMod val="50000"/>
                  </a:schemeClr>
                </a:solidFill>
              </a:rPr>
              <a:t>To insert an image click on the ‘picture placeholder icon’, navigate to the file and insert.</a:t>
            </a:r>
          </a:p>
          <a:p>
            <a:pPr>
              <a:spcAft>
                <a:spcPts val="99"/>
              </a:spcAft>
            </a:pPr>
            <a:r>
              <a:rPr lang="en-GB" sz="637" b="1" noProof="0">
                <a:solidFill>
                  <a:schemeClr val="bg1">
                    <a:lumMod val="50000"/>
                  </a:schemeClr>
                </a:solidFill>
              </a:rPr>
              <a:t>Crop image</a:t>
            </a:r>
          </a:p>
          <a:p>
            <a:pPr marL="0" lvl="1" indent="0">
              <a:spcAft>
                <a:spcPts val="99"/>
              </a:spcAft>
            </a:pPr>
            <a:r>
              <a:rPr lang="en-GB" sz="637" noProof="0">
                <a:solidFill>
                  <a:schemeClr val="bg1">
                    <a:lumMod val="50000"/>
                  </a:schemeClr>
                </a:solidFill>
              </a:rPr>
              <a:t>When the image is inserted it may not automatically show the part of the image you want. To change what is shown:</a:t>
            </a:r>
          </a:p>
          <a:p>
            <a:pPr marL="58450" lvl="2" indent="-58450">
              <a:spcAft>
                <a:spcPts val="99"/>
              </a:spcAft>
              <a:buFont typeface="Arial" panose="020B0604020202020204" pitchFamily="34" charset="0"/>
              <a:buChar char="•"/>
            </a:pPr>
            <a:r>
              <a:rPr lang="en-GB" sz="637" noProof="0">
                <a:solidFill>
                  <a:schemeClr val="bg1">
                    <a:lumMod val="50000"/>
                  </a:schemeClr>
                </a:solidFill>
              </a:rPr>
              <a:t>Select the image</a:t>
            </a:r>
          </a:p>
          <a:p>
            <a:pPr marL="58450" lvl="2" indent="-58450">
              <a:spcAft>
                <a:spcPts val="99"/>
              </a:spcAft>
              <a:buFont typeface="Arial" panose="020B0604020202020204" pitchFamily="34" charset="0"/>
              <a:buChar char="•"/>
            </a:pPr>
            <a:r>
              <a:rPr lang="en-GB" sz="637" noProof="0">
                <a:solidFill>
                  <a:schemeClr val="bg1">
                    <a:lumMod val="50000"/>
                  </a:schemeClr>
                </a:solidFill>
              </a:rPr>
              <a:t>Go to ‘Format’ tab</a:t>
            </a:r>
          </a:p>
          <a:p>
            <a:pPr marL="58450" lvl="2" indent="-58450">
              <a:spcAft>
                <a:spcPts val="99"/>
              </a:spcAft>
              <a:buFont typeface="Arial" panose="020B0604020202020204" pitchFamily="34" charset="0"/>
              <a:buChar char="•"/>
            </a:pPr>
            <a:r>
              <a:rPr lang="en-GB" sz="637" noProof="0">
                <a:solidFill>
                  <a:schemeClr val="bg1">
                    <a:lumMod val="50000"/>
                  </a:schemeClr>
                </a:solidFill>
              </a:rPr>
              <a:t>Select ‘Crop’</a:t>
            </a:r>
          </a:p>
          <a:p>
            <a:pPr marL="0" indent="0">
              <a:spcAft>
                <a:spcPts val="102"/>
              </a:spcAft>
              <a:buFont typeface="Arial" pitchFamily="34" charset="0"/>
              <a:buNone/>
            </a:pPr>
            <a:r>
              <a:rPr lang="en-GB" sz="637" b="1" noProof="0">
                <a:solidFill>
                  <a:schemeClr val="bg1">
                    <a:lumMod val="50000"/>
                  </a:schemeClr>
                </a:solidFill>
              </a:rPr>
              <a:t>Image library</a:t>
            </a:r>
          </a:p>
          <a:p>
            <a:pPr marL="0" indent="0" algn="l" defTabSz="237590" rtl="0" fontAlgn="base">
              <a:spcBef>
                <a:spcPct val="0"/>
              </a:spcBef>
              <a:spcAft>
                <a:spcPts val="102"/>
              </a:spcAft>
              <a:buFont typeface="Arial" pitchFamily="34" charset="0"/>
              <a:buNone/>
            </a:pPr>
            <a:r>
              <a:rPr lang="en-GB" sz="637" kern="1200" noProof="0">
                <a:solidFill>
                  <a:schemeClr val="bg1">
                    <a:lumMod val="50000"/>
                  </a:schemeClr>
                </a:solidFill>
                <a:latin typeface="+mn-lt"/>
                <a:ea typeface="+mn-ea"/>
                <a:cs typeface="+mn-cs"/>
              </a:rPr>
              <a:t>To access the image library, please log into</a:t>
            </a:r>
          </a:p>
          <a:p>
            <a:pPr marL="0" indent="0" algn="l" defTabSz="237590" rtl="0" fontAlgn="base">
              <a:spcBef>
                <a:spcPct val="0"/>
              </a:spcBef>
              <a:spcAft>
                <a:spcPts val="102"/>
              </a:spcAft>
              <a:buFont typeface="Arial" pitchFamily="34" charset="0"/>
              <a:buNone/>
            </a:pPr>
            <a:endParaRPr lang="en-GB" sz="637" kern="1200" noProof="0">
              <a:solidFill>
                <a:schemeClr val="bg1">
                  <a:lumMod val="50000"/>
                </a:schemeClr>
              </a:solidFill>
              <a:latin typeface="+mn-lt"/>
              <a:ea typeface="+mn-ea"/>
              <a:cs typeface="+mn-cs"/>
            </a:endParaRPr>
          </a:p>
          <a:p>
            <a:pPr>
              <a:spcAft>
                <a:spcPts val="102"/>
              </a:spcAft>
            </a:pPr>
            <a:endParaRPr lang="en-GB" sz="637" kern="1200" noProof="0">
              <a:solidFill>
                <a:schemeClr val="bg1">
                  <a:lumMod val="50000"/>
                </a:schemeClr>
              </a:solidFill>
              <a:latin typeface="+mn-lt"/>
              <a:ea typeface="+mn-ea"/>
              <a:cs typeface="+mn-cs"/>
            </a:endParaRPr>
          </a:p>
        </p:txBody>
      </p:sp>
      <p:sp>
        <p:nvSpPr>
          <p:cNvPr id="12" name="Rectangle 11">
            <a:hlinkClick r:id="rId2"/>
            <a:extLst>
              <a:ext uri="{FF2B5EF4-FFF2-40B4-BE49-F238E27FC236}">
                <a16:creationId xmlns:a16="http://schemas.microsoft.com/office/drawing/2014/main" id="{5CCFFF65-EF68-45FF-A126-7B581810B374}"/>
              </a:ext>
            </a:extLst>
          </p:cNvPr>
          <p:cNvSpPr/>
          <p:nvPr userDrawn="1"/>
        </p:nvSpPr>
        <p:spPr>
          <a:xfrm>
            <a:off x="9419215" y="2545718"/>
            <a:ext cx="1752087" cy="98040"/>
          </a:xfrm>
          <a:prstGeom prst="rect">
            <a:avLst/>
          </a:prstGeom>
          <a:noFill/>
        </p:spPr>
        <p:txBody>
          <a:bodyPr wrap="square" lIns="0" tIns="0" rIns="0" bIns="0" rtlCol="0" anchor="ctr">
            <a:spAutoFit/>
          </a:bodyPr>
          <a:lstStyle/>
          <a:p>
            <a:r>
              <a:rPr lang="en-GB" sz="637">
                <a:cs typeface="Arial" panose="020B0604020202020204" pitchFamily="34" charset="0"/>
              </a:rPr>
              <a:t>https://nationalgrid.onbrandcloud.com/login/</a:t>
            </a:r>
          </a:p>
        </p:txBody>
      </p:sp>
      <p:pic>
        <p:nvPicPr>
          <p:cNvPr id="8" name="Picture 7">
            <a:extLst>
              <a:ext uri="{FF2B5EF4-FFF2-40B4-BE49-F238E27FC236}">
                <a16:creationId xmlns:a16="http://schemas.microsoft.com/office/drawing/2014/main" id="{A4694E5B-8288-4F85-9F48-AF84A3810CE6}"/>
              </a:ext>
            </a:extLst>
          </p:cNvPr>
          <p:cNvPicPr>
            <a:picLocks noChangeAspect="1"/>
          </p:cNvPicPr>
          <p:nvPr userDrawn="1"/>
        </p:nvPicPr>
        <p:blipFill>
          <a:blip r:embed="rId3"/>
          <a:stretch>
            <a:fillRect/>
          </a:stretch>
        </p:blipFill>
        <p:spPr>
          <a:xfrm>
            <a:off x="7473917" y="4678326"/>
            <a:ext cx="1345632" cy="201018"/>
          </a:xfrm>
          <a:prstGeom prst="rect">
            <a:avLst/>
          </a:prstGeom>
        </p:spPr>
      </p:pic>
      <p:sp>
        <p:nvSpPr>
          <p:cNvPr id="3" name="Title 2">
            <a:extLst>
              <a:ext uri="{FF2B5EF4-FFF2-40B4-BE49-F238E27FC236}">
                <a16:creationId xmlns:a16="http://schemas.microsoft.com/office/drawing/2014/main" id="{3E108CA2-B250-42BE-9D56-C09CE2724843}"/>
              </a:ext>
            </a:extLst>
          </p:cNvPr>
          <p:cNvSpPr>
            <a:spLocks noGrp="1"/>
          </p:cNvSpPr>
          <p:nvPr>
            <p:ph type="title"/>
          </p:nvPr>
        </p:nvSpPr>
        <p:spPr>
          <a:xfrm>
            <a:off x="323551" y="330855"/>
            <a:ext cx="2592688" cy="295466"/>
          </a:xfrm>
        </p:spPr>
        <p:txBody>
          <a:bodyPr/>
          <a:lstStyle/>
          <a:p>
            <a:r>
              <a:rPr lang="en-US"/>
              <a:t>Click to edit Master title style</a:t>
            </a:r>
            <a:endParaRPr lang="en-GB"/>
          </a:p>
        </p:txBody>
      </p:sp>
    </p:spTree>
  </p:cSld>
  <p:clrMapOvr>
    <a:masterClrMapping/>
  </p:clrMapOvr>
  <p:extLst>
    <p:ext uri="{DCECCB84-F9BA-43D5-87BE-67443E8EF086}">
      <p15:sldGuideLst xmlns:p15="http://schemas.microsoft.com/office/powerpoint/2012/main"/>
    </p:ext>
  </p:extLst>
</p:sldLayout>
</file>

<file path=ppt/slideLayouts/slideLayout74.xml><?xml version="1.0" encoding="utf-8"?>
<p:sldLayout xmlns:a="http://schemas.openxmlformats.org/drawingml/2006/main" xmlns:r="http://schemas.openxmlformats.org/officeDocument/2006/relationships" xmlns:p="http://schemas.openxmlformats.org/presentationml/2006/main" showMasterSp="0" preserve="1" userDrawn="1">
  <p:cSld name="Key message right">
    <p:spTree>
      <p:nvGrpSpPr>
        <p:cNvPr id="1" name=""/>
        <p:cNvGrpSpPr/>
        <p:nvPr/>
      </p:nvGrpSpPr>
      <p:grpSpPr>
        <a:xfrm>
          <a:off x="0" y="0"/>
          <a:ext cx="0" cy="0"/>
          <a:chOff x="0" y="0"/>
          <a:chExt cx="0" cy="0"/>
        </a:xfrm>
      </p:grpSpPr>
      <p:sp>
        <p:nvSpPr>
          <p:cNvPr id="13" name="Picture Placeholder 12">
            <a:extLst>
              <a:ext uri="{FF2B5EF4-FFF2-40B4-BE49-F238E27FC236}">
                <a16:creationId xmlns:a16="http://schemas.microsoft.com/office/drawing/2014/main" id="{B576D51F-52D4-4DC0-8A7D-6D12557F5F23}"/>
              </a:ext>
            </a:extLst>
          </p:cNvPr>
          <p:cNvSpPr>
            <a:spLocks noGrp="1"/>
          </p:cNvSpPr>
          <p:nvPr>
            <p:ph type="pic" sz="quarter" idx="16" hasCustomPrompt="1"/>
          </p:nvPr>
        </p:nvSpPr>
        <p:spPr>
          <a:xfrm>
            <a:off x="-6090" y="0"/>
            <a:ext cx="7110675" cy="5142778"/>
          </a:xfrm>
          <a:custGeom>
            <a:avLst/>
            <a:gdLst>
              <a:gd name="connsiteX0" fmla="*/ 0 w 15633609"/>
              <a:gd name="connsiteY0" fmla="*/ 0 h 11307763"/>
              <a:gd name="connsiteX1" fmla="*/ 13600449 w 15633609"/>
              <a:gd name="connsiteY1" fmla="*/ 0 h 11307763"/>
              <a:gd name="connsiteX2" fmla="*/ 13581182 w 15633609"/>
              <a:gd name="connsiteY2" fmla="*/ 53290 h 11307763"/>
              <a:gd name="connsiteX3" fmla="*/ 13558589 w 15633609"/>
              <a:gd name="connsiteY3" fmla="*/ 116593 h 11307763"/>
              <a:gd name="connsiteX4" fmla="*/ 13536379 w 15633609"/>
              <a:gd name="connsiteY4" fmla="*/ 179648 h 11307763"/>
              <a:gd name="connsiteX5" fmla="*/ 13514550 w 15633609"/>
              <a:gd name="connsiteY5" fmla="*/ 242456 h 11307763"/>
              <a:gd name="connsiteX6" fmla="*/ 13493100 w 15633609"/>
              <a:gd name="connsiteY6" fmla="*/ 305018 h 11307763"/>
              <a:gd name="connsiteX7" fmla="*/ 13472027 w 15633609"/>
              <a:gd name="connsiteY7" fmla="*/ 367337 h 11307763"/>
              <a:gd name="connsiteX8" fmla="*/ 13451330 w 15633609"/>
              <a:gd name="connsiteY8" fmla="*/ 429411 h 11307763"/>
              <a:gd name="connsiteX9" fmla="*/ 13431008 w 15633609"/>
              <a:gd name="connsiteY9" fmla="*/ 491244 h 11307763"/>
              <a:gd name="connsiteX10" fmla="*/ 13411058 w 15633609"/>
              <a:gd name="connsiteY10" fmla="*/ 552836 h 11307763"/>
              <a:gd name="connsiteX11" fmla="*/ 13391480 w 15633609"/>
              <a:gd name="connsiteY11" fmla="*/ 614189 h 11307763"/>
              <a:gd name="connsiteX12" fmla="*/ 13372270 w 15633609"/>
              <a:gd name="connsiteY12" fmla="*/ 675303 h 11307763"/>
              <a:gd name="connsiteX13" fmla="*/ 13353428 w 15633609"/>
              <a:gd name="connsiteY13" fmla="*/ 736179 h 11307763"/>
              <a:gd name="connsiteX14" fmla="*/ 13334952 w 15633609"/>
              <a:gd name="connsiteY14" fmla="*/ 796820 h 11307763"/>
              <a:gd name="connsiteX15" fmla="*/ 13316841 w 15633609"/>
              <a:gd name="connsiteY15" fmla="*/ 857225 h 11307763"/>
              <a:gd name="connsiteX16" fmla="*/ 13299092 w 15633609"/>
              <a:gd name="connsiteY16" fmla="*/ 917397 h 11307763"/>
              <a:gd name="connsiteX17" fmla="*/ 13281704 w 15633609"/>
              <a:gd name="connsiteY17" fmla="*/ 977336 h 11307763"/>
              <a:gd name="connsiteX18" fmla="*/ 13264675 w 15633609"/>
              <a:gd name="connsiteY18" fmla="*/ 1037044 h 11307763"/>
              <a:gd name="connsiteX19" fmla="*/ 13248005 w 15633609"/>
              <a:gd name="connsiteY19" fmla="*/ 1096522 h 11307763"/>
              <a:gd name="connsiteX20" fmla="*/ 13231690 w 15633609"/>
              <a:gd name="connsiteY20" fmla="*/ 1155770 h 11307763"/>
              <a:gd name="connsiteX21" fmla="*/ 13215729 w 15633609"/>
              <a:gd name="connsiteY21" fmla="*/ 1214791 h 11307763"/>
              <a:gd name="connsiteX22" fmla="*/ 13200122 w 15633609"/>
              <a:gd name="connsiteY22" fmla="*/ 1273585 h 11307763"/>
              <a:gd name="connsiteX23" fmla="*/ 13184865 w 15633609"/>
              <a:gd name="connsiteY23" fmla="*/ 1332154 h 11307763"/>
              <a:gd name="connsiteX24" fmla="*/ 13169958 w 15633609"/>
              <a:gd name="connsiteY24" fmla="*/ 1390498 h 11307763"/>
              <a:gd name="connsiteX25" fmla="*/ 13155398 w 15633609"/>
              <a:gd name="connsiteY25" fmla="*/ 1448619 h 11307763"/>
              <a:gd name="connsiteX26" fmla="*/ 13141185 w 15633609"/>
              <a:gd name="connsiteY26" fmla="*/ 1506519 h 11307763"/>
              <a:gd name="connsiteX27" fmla="*/ 13127316 w 15633609"/>
              <a:gd name="connsiteY27" fmla="*/ 1564197 h 11307763"/>
              <a:gd name="connsiteX28" fmla="*/ 13113790 w 15633609"/>
              <a:gd name="connsiteY28" fmla="*/ 1621656 h 11307763"/>
              <a:gd name="connsiteX29" fmla="*/ 13100605 w 15633609"/>
              <a:gd name="connsiteY29" fmla="*/ 1678897 h 11307763"/>
              <a:gd name="connsiteX30" fmla="*/ 13087759 w 15633609"/>
              <a:gd name="connsiteY30" fmla="*/ 1735920 h 11307763"/>
              <a:gd name="connsiteX31" fmla="*/ 13075251 w 15633609"/>
              <a:gd name="connsiteY31" fmla="*/ 1792727 h 11307763"/>
              <a:gd name="connsiteX32" fmla="*/ 13063080 w 15633609"/>
              <a:gd name="connsiteY32" fmla="*/ 1849320 h 11307763"/>
              <a:gd name="connsiteX33" fmla="*/ 13051242 w 15633609"/>
              <a:gd name="connsiteY33" fmla="*/ 1905699 h 11307763"/>
              <a:gd name="connsiteX34" fmla="*/ 13039738 w 15633609"/>
              <a:gd name="connsiteY34" fmla="*/ 1961865 h 11307763"/>
              <a:gd name="connsiteX35" fmla="*/ 13028565 w 15633609"/>
              <a:gd name="connsiteY35" fmla="*/ 2017820 h 11307763"/>
              <a:gd name="connsiteX36" fmla="*/ 13017721 w 15633609"/>
              <a:gd name="connsiteY36" fmla="*/ 2073565 h 11307763"/>
              <a:gd name="connsiteX37" fmla="*/ 13007205 w 15633609"/>
              <a:gd name="connsiteY37" fmla="*/ 2129101 h 11307763"/>
              <a:gd name="connsiteX38" fmla="*/ 12997016 w 15633609"/>
              <a:gd name="connsiteY38" fmla="*/ 2184430 h 11307763"/>
              <a:gd name="connsiteX39" fmla="*/ 12987151 w 15633609"/>
              <a:gd name="connsiteY39" fmla="*/ 2239551 h 11307763"/>
              <a:gd name="connsiteX40" fmla="*/ 12977609 w 15633609"/>
              <a:gd name="connsiteY40" fmla="*/ 2294468 h 11307763"/>
              <a:gd name="connsiteX41" fmla="*/ 12968388 w 15633609"/>
              <a:gd name="connsiteY41" fmla="*/ 2349180 h 11307763"/>
              <a:gd name="connsiteX42" fmla="*/ 12959486 w 15633609"/>
              <a:gd name="connsiteY42" fmla="*/ 2403689 h 11307763"/>
              <a:gd name="connsiteX43" fmla="*/ 12950903 w 15633609"/>
              <a:gd name="connsiteY43" fmla="*/ 2457997 h 11307763"/>
              <a:gd name="connsiteX44" fmla="*/ 12942636 w 15633609"/>
              <a:gd name="connsiteY44" fmla="*/ 2512103 h 11307763"/>
              <a:gd name="connsiteX45" fmla="*/ 12934683 w 15633609"/>
              <a:gd name="connsiteY45" fmla="*/ 2566011 h 11307763"/>
              <a:gd name="connsiteX46" fmla="*/ 12927044 w 15633609"/>
              <a:gd name="connsiteY46" fmla="*/ 2619720 h 11307763"/>
              <a:gd name="connsiteX47" fmla="*/ 12919715 w 15633609"/>
              <a:gd name="connsiteY47" fmla="*/ 2673232 h 11307763"/>
              <a:gd name="connsiteX48" fmla="*/ 12912696 w 15633609"/>
              <a:gd name="connsiteY48" fmla="*/ 2726548 h 11307763"/>
              <a:gd name="connsiteX49" fmla="*/ 12905986 w 15633609"/>
              <a:gd name="connsiteY49" fmla="*/ 2779669 h 11307763"/>
              <a:gd name="connsiteX50" fmla="*/ 12899581 w 15633609"/>
              <a:gd name="connsiteY50" fmla="*/ 2832597 h 11307763"/>
              <a:gd name="connsiteX51" fmla="*/ 12893481 w 15633609"/>
              <a:gd name="connsiteY51" fmla="*/ 2885332 h 11307763"/>
              <a:gd name="connsiteX52" fmla="*/ 12887685 w 15633609"/>
              <a:gd name="connsiteY52" fmla="*/ 2937876 h 11307763"/>
              <a:gd name="connsiteX53" fmla="*/ 12882189 w 15633609"/>
              <a:gd name="connsiteY53" fmla="*/ 2990230 h 11307763"/>
              <a:gd name="connsiteX54" fmla="*/ 12876994 w 15633609"/>
              <a:gd name="connsiteY54" fmla="*/ 3042396 h 11307763"/>
              <a:gd name="connsiteX55" fmla="*/ 12872096 w 15633609"/>
              <a:gd name="connsiteY55" fmla="*/ 3094373 h 11307763"/>
              <a:gd name="connsiteX56" fmla="*/ 12867494 w 15633609"/>
              <a:gd name="connsiteY56" fmla="*/ 3146165 h 11307763"/>
              <a:gd name="connsiteX57" fmla="*/ 12863188 w 15633609"/>
              <a:gd name="connsiteY57" fmla="*/ 3197771 h 11307763"/>
              <a:gd name="connsiteX58" fmla="*/ 12859174 w 15633609"/>
              <a:gd name="connsiteY58" fmla="*/ 3249192 h 11307763"/>
              <a:gd name="connsiteX59" fmla="*/ 12855452 w 15633609"/>
              <a:gd name="connsiteY59" fmla="*/ 3300431 h 11307763"/>
              <a:gd name="connsiteX60" fmla="*/ 12852020 w 15633609"/>
              <a:gd name="connsiteY60" fmla="*/ 3351489 h 11307763"/>
              <a:gd name="connsiteX61" fmla="*/ 12848875 w 15633609"/>
              <a:gd name="connsiteY61" fmla="*/ 3402365 h 11307763"/>
              <a:gd name="connsiteX62" fmla="*/ 12846017 w 15633609"/>
              <a:gd name="connsiteY62" fmla="*/ 3453063 h 11307763"/>
              <a:gd name="connsiteX63" fmla="*/ 12843444 w 15633609"/>
              <a:gd name="connsiteY63" fmla="*/ 3503582 h 11307763"/>
              <a:gd name="connsiteX64" fmla="*/ 12841154 w 15633609"/>
              <a:gd name="connsiteY64" fmla="*/ 3553924 h 11307763"/>
              <a:gd name="connsiteX65" fmla="*/ 12839145 w 15633609"/>
              <a:gd name="connsiteY65" fmla="*/ 3604090 h 11307763"/>
              <a:gd name="connsiteX66" fmla="*/ 12837417 w 15633609"/>
              <a:gd name="connsiteY66" fmla="*/ 3654082 h 11307763"/>
              <a:gd name="connsiteX67" fmla="*/ 12835966 w 15633609"/>
              <a:gd name="connsiteY67" fmla="*/ 3703900 h 11307763"/>
              <a:gd name="connsiteX68" fmla="*/ 12834792 w 15633609"/>
              <a:gd name="connsiteY68" fmla="*/ 3753546 h 11307763"/>
              <a:gd name="connsiteX69" fmla="*/ 12833892 w 15633609"/>
              <a:gd name="connsiteY69" fmla="*/ 3803021 h 11307763"/>
              <a:gd name="connsiteX70" fmla="*/ 12833266 w 15633609"/>
              <a:gd name="connsiteY70" fmla="*/ 3852326 h 11307763"/>
              <a:gd name="connsiteX71" fmla="*/ 12832911 w 15633609"/>
              <a:gd name="connsiteY71" fmla="*/ 3901463 h 11307763"/>
              <a:gd name="connsiteX72" fmla="*/ 12832827 w 15633609"/>
              <a:gd name="connsiteY72" fmla="*/ 3950432 h 11307763"/>
              <a:gd name="connsiteX73" fmla="*/ 12833010 w 15633609"/>
              <a:gd name="connsiteY73" fmla="*/ 3999234 h 11307763"/>
              <a:gd name="connsiteX74" fmla="*/ 12833460 w 15633609"/>
              <a:gd name="connsiteY74" fmla="*/ 4047871 h 11307763"/>
              <a:gd name="connsiteX75" fmla="*/ 12834174 w 15633609"/>
              <a:gd name="connsiteY75" fmla="*/ 4096344 h 11307763"/>
              <a:gd name="connsiteX76" fmla="*/ 12835152 w 15633609"/>
              <a:gd name="connsiteY76" fmla="*/ 4144655 h 11307763"/>
              <a:gd name="connsiteX77" fmla="*/ 12836392 w 15633609"/>
              <a:gd name="connsiteY77" fmla="*/ 4192804 h 11307763"/>
              <a:gd name="connsiteX78" fmla="*/ 12837891 w 15633609"/>
              <a:gd name="connsiteY78" fmla="*/ 4240792 h 11307763"/>
              <a:gd name="connsiteX79" fmla="*/ 12839649 w 15633609"/>
              <a:gd name="connsiteY79" fmla="*/ 4288621 h 11307763"/>
              <a:gd name="connsiteX80" fmla="*/ 12841663 w 15633609"/>
              <a:gd name="connsiteY80" fmla="*/ 4336292 h 11307763"/>
              <a:gd name="connsiteX81" fmla="*/ 12843933 w 15633609"/>
              <a:gd name="connsiteY81" fmla="*/ 4383807 h 11307763"/>
              <a:gd name="connsiteX82" fmla="*/ 12846455 w 15633609"/>
              <a:gd name="connsiteY82" fmla="*/ 4431165 h 11307763"/>
              <a:gd name="connsiteX83" fmla="*/ 12849229 w 15633609"/>
              <a:gd name="connsiteY83" fmla="*/ 4478369 h 11307763"/>
              <a:gd name="connsiteX84" fmla="*/ 12852253 w 15633609"/>
              <a:gd name="connsiteY84" fmla="*/ 4525420 h 11307763"/>
              <a:gd name="connsiteX85" fmla="*/ 12855526 w 15633609"/>
              <a:gd name="connsiteY85" fmla="*/ 4572318 h 11307763"/>
              <a:gd name="connsiteX86" fmla="*/ 12859045 w 15633609"/>
              <a:gd name="connsiteY86" fmla="*/ 4619066 h 11307763"/>
              <a:gd name="connsiteX87" fmla="*/ 12862809 w 15633609"/>
              <a:gd name="connsiteY87" fmla="*/ 4665663 h 11307763"/>
              <a:gd name="connsiteX88" fmla="*/ 12866816 w 15633609"/>
              <a:gd name="connsiteY88" fmla="*/ 4712112 h 11307763"/>
              <a:gd name="connsiteX89" fmla="*/ 12871065 w 15633609"/>
              <a:gd name="connsiteY89" fmla="*/ 4758414 h 11307763"/>
              <a:gd name="connsiteX90" fmla="*/ 12875554 w 15633609"/>
              <a:gd name="connsiteY90" fmla="*/ 4804569 h 11307763"/>
              <a:gd name="connsiteX91" fmla="*/ 12880282 w 15633609"/>
              <a:gd name="connsiteY91" fmla="*/ 4850580 h 11307763"/>
              <a:gd name="connsiteX92" fmla="*/ 12885246 w 15633609"/>
              <a:gd name="connsiteY92" fmla="*/ 4896446 h 11307763"/>
              <a:gd name="connsiteX93" fmla="*/ 12890445 w 15633609"/>
              <a:gd name="connsiteY93" fmla="*/ 4942170 h 11307763"/>
              <a:gd name="connsiteX94" fmla="*/ 12895878 w 15633609"/>
              <a:gd name="connsiteY94" fmla="*/ 4987752 h 11307763"/>
              <a:gd name="connsiteX95" fmla="*/ 12901542 w 15633609"/>
              <a:gd name="connsiteY95" fmla="*/ 5033194 h 11307763"/>
              <a:gd name="connsiteX96" fmla="*/ 12907436 w 15633609"/>
              <a:gd name="connsiteY96" fmla="*/ 5078497 h 11307763"/>
              <a:gd name="connsiteX97" fmla="*/ 12913559 w 15633609"/>
              <a:gd name="connsiteY97" fmla="*/ 5123661 h 11307763"/>
              <a:gd name="connsiteX98" fmla="*/ 12919909 w 15633609"/>
              <a:gd name="connsiteY98" fmla="*/ 5168689 h 11307763"/>
              <a:gd name="connsiteX99" fmla="*/ 12926483 w 15633609"/>
              <a:gd name="connsiteY99" fmla="*/ 5213582 h 11307763"/>
              <a:gd name="connsiteX100" fmla="*/ 12933281 w 15633609"/>
              <a:gd name="connsiteY100" fmla="*/ 5258339 h 11307763"/>
              <a:gd name="connsiteX101" fmla="*/ 12940301 w 15633609"/>
              <a:gd name="connsiteY101" fmla="*/ 5302964 h 11307763"/>
              <a:gd name="connsiteX102" fmla="*/ 12947541 w 15633609"/>
              <a:gd name="connsiteY102" fmla="*/ 5347457 h 11307763"/>
              <a:gd name="connsiteX103" fmla="*/ 12955000 w 15633609"/>
              <a:gd name="connsiteY103" fmla="*/ 5391819 h 11307763"/>
              <a:gd name="connsiteX104" fmla="*/ 12962675 w 15633609"/>
              <a:gd name="connsiteY104" fmla="*/ 5436051 h 11307763"/>
              <a:gd name="connsiteX105" fmla="*/ 12970566 w 15633609"/>
              <a:gd name="connsiteY105" fmla="*/ 5480154 h 11307763"/>
              <a:gd name="connsiteX106" fmla="*/ 12978669 w 15633609"/>
              <a:gd name="connsiteY106" fmla="*/ 5524130 h 11307763"/>
              <a:gd name="connsiteX107" fmla="*/ 12986985 w 15633609"/>
              <a:gd name="connsiteY107" fmla="*/ 5567980 h 11307763"/>
              <a:gd name="connsiteX108" fmla="*/ 12995511 w 15633609"/>
              <a:gd name="connsiteY108" fmla="*/ 5611705 h 11307763"/>
              <a:gd name="connsiteX109" fmla="*/ 13004246 w 15633609"/>
              <a:gd name="connsiteY109" fmla="*/ 5655307 h 11307763"/>
              <a:gd name="connsiteX110" fmla="*/ 13013187 w 15633609"/>
              <a:gd name="connsiteY110" fmla="*/ 5698785 h 11307763"/>
              <a:gd name="connsiteX111" fmla="*/ 13022334 w 15633609"/>
              <a:gd name="connsiteY111" fmla="*/ 5742143 h 11307763"/>
              <a:gd name="connsiteX112" fmla="*/ 13031684 w 15633609"/>
              <a:gd name="connsiteY112" fmla="*/ 5785380 h 11307763"/>
              <a:gd name="connsiteX113" fmla="*/ 13041236 w 15633609"/>
              <a:gd name="connsiteY113" fmla="*/ 5828498 h 11307763"/>
              <a:gd name="connsiteX114" fmla="*/ 13050988 w 15633609"/>
              <a:gd name="connsiteY114" fmla="*/ 5871498 h 11307763"/>
              <a:gd name="connsiteX115" fmla="*/ 13060939 w 15633609"/>
              <a:gd name="connsiteY115" fmla="*/ 5914381 h 11307763"/>
              <a:gd name="connsiteX116" fmla="*/ 13071087 w 15633609"/>
              <a:gd name="connsiteY116" fmla="*/ 5957149 h 11307763"/>
              <a:gd name="connsiteX117" fmla="*/ 13081430 w 15633609"/>
              <a:gd name="connsiteY117" fmla="*/ 5999803 h 11307763"/>
              <a:gd name="connsiteX118" fmla="*/ 13091967 w 15633609"/>
              <a:gd name="connsiteY118" fmla="*/ 6042343 h 11307763"/>
              <a:gd name="connsiteX119" fmla="*/ 13102695 w 15633609"/>
              <a:gd name="connsiteY119" fmla="*/ 6084772 h 11307763"/>
              <a:gd name="connsiteX120" fmla="*/ 13113614 w 15633609"/>
              <a:gd name="connsiteY120" fmla="*/ 6127090 h 11307763"/>
              <a:gd name="connsiteX121" fmla="*/ 13124722 w 15633609"/>
              <a:gd name="connsiteY121" fmla="*/ 6169298 h 11307763"/>
              <a:gd name="connsiteX122" fmla="*/ 13136016 w 15633609"/>
              <a:gd name="connsiteY122" fmla="*/ 6211398 h 11307763"/>
              <a:gd name="connsiteX123" fmla="*/ 13147496 w 15633609"/>
              <a:gd name="connsiteY123" fmla="*/ 6253390 h 11307763"/>
              <a:gd name="connsiteX124" fmla="*/ 13159160 w 15633609"/>
              <a:gd name="connsiteY124" fmla="*/ 6295277 h 11307763"/>
              <a:gd name="connsiteX125" fmla="*/ 13171005 w 15633609"/>
              <a:gd name="connsiteY125" fmla="*/ 6337058 h 11307763"/>
              <a:gd name="connsiteX126" fmla="*/ 13183031 w 15633609"/>
              <a:gd name="connsiteY126" fmla="*/ 6378736 h 11307763"/>
              <a:gd name="connsiteX127" fmla="*/ 13195236 w 15633609"/>
              <a:gd name="connsiteY127" fmla="*/ 6420312 h 11307763"/>
              <a:gd name="connsiteX128" fmla="*/ 13207618 w 15633609"/>
              <a:gd name="connsiteY128" fmla="*/ 6461786 h 11307763"/>
              <a:gd name="connsiteX129" fmla="*/ 13220175 w 15633609"/>
              <a:gd name="connsiteY129" fmla="*/ 6503160 h 11307763"/>
              <a:gd name="connsiteX130" fmla="*/ 13232905 w 15633609"/>
              <a:gd name="connsiteY130" fmla="*/ 6544435 h 11307763"/>
              <a:gd name="connsiteX131" fmla="*/ 13245808 w 15633609"/>
              <a:gd name="connsiteY131" fmla="*/ 6585612 h 11307763"/>
              <a:gd name="connsiteX132" fmla="*/ 13258881 w 15633609"/>
              <a:gd name="connsiteY132" fmla="*/ 6626693 h 11307763"/>
              <a:gd name="connsiteX133" fmla="*/ 13272123 w 15633609"/>
              <a:gd name="connsiteY133" fmla="*/ 6667678 h 11307763"/>
              <a:gd name="connsiteX134" fmla="*/ 13285533 w 15633609"/>
              <a:gd name="connsiteY134" fmla="*/ 6708569 h 11307763"/>
              <a:gd name="connsiteX135" fmla="*/ 13299107 w 15633609"/>
              <a:gd name="connsiteY135" fmla="*/ 6749367 h 11307763"/>
              <a:gd name="connsiteX136" fmla="*/ 13312845 w 15633609"/>
              <a:gd name="connsiteY136" fmla="*/ 6790073 h 11307763"/>
              <a:gd name="connsiteX137" fmla="*/ 13326746 w 15633609"/>
              <a:gd name="connsiteY137" fmla="*/ 6830689 h 11307763"/>
              <a:gd name="connsiteX138" fmla="*/ 13340807 w 15633609"/>
              <a:gd name="connsiteY138" fmla="*/ 6871215 h 11307763"/>
              <a:gd name="connsiteX139" fmla="*/ 13355026 w 15633609"/>
              <a:gd name="connsiteY139" fmla="*/ 6911653 h 11307763"/>
              <a:gd name="connsiteX140" fmla="*/ 13369403 w 15633609"/>
              <a:gd name="connsiteY140" fmla="*/ 6952003 h 11307763"/>
              <a:gd name="connsiteX141" fmla="*/ 13383935 w 15633609"/>
              <a:gd name="connsiteY141" fmla="*/ 6992268 h 11307763"/>
              <a:gd name="connsiteX142" fmla="*/ 13398622 w 15633609"/>
              <a:gd name="connsiteY142" fmla="*/ 7032448 h 11307763"/>
              <a:gd name="connsiteX143" fmla="*/ 13413460 w 15633609"/>
              <a:gd name="connsiteY143" fmla="*/ 7072544 h 11307763"/>
              <a:gd name="connsiteX144" fmla="*/ 13428449 w 15633609"/>
              <a:gd name="connsiteY144" fmla="*/ 7112558 h 11307763"/>
              <a:gd name="connsiteX145" fmla="*/ 13443587 w 15633609"/>
              <a:gd name="connsiteY145" fmla="*/ 7152491 h 11307763"/>
              <a:gd name="connsiteX146" fmla="*/ 13458871 w 15633609"/>
              <a:gd name="connsiteY146" fmla="*/ 7192343 h 11307763"/>
              <a:gd name="connsiteX147" fmla="*/ 13474302 w 15633609"/>
              <a:gd name="connsiteY147" fmla="*/ 7232117 h 11307763"/>
              <a:gd name="connsiteX148" fmla="*/ 13489876 w 15633609"/>
              <a:gd name="connsiteY148" fmla="*/ 7271813 h 11307763"/>
              <a:gd name="connsiteX149" fmla="*/ 13505593 w 15633609"/>
              <a:gd name="connsiteY149" fmla="*/ 7311433 h 11307763"/>
              <a:gd name="connsiteX150" fmla="*/ 13521450 w 15633609"/>
              <a:gd name="connsiteY150" fmla="*/ 7350977 h 11307763"/>
              <a:gd name="connsiteX151" fmla="*/ 13537446 w 15633609"/>
              <a:gd name="connsiteY151" fmla="*/ 7390448 h 11307763"/>
              <a:gd name="connsiteX152" fmla="*/ 13553580 w 15633609"/>
              <a:gd name="connsiteY152" fmla="*/ 7429845 h 11307763"/>
              <a:gd name="connsiteX153" fmla="*/ 13569849 w 15633609"/>
              <a:gd name="connsiteY153" fmla="*/ 7469171 h 11307763"/>
              <a:gd name="connsiteX154" fmla="*/ 13586251 w 15633609"/>
              <a:gd name="connsiteY154" fmla="*/ 7508426 h 11307763"/>
              <a:gd name="connsiteX155" fmla="*/ 13602787 w 15633609"/>
              <a:gd name="connsiteY155" fmla="*/ 7547611 h 11307763"/>
              <a:gd name="connsiteX156" fmla="*/ 13619452 w 15633609"/>
              <a:gd name="connsiteY156" fmla="*/ 7586729 h 11307763"/>
              <a:gd name="connsiteX157" fmla="*/ 13636247 w 15633609"/>
              <a:gd name="connsiteY157" fmla="*/ 7625779 h 11307763"/>
              <a:gd name="connsiteX158" fmla="*/ 13653169 w 15633609"/>
              <a:gd name="connsiteY158" fmla="*/ 7664764 h 11307763"/>
              <a:gd name="connsiteX159" fmla="*/ 13670217 w 15633609"/>
              <a:gd name="connsiteY159" fmla="*/ 7703683 h 11307763"/>
              <a:gd name="connsiteX160" fmla="*/ 13687389 w 15633609"/>
              <a:gd name="connsiteY160" fmla="*/ 7742540 h 11307763"/>
              <a:gd name="connsiteX161" fmla="*/ 13704683 w 15633609"/>
              <a:gd name="connsiteY161" fmla="*/ 7781334 h 11307763"/>
              <a:gd name="connsiteX162" fmla="*/ 13722098 w 15633609"/>
              <a:gd name="connsiteY162" fmla="*/ 7820067 h 11307763"/>
              <a:gd name="connsiteX163" fmla="*/ 13739632 w 15633609"/>
              <a:gd name="connsiteY163" fmla="*/ 7858740 h 11307763"/>
              <a:gd name="connsiteX164" fmla="*/ 13757283 w 15633609"/>
              <a:gd name="connsiteY164" fmla="*/ 7897355 h 11307763"/>
              <a:gd name="connsiteX165" fmla="*/ 13775050 w 15633609"/>
              <a:gd name="connsiteY165" fmla="*/ 7935911 h 11307763"/>
              <a:gd name="connsiteX166" fmla="*/ 13792931 w 15633609"/>
              <a:gd name="connsiteY166" fmla="*/ 7974412 h 11307763"/>
              <a:gd name="connsiteX167" fmla="*/ 13810924 w 15633609"/>
              <a:gd name="connsiteY167" fmla="*/ 8012857 h 11307763"/>
              <a:gd name="connsiteX168" fmla="*/ 13829028 w 15633609"/>
              <a:gd name="connsiteY168" fmla="*/ 8051248 h 11307763"/>
              <a:gd name="connsiteX169" fmla="*/ 13847242 w 15633609"/>
              <a:gd name="connsiteY169" fmla="*/ 8089587 h 11307763"/>
              <a:gd name="connsiteX170" fmla="*/ 13865562 w 15633609"/>
              <a:gd name="connsiteY170" fmla="*/ 8127873 h 11307763"/>
              <a:gd name="connsiteX171" fmla="*/ 13883989 w 15633609"/>
              <a:gd name="connsiteY171" fmla="*/ 8166110 h 11307763"/>
              <a:gd name="connsiteX172" fmla="*/ 13902519 w 15633609"/>
              <a:gd name="connsiteY172" fmla="*/ 8204296 h 11307763"/>
              <a:gd name="connsiteX173" fmla="*/ 13921152 w 15633609"/>
              <a:gd name="connsiteY173" fmla="*/ 8242435 h 11307763"/>
              <a:gd name="connsiteX174" fmla="*/ 13939886 w 15633609"/>
              <a:gd name="connsiteY174" fmla="*/ 8280527 h 11307763"/>
              <a:gd name="connsiteX175" fmla="*/ 13958719 w 15633609"/>
              <a:gd name="connsiteY175" fmla="*/ 8318574 h 11307763"/>
              <a:gd name="connsiteX176" fmla="*/ 13977649 w 15633609"/>
              <a:gd name="connsiteY176" fmla="*/ 8356575 h 11307763"/>
              <a:gd name="connsiteX177" fmla="*/ 13996675 w 15633609"/>
              <a:gd name="connsiteY177" fmla="*/ 8394533 h 11307763"/>
              <a:gd name="connsiteX178" fmla="*/ 14015796 w 15633609"/>
              <a:gd name="connsiteY178" fmla="*/ 8432450 h 11307763"/>
              <a:gd name="connsiteX179" fmla="*/ 14035009 w 15633609"/>
              <a:gd name="connsiteY179" fmla="*/ 8470325 h 11307763"/>
              <a:gd name="connsiteX180" fmla="*/ 14054313 w 15633609"/>
              <a:gd name="connsiteY180" fmla="*/ 8508160 h 11307763"/>
              <a:gd name="connsiteX181" fmla="*/ 14073706 w 15633609"/>
              <a:gd name="connsiteY181" fmla="*/ 8545957 h 11307763"/>
              <a:gd name="connsiteX182" fmla="*/ 14093186 w 15633609"/>
              <a:gd name="connsiteY182" fmla="*/ 8583716 h 11307763"/>
              <a:gd name="connsiteX183" fmla="*/ 14112752 w 15633609"/>
              <a:gd name="connsiteY183" fmla="*/ 8621439 h 11307763"/>
              <a:gd name="connsiteX184" fmla="*/ 14132403 w 15633609"/>
              <a:gd name="connsiteY184" fmla="*/ 8659126 h 11307763"/>
              <a:gd name="connsiteX185" fmla="*/ 14171950 w 15633609"/>
              <a:gd name="connsiteY185" fmla="*/ 8734401 h 11307763"/>
              <a:gd name="connsiteX186" fmla="*/ 14211815 w 15633609"/>
              <a:gd name="connsiteY186" fmla="*/ 8809550 h 11307763"/>
              <a:gd name="connsiteX187" fmla="*/ 14251983 w 15633609"/>
              <a:gd name="connsiteY187" fmla="*/ 8884582 h 11307763"/>
              <a:gd name="connsiteX188" fmla="*/ 14292441 w 15633609"/>
              <a:gd name="connsiteY188" fmla="*/ 8959507 h 11307763"/>
              <a:gd name="connsiteX189" fmla="*/ 14333177 w 15633609"/>
              <a:gd name="connsiteY189" fmla="*/ 9034334 h 11307763"/>
              <a:gd name="connsiteX190" fmla="*/ 14374177 w 15633609"/>
              <a:gd name="connsiteY190" fmla="*/ 9109073 h 11307763"/>
              <a:gd name="connsiteX191" fmla="*/ 14436142 w 15633609"/>
              <a:gd name="connsiteY191" fmla="*/ 9221036 h 11307763"/>
              <a:gd name="connsiteX192" fmla="*/ 14498627 w 15633609"/>
              <a:gd name="connsiteY192" fmla="*/ 9332854 h 11307763"/>
              <a:gd name="connsiteX193" fmla="*/ 14582671 w 15633609"/>
              <a:gd name="connsiteY193" fmla="*/ 9481773 h 11307763"/>
              <a:gd name="connsiteX194" fmla="*/ 14667452 w 15633609"/>
              <a:gd name="connsiteY194" fmla="*/ 9630565 h 11307763"/>
              <a:gd name="connsiteX195" fmla="*/ 14795776 w 15633609"/>
              <a:gd name="connsiteY195" fmla="*/ 9853682 h 11307763"/>
              <a:gd name="connsiteX196" fmla="*/ 15272668 w 15633609"/>
              <a:gd name="connsiteY196" fmla="*/ 10674932 h 11307763"/>
              <a:gd name="connsiteX197" fmla="*/ 15446180 w 15633609"/>
              <a:gd name="connsiteY197" fmla="*/ 10976499 h 11307763"/>
              <a:gd name="connsiteX198" fmla="*/ 15554022 w 15633609"/>
              <a:gd name="connsiteY198" fmla="*/ 11166221 h 11307763"/>
              <a:gd name="connsiteX199" fmla="*/ 15633609 w 15633609"/>
              <a:gd name="connsiteY199" fmla="*/ 11307763 h 11307763"/>
              <a:gd name="connsiteX200" fmla="*/ 0 w 15633609"/>
              <a:gd name="connsiteY200" fmla="*/ 11307763 h 11307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Lst>
            <a:rect l="l" t="t" r="r" b="b"/>
            <a:pathLst>
              <a:path w="15633609" h="11307763">
                <a:moveTo>
                  <a:pt x="0" y="0"/>
                </a:moveTo>
                <a:lnTo>
                  <a:pt x="13600449" y="0"/>
                </a:lnTo>
                <a:lnTo>
                  <a:pt x="13581182" y="53290"/>
                </a:lnTo>
                <a:lnTo>
                  <a:pt x="13558589" y="116593"/>
                </a:lnTo>
                <a:lnTo>
                  <a:pt x="13536379" y="179648"/>
                </a:lnTo>
                <a:lnTo>
                  <a:pt x="13514550" y="242456"/>
                </a:lnTo>
                <a:lnTo>
                  <a:pt x="13493100" y="305018"/>
                </a:lnTo>
                <a:lnTo>
                  <a:pt x="13472027" y="367337"/>
                </a:lnTo>
                <a:lnTo>
                  <a:pt x="13451330" y="429411"/>
                </a:lnTo>
                <a:lnTo>
                  <a:pt x="13431008" y="491244"/>
                </a:lnTo>
                <a:lnTo>
                  <a:pt x="13411058" y="552836"/>
                </a:lnTo>
                <a:lnTo>
                  <a:pt x="13391480" y="614189"/>
                </a:lnTo>
                <a:lnTo>
                  <a:pt x="13372270" y="675303"/>
                </a:lnTo>
                <a:lnTo>
                  <a:pt x="13353428" y="736179"/>
                </a:lnTo>
                <a:lnTo>
                  <a:pt x="13334952" y="796820"/>
                </a:lnTo>
                <a:lnTo>
                  <a:pt x="13316841" y="857225"/>
                </a:lnTo>
                <a:lnTo>
                  <a:pt x="13299092" y="917397"/>
                </a:lnTo>
                <a:lnTo>
                  <a:pt x="13281704" y="977336"/>
                </a:lnTo>
                <a:lnTo>
                  <a:pt x="13264675" y="1037044"/>
                </a:lnTo>
                <a:lnTo>
                  <a:pt x="13248005" y="1096522"/>
                </a:lnTo>
                <a:lnTo>
                  <a:pt x="13231690" y="1155770"/>
                </a:lnTo>
                <a:lnTo>
                  <a:pt x="13215729" y="1214791"/>
                </a:lnTo>
                <a:lnTo>
                  <a:pt x="13200122" y="1273585"/>
                </a:lnTo>
                <a:lnTo>
                  <a:pt x="13184865" y="1332154"/>
                </a:lnTo>
                <a:lnTo>
                  <a:pt x="13169958" y="1390498"/>
                </a:lnTo>
                <a:lnTo>
                  <a:pt x="13155398" y="1448619"/>
                </a:lnTo>
                <a:lnTo>
                  <a:pt x="13141185" y="1506519"/>
                </a:lnTo>
                <a:lnTo>
                  <a:pt x="13127316" y="1564197"/>
                </a:lnTo>
                <a:lnTo>
                  <a:pt x="13113790" y="1621656"/>
                </a:lnTo>
                <a:lnTo>
                  <a:pt x="13100605" y="1678897"/>
                </a:lnTo>
                <a:lnTo>
                  <a:pt x="13087759" y="1735920"/>
                </a:lnTo>
                <a:lnTo>
                  <a:pt x="13075251" y="1792727"/>
                </a:lnTo>
                <a:lnTo>
                  <a:pt x="13063080" y="1849320"/>
                </a:lnTo>
                <a:lnTo>
                  <a:pt x="13051242" y="1905699"/>
                </a:lnTo>
                <a:lnTo>
                  <a:pt x="13039738" y="1961865"/>
                </a:lnTo>
                <a:lnTo>
                  <a:pt x="13028565" y="2017820"/>
                </a:lnTo>
                <a:lnTo>
                  <a:pt x="13017721" y="2073565"/>
                </a:lnTo>
                <a:lnTo>
                  <a:pt x="13007205" y="2129101"/>
                </a:lnTo>
                <a:lnTo>
                  <a:pt x="12997016" y="2184430"/>
                </a:lnTo>
                <a:lnTo>
                  <a:pt x="12987151" y="2239551"/>
                </a:lnTo>
                <a:lnTo>
                  <a:pt x="12977609" y="2294468"/>
                </a:lnTo>
                <a:lnTo>
                  <a:pt x="12968388" y="2349180"/>
                </a:lnTo>
                <a:lnTo>
                  <a:pt x="12959486" y="2403689"/>
                </a:lnTo>
                <a:lnTo>
                  <a:pt x="12950903" y="2457997"/>
                </a:lnTo>
                <a:lnTo>
                  <a:pt x="12942636" y="2512103"/>
                </a:lnTo>
                <a:lnTo>
                  <a:pt x="12934683" y="2566011"/>
                </a:lnTo>
                <a:lnTo>
                  <a:pt x="12927044" y="2619720"/>
                </a:lnTo>
                <a:lnTo>
                  <a:pt x="12919715" y="2673232"/>
                </a:lnTo>
                <a:lnTo>
                  <a:pt x="12912696" y="2726548"/>
                </a:lnTo>
                <a:lnTo>
                  <a:pt x="12905986" y="2779669"/>
                </a:lnTo>
                <a:lnTo>
                  <a:pt x="12899581" y="2832597"/>
                </a:lnTo>
                <a:lnTo>
                  <a:pt x="12893481" y="2885332"/>
                </a:lnTo>
                <a:lnTo>
                  <a:pt x="12887685" y="2937876"/>
                </a:lnTo>
                <a:lnTo>
                  <a:pt x="12882189" y="2990230"/>
                </a:lnTo>
                <a:lnTo>
                  <a:pt x="12876994" y="3042396"/>
                </a:lnTo>
                <a:lnTo>
                  <a:pt x="12872096" y="3094373"/>
                </a:lnTo>
                <a:lnTo>
                  <a:pt x="12867494" y="3146165"/>
                </a:lnTo>
                <a:lnTo>
                  <a:pt x="12863188" y="3197771"/>
                </a:lnTo>
                <a:lnTo>
                  <a:pt x="12859174" y="3249192"/>
                </a:lnTo>
                <a:lnTo>
                  <a:pt x="12855452" y="3300431"/>
                </a:lnTo>
                <a:lnTo>
                  <a:pt x="12852020" y="3351489"/>
                </a:lnTo>
                <a:lnTo>
                  <a:pt x="12848875" y="3402365"/>
                </a:lnTo>
                <a:lnTo>
                  <a:pt x="12846017" y="3453063"/>
                </a:lnTo>
                <a:lnTo>
                  <a:pt x="12843444" y="3503582"/>
                </a:lnTo>
                <a:lnTo>
                  <a:pt x="12841154" y="3553924"/>
                </a:lnTo>
                <a:lnTo>
                  <a:pt x="12839145" y="3604090"/>
                </a:lnTo>
                <a:lnTo>
                  <a:pt x="12837417" y="3654082"/>
                </a:lnTo>
                <a:lnTo>
                  <a:pt x="12835966" y="3703900"/>
                </a:lnTo>
                <a:lnTo>
                  <a:pt x="12834792" y="3753546"/>
                </a:lnTo>
                <a:lnTo>
                  <a:pt x="12833892" y="3803021"/>
                </a:lnTo>
                <a:lnTo>
                  <a:pt x="12833266" y="3852326"/>
                </a:lnTo>
                <a:lnTo>
                  <a:pt x="12832911" y="3901463"/>
                </a:lnTo>
                <a:lnTo>
                  <a:pt x="12832827" y="3950432"/>
                </a:lnTo>
                <a:lnTo>
                  <a:pt x="12833010" y="3999234"/>
                </a:lnTo>
                <a:lnTo>
                  <a:pt x="12833460" y="4047871"/>
                </a:lnTo>
                <a:lnTo>
                  <a:pt x="12834174" y="4096344"/>
                </a:lnTo>
                <a:lnTo>
                  <a:pt x="12835152" y="4144655"/>
                </a:lnTo>
                <a:lnTo>
                  <a:pt x="12836392" y="4192804"/>
                </a:lnTo>
                <a:lnTo>
                  <a:pt x="12837891" y="4240792"/>
                </a:lnTo>
                <a:lnTo>
                  <a:pt x="12839649" y="4288621"/>
                </a:lnTo>
                <a:lnTo>
                  <a:pt x="12841663" y="4336292"/>
                </a:lnTo>
                <a:lnTo>
                  <a:pt x="12843933" y="4383807"/>
                </a:lnTo>
                <a:lnTo>
                  <a:pt x="12846455" y="4431165"/>
                </a:lnTo>
                <a:lnTo>
                  <a:pt x="12849229" y="4478369"/>
                </a:lnTo>
                <a:lnTo>
                  <a:pt x="12852253" y="4525420"/>
                </a:lnTo>
                <a:lnTo>
                  <a:pt x="12855526" y="4572318"/>
                </a:lnTo>
                <a:lnTo>
                  <a:pt x="12859045" y="4619066"/>
                </a:lnTo>
                <a:lnTo>
                  <a:pt x="12862809" y="4665663"/>
                </a:lnTo>
                <a:lnTo>
                  <a:pt x="12866816" y="4712112"/>
                </a:lnTo>
                <a:lnTo>
                  <a:pt x="12871065" y="4758414"/>
                </a:lnTo>
                <a:lnTo>
                  <a:pt x="12875554" y="4804569"/>
                </a:lnTo>
                <a:lnTo>
                  <a:pt x="12880282" y="4850580"/>
                </a:lnTo>
                <a:lnTo>
                  <a:pt x="12885246" y="4896446"/>
                </a:lnTo>
                <a:lnTo>
                  <a:pt x="12890445" y="4942170"/>
                </a:lnTo>
                <a:lnTo>
                  <a:pt x="12895878" y="4987752"/>
                </a:lnTo>
                <a:lnTo>
                  <a:pt x="12901542" y="5033194"/>
                </a:lnTo>
                <a:lnTo>
                  <a:pt x="12907436" y="5078497"/>
                </a:lnTo>
                <a:lnTo>
                  <a:pt x="12913559" y="5123661"/>
                </a:lnTo>
                <a:lnTo>
                  <a:pt x="12919909" y="5168689"/>
                </a:lnTo>
                <a:lnTo>
                  <a:pt x="12926483" y="5213582"/>
                </a:lnTo>
                <a:lnTo>
                  <a:pt x="12933281" y="5258339"/>
                </a:lnTo>
                <a:lnTo>
                  <a:pt x="12940301" y="5302964"/>
                </a:lnTo>
                <a:lnTo>
                  <a:pt x="12947541" y="5347457"/>
                </a:lnTo>
                <a:lnTo>
                  <a:pt x="12955000" y="5391819"/>
                </a:lnTo>
                <a:lnTo>
                  <a:pt x="12962675" y="5436051"/>
                </a:lnTo>
                <a:lnTo>
                  <a:pt x="12970566" y="5480154"/>
                </a:lnTo>
                <a:lnTo>
                  <a:pt x="12978669" y="5524130"/>
                </a:lnTo>
                <a:lnTo>
                  <a:pt x="12986985" y="5567980"/>
                </a:lnTo>
                <a:lnTo>
                  <a:pt x="12995511" y="5611705"/>
                </a:lnTo>
                <a:lnTo>
                  <a:pt x="13004246" y="5655307"/>
                </a:lnTo>
                <a:lnTo>
                  <a:pt x="13013187" y="5698785"/>
                </a:lnTo>
                <a:lnTo>
                  <a:pt x="13022334" y="5742143"/>
                </a:lnTo>
                <a:lnTo>
                  <a:pt x="13031684" y="5785380"/>
                </a:lnTo>
                <a:lnTo>
                  <a:pt x="13041236" y="5828498"/>
                </a:lnTo>
                <a:lnTo>
                  <a:pt x="13050988" y="5871498"/>
                </a:lnTo>
                <a:lnTo>
                  <a:pt x="13060939" y="5914381"/>
                </a:lnTo>
                <a:lnTo>
                  <a:pt x="13071087" y="5957149"/>
                </a:lnTo>
                <a:lnTo>
                  <a:pt x="13081430" y="5999803"/>
                </a:lnTo>
                <a:lnTo>
                  <a:pt x="13091967" y="6042343"/>
                </a:lnTo>
                <a:lnTo>
                  <a:pt x="13102695" y="6084772"/>
                </a:lnTo>
                <a:lnTo>
                  <a:pt x="13113614" y="6127090"/>
                </a:lnTo>
                <a:lnTo>
                  <a:pt x="13124722" y="6169298"/>
                </a:lnTo>
                <a:lnTo>
                  <a:pt x="13136016" y="6211398"/>
                </a:lnTo>
                <a:lnTo>
                  <a:pt x="13147496" y="6253390"/>
                </a:lnTo>
                <a:lnTo>
                  <a:pt x="13159160" y="6295277"/>
                </a:lnTo>
                <a:lnTo>
                  <a:pt x="13171005" y="6337058"/>
                </a:lnTo>
                <a:lnTo>
                  <a:pt x="13183031" y="6378736"/>
                </a:lnTo>
                <a:lnTo>
                  <a:pt x="13195236" y="6420312"/>
                </a:lnTo>
                <a:lnTo>
                  <a:pt x="13207618" y="6461786"/>
                </a:lnTo>
                <a:lnTo>
                  <a:pt x="13220175" y="6503160"/>
                </a:lnTo>
                <a:lnTo>
                  <a:pt x="13232905" y="6544435"/>
                </a:lnTo>
                <a:lnTo>
                  <a:pt x="13245808" y="6585612"/>
                </a:lnTo>
                <a:lnTo>
                  <a:pt x="13258881" y="6626693"/>
                </a:lnTo>
                <a:lnTo>
                  <a:pt x="13272123" y="6667678"/>
                </a:lnTo>
                <a:lnTo>
                  <a:pt x="13285533" y="6708569"/>
                </a:lnTo>
                <a:lnTo>
                  <a:pt x="13299107" y="6749367"/>
                </a:lnTo>
                <a:lnTo>
                  <a:pt x="13312845" y="6790073"/>
                </a:lnTo>
                <a:lnTo>
                  <a:pt x="13326746" y="6830689"/>
                </a:lnTo>
                <a:lnTo>
                  <a:pt x="13340807" y="6871215"/>
                </a:lnTo>
                <a:lnTo>
                  <a:pt x="13355026" y="6911653"/>
                </a:lnTo>
                <a:lnTo>
                  <a:pt x="13369403" y="6952003"/>
                </a:lnTo>
                <a:lnTo>
                  <a:pt x="13383935" y="6992268"/>
                </a:lnTo>
                <a:lnTo>
                  <a:pt x="13398622" y="7032448"/>
                </a:lnTo>
                <a:lnTo>
                  <a:pt x="13413460" y="7072544"/>
                </a:lnTo>
                <a:lnTo>
                  <a:pt x="13428449" y="7112558"/>
                </a:lnTo>
                <a:lnTo>
                  <a:pt x="13443587" y="7152491"/>
                </a:lnTo>
                <a:lnTo>
                  <a:pt x="13458871" y="7192343"/>
                </a:lnTo>
                <a:lnTo>
                  <a:pt x="13474302" y="7232117"/>
                </a:lnTo>
                <a:lnTo>
                  <a:pt x="13489876" y="7271813"/>
                </a:lnTo>
                <a:lnTo>
                  <a:pt x="13505593" y="7311433"/>
                </a:lnTo>
                <a:lnTo>
                  <a:pt x="13521450" y="7350977"/>
                </a:lnTo>
                <a:lnTo>
                  <a:pt x="13537446" y="7390448"/>
                </a:lnTo>
                <a:lnTo>
                  <a:pt x="13553580" y="7429845"/>
                </a:lnTo>
                <a:lnTo>
                  <a:pt x="13569849" y="7469171"/>
                </a:lnTo>
                <a:lnTo>
                  <a:pt x="13586251" y="7508426"/>
                </a:lnTo>
                <a:lnTo>
                  <a:pt x="13602787" y="7547611"/>
                </a:lnTo>
                <a:lnTo>
                  <a:pt x="13619452" y="7586729"/>
                </a:lnTo>
                <a:lnTo>
                  <a:pt x="13636247" y="7625779"/>
                </a:lnTo>
                <a:lnTo>
                  <a:pt x="13653169" y="7664764"/>
                </a:lnTo>
                <a:lnTo>
                  <a:pt x="13670217" y="7703683"/>
                </a:lnTo>
                <a:lnTo>
                  <a:pt x="13687389" y="7742540"/>
                </a:lnTo>
                <a:lnTo>
                  <a:pt x="13704683" y="7781334"/>
                </a:lnTo>
                <a:lnTo>
                  <a:pt x="13722098" y="7820067"/>
                </a:lnTo>
                <a:lnTo>
                  <a:pt x="13739632" y="7858740"/>
                </a:lnTo>
                <a:lnTo>
                  <a:pt x="13757283" y="7897355"/>
                </a:lnTo>
                <a:lnTo>
                  <a:pt x="13775050" y="7935911"/>
                </a:lnTo>
                <a:lnTo>
                  <a:pt x="13792931" y="7974412"/>
                </a:lnTo>
                <a:lnTo>
                  <a:pt x="13810924" y="8012857"/>
                </a:lnTo>
                <a:lnTo>
                  <a:pt x="13829028" y="8051248"/>
                </a:lnTo>
                <a:lnTo>
                  <a:pt x="13847242" y="8089587"/>
                </a:lnTo>
                <a:lnTo>
                  <a:pt x="13865562" y="8127873"/>
                </a:lnTo>
                <a:lnTo>
                  <a:pt x="13883989" y="8166110"/>
                </a:lnTo>
                <a:lnTo>
                  <a:pt x="13902519" y="8204296"/>
                </a:lnTo>
                <a:lnTo>
                  <a:pt x="13921152" y="8242435"/>
                </a:lnTo>
                <a:lnTo>
                  <a:pt x="13939886" y="8280527"/>
                </a:lnTo>
                <a:lnTo>
                  <a:pt x="13958719" y="8318574"/>
                </a:lnTo>
                <a:lnTo>
                  <a:pt x="13977649" y="8356575"/>
                </a:lnTo>
                <a:lnTo>
                  <a:pt x="13996675" y="8394533"/>
                </a:lnTo>
                <a:lnTo>
                  <a:pt x="14015796" y="8432450"/>
                </a:lnTo>
                <a:lnTo>
                  <a:pt x="14035009" y="8470325"/>
                </a:lnTo>
                <a:lnTo>
                  <a:pt x="14054313" y="8508160"/>
                </a:lnTo>
                <a:lnTo>
                  <a:pt x="14073706" y="8545957"/>
                </a:lnTo>
                <a:lnTo>
                  <a:pt x="14093186" y="8583716"/>
                </a:lnTo>
                <a:lnTo>
                  <a:pt x="14112752" y="8621439"/>
                </a:lnTo>
                <a:lnTo>
                  <a:pt x="14132403" y="8659126"/>
                </a:lnTo>
                <a:lnTo>
                  <a:pt x="14171950" y="8734401"/>
                </a:lnTo>
                <a:lnTo>
                  <a:pt x="14211815" y="8809550"/>
                </a:lnTo>
                <a:lnTo>
                  <a:pt x="14251983" y="8884582"/>
                </a:lnTo>
                <a:lnTo>
                  <a:pt x="14292441" y="8959507"/>
                </a:lnTo>
                <a:lnTo>
                  <a:pt x="14333177" y="9034334"/>
                </a:lnTo>
                <a:lnTo>
                  <a:pt x="14374177" y="9109073"/>
                </a:lnTo>
                <a:lnTo>
                  <a:pt x="14436142" y="9221036"/>
                </a:lnTo>
                <a:lnTo>
                  <a:pt x="14498627" y="9332854"/>
                </a:lnTo>
                <a:lnTo>
                  <a:pt x="14582671" y="9481773"/>
                </a:lnTo>
                <a:lnTo>
                  <a:pt x="14667452" y="9630565"/>
                </a:lnTo>
                <a:lnTo>
                  <a:pt x="14795776" y="9853682"/>
                </a:lnTo>
                <a:lnTo>
                  <a:pt x="15272668" y="10674932"/>
                </a:lnTo>
                <a:lnTo>
                  <a:pt x="15446180" y="10976499"/>
                </a:lnTo>
                <a:lnTo>
                  <a:pt x="15554022" y="11166221"/>
                </a:lnTo>
                <a:lnTo>
                  <a:pt x="15633609" y="11307763"/>
                </a:lnTo>
                <a:lnTo>
                  <a:pt x="0" y="11307763"/>
                </a:lnTo>
                <a:close/>
              </a:path>
            </a:pathLst>
          </a:custGeom>
          <a:solidFill>
            <a:schemeClr val="accent6"/>
          </a:solidFill>
          <a:ln>
            <a:noFill/>
          </a:ln>
        </p:spPr>
        <p:txBody>
          <a:bodyPr wrap="square">
            <a:noAutofit/>
          </a:bodyPr>
          <a:lstStyle>
            <a:lvl1pPr>
              <a:defRPr>
                <a:solidFill>
                  <a:schemeClr val="accent1"/>
                </a:solidFill>
              </a:defRPr>
            </a:lvl1pPr>
          </a:lstStyle>
          <a:p>
            <a:r>
              <a:rPr lang="en-GB"/>
              <a:t>  </a:t>
            </a:r>
          </a:p>
        </p:txBody>
      </p:sp>
      <p:sp>
        <p:nvSpPr>
          <p:cNvPr id="5" name="Text Placeholder 2">
            <a:extLst>
              <a:ext uri="{FF2B5EF4-FFF2-40B4-BE49-F238E27FC236}">
                <a16:creationId xmlns:a16="http://schemas.microsoft.com/office/drawing/2014/main" id="{26690566-6807-478B-842D-F5AB25A5420F}"/>
              </a:ext>
            </a:extLst>
          </p:cNvPr>
          <p:cNvSpPr>
            <a:spLocks noGrp="1"/>
          </p:cNvSpPr>
          <p:nvPr>
            <p:ph type="body" sz="quarter" idx="15"/>
          </p:nvPr>
        </p:nvSpPr>
        <p:spPr>
          <a:xfrm>
            <a:off x="6227763" y="1062000"/>
            <a:ext cx="2592709" cy="246221"/>
          </a:xfrm>
        </p:spPr>
        <p:txBody>
          <a:bodyPr/>
          <a:lstStyle>
            <a:lvl1pPr>
              <a:defRPr sz="1600" b="0">
                <a:solidFill>
                  <a:schemeClr val="tx1"/>
                </a:solidFill>
              </a:defRPr>
            </a:lvl1pPr>
            <a:lvl2pPr>
              <a:defRPr sz="1455"/>
            </a:lvl2pPr>
            <a:lvl3pPr marL="0" indent="0">
              <a:buNone/>
              <a:defRPr sz="1455"/>
            </a:lvl3pPr>
            <a:lvl4pPr>
              <a:defRPr sz="1455"/>
            </a:lvl4pPr>
            <a:lvl5pPr>
              <a:defRPr sz="1455"/>
            </a:lvl5pPr>
          </a:lstStyle>
          <a:p>
            <a:pPr lvl="0"/>
            <a:r>
              <a:rPr lang="en-US"/>
              <a:t>Edit Master text styles</a:t>
            </a:r>
          </a:p>
        </p:txBody>
      </p:sp>
      <p:sp>
        <p:nvSpPr>
          <p:cNvPr id="9" name="Round Diagonal Corner Rectangle 4">
            <a:extLst>
              <a:ext uri="{FF2B5EF4-FFF2-40B4-BE49-F238E27FC236}">
                <a16:creationId xmlns:a16="http://schemas.microsoft.com/office/drawing/2014/main" id="{F54843EE-89F0-474F-A438-CCD6E63C5C3A}"/>
              </a:ext>
            </a:extLst>
          </p:cNvPr>
          <p:cNvSpPr/>
          <p:nvPr userDrawn="1"/>
        </p:nvSpPr>
        <p:spPr>
          <a:xfrm>
            <a:off x="9385693" y="-2228"/>
            <a:ext cx="1932344" cy="2754528"/>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lIns="36000" tIns="36000" rIns="36000" bIns="36000" rtlCol="0" anchor="t" anchorCtr="0">
            <a:spAutoFit/>
          </a:bodyPr>
          <a:lstStyle/>
          <a:p>
            <a:pPr>
              <a:spcAft>
                <a:spcPts val="102"/>
              </a:spcAft>
            </a:pPr>
            <a:r>
              <a:rPr lang="en-GB" sz="637" b="1" noProof="0">
                <a:solidFill>
                  <a:schemeClr val="bg1">
                    <a:lumMod val="50000"/>
                  </a:schemeClr>
                </a:solidFill>
              </a:rPr>
              <a:t>Image placeholders</a:t>
            </a:r>
          </a:p>
          <a:p>
            <a:pPr marL="0" lvl="1" indent="0">
              <a:spcAft>
                <a:spcPts val="99"/>
              </a:spcAft>
            </a:pPr>
            <a:r>
              <a:rPr lang="en-GB" sz="637" noProof="0">
                <a:solidFill>
                  <a:schemeClr val="bg1">
                    <a:lumMod val="50000"/>
                  </a:schemeClr>
                </a:solidFill>
              </a:rPr>
              <a:t>This layout is set with a picture placeholder. The front cover image should always be in the cut out style or a plain yellow background</a:t>
            </a:r>
          </a:p>
          <a:p>
            <a:pPr marL="0" lvl="1" indent="0">
              <a:spcAft>
                <a:spcPts val="99"/>
              </a:spcAft>
            </a:pPr>
            <a:r>
              <a:rPr lang="en-GB" sz="637" b="1" noProof="0">
                <a:solidFill>
                  <a:schemeClr val="bg1">
                    <a:lumMod val="50000"/>
                  </a:schemeClr>
                </a:solidFill>
              </a:rPr>
              <a:t>Change image</a:t>
            </a:r>
          </a:p>
          <a:p>
            <a:pPr marL="58450" lvl="2" indent="-58450">
              <a:spcAft>
                <a:spcPts val="99"/>
              </a:spcAft>
              <a:buFont typeface="Arial" panose="020B0604020202020204" pitchFamily="34" charset="0"/>
              <a:buChar char="•"/>
            </a:pPr>
            <a:r>
              <a:rPr lang="en-GB" sz="637" noProof="0">
                <a:solidFill>
                  <a:schemeClr val="bg1">
                    <a:lumMod val="50000"/>
                  </a:schemeClr>
                </a:solidFill>
              </a:rPr>
              <a:t>Click on the image</a:t>
            </a:r>
          </a:p>
          <a:p>
            <a:pPr marL="58450" lvl="2" indent="-58450">
              <a:spcAft>
                <a:spcPts val="99"/>
              </a:spcAft>
              <a:buFont typeface="Arial" panose="020B0604020202020204" pitchFamily="34" charset="0"/>
              <a:buChar char="•"/>
            </a:pPr>
            <a:r>
              <a:rPr lang="en-GB" sz="637" noProof="0">
                <a:solidFill>
                  <a:schemeClr val="bg1">
                    <a:lumMod val="50000"/>
                  </a:schemeClr>
                </a:solidFill>
              </a:rPr>
              <a:t>Select ‘delete’</a:t>
            </a:r>
          </a:p>
          <a:p>
            <a:pPr marL="58450" lvl="2" indent="-58450">
              <a:spcAft>
                <a:spcPts val="99"/>
              </a:spcAft>
              <a:buFont typeface="Arial" panose="020B0604020202020204" pitchFamily="34" charset="0"/>
              <a:buChar char="•"/>
            </a:pPr>
            <a:r>
              <a:rPr lang="en-GB" sz="637" noProof="0">
                <a:solidFill>
                  <a:schemeClr val="bg1">
                    <a:lumMod val="50000"/>
                  </a:schemeClr>
                </a:solidFill>
              </a:rPr>
              <a:t>Go to the Image Library</a:t>
            </a:r>
          </a:p>
          <a:p>
            <a:pPr marL="58450" lvl="2" indent="-58450">
              <a:spcAft>
                <a:spcPts val="99"/>
              </a:spcAft>
              <a:buFont typeface="Arial" panose="020B0604020202020204" pitchFamily="34" charset="0"/>
              <a:buChar char="•"/>
            </a:pPr>
            <a:r>
              <a:rPr lang="en-GB" sz="637" noProof="0">
                <a:solidFill>
                  <a:schemeClr val="bg1">
                    <a:lumMod val="50000"/>
                  </a:schemeClr>
                </a:solidFill>
              </a:rPr>
              <a:t>Select image and ‘insert’</a:t>
            </a:r>
          </a:p>
          <a:p>
            <a:pPr marL="0" lvl="2" indent="0">
              <a:spcAft>
                <a:spcPts val="99"/>
              </a:spcAft>
              <a:buFontTx/>
              <a:buNone/>
            </a:pPr>
            <a:r>
              <a:rPr lang="en-GB" sz="637" noProof="0">
                <a:solidFill>
                  <a:schemeClr val="bg1">
                    <a:lumMod val="50000"/>
                  </a:schemeClr>
                </a:solidFill>
              </a:rPr>
              <a:t>When you have reset the slide the image may need readjusting</a:t>
            </a:r>
          </a:p>
          <a:p>
            <a:pPr marL="0" lvl="1" indent="0">
              <a:spcAft>
                <a:spcPts val="99"/>
              </a:spcAft>
            </a:pPr>
            <a:r>
              <a:rPr lang="en-GB" sz="637" b="1" noProof="0">
                <a:solidFill>
                  <a:schemeClr val="bg1">
                    <a:lumMod val="50000"/>
                  </a:schemeClr>
                </a:solidFill>
              </a:rPr>
              <a:t>Insert image</a:t>
            </a:r>
          </a:p>
          <a:p>
            <a:pPr marL="0" lvl="1" indent="0">
              <a:spcAft>
                <a:spcPts val="99"/>
              </a:spcAft>
            </a:pPr>
            <a:r>
              <a:rPr lang="en-GB" sz="637" noProof="0">
                <a:solidFill>
                  <a:schemeClr val="bg1">
                    <a:lumMod val="50000"/>
                  </a:schemeClr>
                </a:solidFill>
              </a:rPr>
              <a:t>To insert an image click on the ‘picture placeholder icon’, navigate to the file and insert.</a:t>
            </a:r>
          </a:p>
          <a:p>
            <a:pPr>
              <a:spcAft>
                <a:spcPts val="99"/>
              </a:spcAft>
            </a:pPr>
            <a:r>
              <a:rPr lang="en-GB" sz="637" b="1" noProof="0">
                <a:solidFill>
                  <a:schemeClr val="bg1">
                    <a:lumMod val="50000"/>
                  </a:schemeClr>
                </a:solidFill>
              </a:rPr>
              <a:t>Crop image</a:t>
            </a:r>
          </a:p>
          <a:p>
            <a:pPr marL="0" lvl="1" indent="0">
              <a:spcAft>
                <a:spcPts val="99"/>
              </a:spcAft>
            </a:pPr>
            <a:r>
              <a:rPr lang="en-GB" sz="637" noProof="0">
                <a:solidFill>
                  <a:schemeClr val="bg1">
                    <a:lumMod val="50000"/>
                  </a:schemeClr>
                </a:solidFill>
              </a:rPr>
              <a:t>When the image is inserted it may not automatically show the part of the image you want. To change what is shown:</a:t>
            </a:r>
          </a:p>
          <a:p>
            <a:pPr marL="58450" lvl="2" indent="-58450">
              <a:spcAft>
                <a:spcPts val="99"/>
              </a:spcAft>
              <a:buFont typeface="Arial" panose="020B0604020202020204" pitchFamily="34" charset="0"/>
              <a:buChar char="•"/>
            </a:pPr>
            <a:r>
              <a:rPr lang="en-GB" sz="637" noProof="0">
                <a:solidFill>
                  <a:schemeClr val="bg1">
                    <a:lumMod val="50000"/>
                  </a:schemeClr>
                </a:solidFill>
              </a:rPr>
              <a:t>Select the image</a:t>
            </a:r>
          </a:p>
          <a:p>
            <a:pPr marL="58450" lvl="2" indent="-58450">
              <a:spcAft>
                <a:spcPts val="99"/>
              </a:spcAft>
              <a:buFont typeface="Arial" panose="020B0604020202020204" pitchFamily="34" charset="0"/>
              <a:buChar char="•"/>
            </a:pPr>
            <a:r>
              <a:rPr lang="en-GB" sz="637" noProof="0">
                <a:solidFill>
                  <a:schemeClr val="bg1">
                    <a:lumMod val="50000"/>
                  </a:schemeClr>
                </a:solidFill>
              </a:rPr>
              <a:t>Go to ‘Format’ tab</a:t>
            </a:r>
          </a:p>
          <a:p>
            <a:pPr marL="58450" lvl="2" indent="-58450">
              <a:spcAft>
                <a:spcPts val="99"/>
              </a:spcAft>
              <a:buFont typeface="Arial" panose="020B0604020202020204" pitchFamily="34" charset="0"/>
              <a:buChar char="•"/>
            </a:pPr>
            <a:r>
              <a:rPr lang="en-GB" sz="637" noProof="0">
                <a:solidFill>
                  <a:schemeClr val="bg1">
                    <a:lumMod val="50000"/>
                  </a:schemeClr>
                </a:solidFill>
              </a:rPr>
              <a:t>Select ‘Crop’</a:t>
            </a:r>
          </a:p>
          <a:p>
            <a:pPr marL="0" indent="0">
              <a:spcAft>
                <a:spcPts val="102"/>
              </a:spcAft>
              <a:buFont typeface="Arial" pitchFamily="34" charset="0"/>
              <a:buNone/>
            </a:pPr>
            <a:r>
              <a:rPr lang="en-GB" sz="637" b="1" noProof="0">
                <a:solidFill>
                  <a:schemeClr val="bg1">
                    <a:lumMod val="50000"/>
                  </a:schemeClr>
                </a:solidFill>
              </a:rPr>
              <a:t>Image library</a:t>
            </a:r>
          </a:p>
          <a:p>
            <a:pPr marL="0" indent="0" algn="l" defTabSz="237590" rtl="0" fontAlgn="base">
              <a:spcBef>
                <a:spcPct val="0"/>
              </a:spcBef>
              <a:spcAft>
                <a:spcPts val="102"/>
              </a:spcAft>
              <a:buFont typeface="Arial" pitchFamily="34" charset="0"/>
              <a:buNone/>
            </a:pPr>
            <a:r>
              <a:rPr lang="en-GB" sz="637" kern="1200" noProof="0">
                <a:solidFill>
                  <a:schemeClr val="bg1">
                    <a:lumMod val="50000"/>
                  </a:schemeClr>
                </a:solidFill>
                <a:latin typeface="+mn-lt"/>
                <a:ea typeface="+mn-ea"/>
                <a:cs typeface="+mn-cs"/>
              </a:rPr>
              <a:t>To access the image library, please log into</a:t>
            </a:r>
          </a:p>
          <a:p>
            <a:pPr marL="0" indent="0" algn="l" defTabSz="237590" rtl="0" fontAlgn="base">
              <a:spcBef>
                <a:spcPct val="0"/>
              </a:spcBef>
              <a:spcAft>
                <a:spcPts val="102"/>
              </a:spcAft>
              <a:buFont typeface="Arial" pitchFamily="34" charset="0"/>
              <a:buNone/>
            </a:pPr>
            <a:endParaRPr lang="en-GB" sz="637" kern="1200" noProof="0">
              <a:solidFill>
                <a:schemeClr val="bg1">
                  <a:lumMod val="50000"/>
                </a:schemeClr>
              </a:solidFill>
              <a:latin typeface="+mn-lt"/>
              <a:ea typeface="+mn-ea"/>
              <a:cs typeface="+mn-cs"/>
            </a:endParaRPr>
          </a:p>
          <a:p>
            <a:pPr>
              <a:spcAft>
                <a:spcPts val="102"/>
              </a:spcAft>
            </a:pPr>
            <a:endParaRPr lang="en-GB" sz="637" kern="1200" noProof="0">
              <a:solidFill>
                <a:schemeClr val="bg1">
                  <a:lumMod val="50000"/>
                </a:schemeClr>
              </a:solidFill>
              <a:latin typeface="+mn-lt"/>
              <a:ea typeface="+mn-ea"/>
              <a:cs typeface="+mn-cs"/>
            </a:endParaRPr>
          </a:p>
        </p:txBody>
      </p:sp>
      <p:sp>
        <p:nvSpPr>
          <p:cNvPr id="10" name="Rectangle 9">
            <a:hlinkClick r:id="rId2"/>
            <a:extLst>
              <a:ext uri="{FF2B5EF4-FFF2-40B4-BE49-F238E27FC236}">
                <a16:creationId xmlns:a16="http://schemas.microsoft.com/office/drawing/2014/main" id="{59EFD54B-5084-4493-98CD-406BBC16C6BC}"/>
              </a:ext>
            </a:extLst>
          </p:cNvPr>
          <p:cNvSpPr/>
          <p:nvPr userDrawn="1"/>
        </p:nvSpPr>
        <p:spPr>
          <a:xfrm>
            <a:off x="9419215" y="2545718"/>
            <a:ext cx="1752087" cy="98040"/>
          </a:xfrm>
          <a:prstGeom prst="rect">
            <a:avLst/>
          </a:prstGeom>
          <a:noFill/>
        </p:spPr>
        <p:txBody>
          <a:bodyPr wrap="square" lIns="0" tIns="0" rIns="0" bIns="0" rtlCol="0" anchor="ctr">
            <a:spAutoFit/>
          </a:bodyPr>
          <a:lstStyle/>
          <a:p>
            <a:r>
              <a:rPr lang="en-GB" sz="637">
                <a:cs typeface="Arial" panose="020B0604020202020204" pitchFamily="34" charset="0"/>
              </a:rPr>
              <a:t>https://nationalgrid.onbrandcloud.com/login/</a:t>
            </a:r>
          </a:p>
        </p:txBody>
      </p:sp>
      <p:pic>
        <p:nvPicPr>
          <p:cNvPr id="11" name="Picture 10">
            <a:extLst>
              <a:ext uri="{FF2B5EF4-FFF2-40B4-BE49-F238E27FC236}">
                <a16:creationId xmlns:a16="http://schemas.microsoft.com/office/drawing/2014/main" id="{50A37059-A6CA-4A16-859E-45B549666CFA}"/>
              </a:ext>
            </a:extLst>
          </p:cNvPr>
          <p:cNvPicPr>
            <a:picLocks noChangeAspect="1"/>
          </p:cNvPicPr>
          <p:nvPr userDrawn="1"/>
        </p:nvPicPr>
        <p:blipFill>
          <a:blip r:embed="rId3"/>
          <a:stretch>
            <a:fillRect/>
          </a:stretch>
        </p:blipFill>
        <p:spPr>
          <a:xfrm>
            <a:off x="7473917" y="4678326"/>
            <a:ext cx="1345632" cy="201018"/>
          </a:xfrm>
          <a:prstGeom prst="rect">
            <a:avLst/>
          </a:prstGeom>
        </p:spPr>
      </p:pic>
      <p:sp>
        <p:nvSpPr>
          <p:cNvPr id="2" name="Title 1">
            <a:extLst>
              <a:ext uri="{FF2B5EF4-FFF2-40B4-BE49-F238E27FC236}">
                <a16:creationId xmlns:a16="http://schemas.microsoft.com/office/drawing/2014/main" id="{881E7258-4646-4D7F-9430-5D4A66ADBB9A}"/>
              </a:ext>
            </a:extLst>
          </p:cNvPr>
          <p:cNvSpPr>
            <a:spLocks noGrp="1"/>
          </p:cNvSpPr>
          <p:nvPr>
            <p:ph type="title"/>
          </p:nvPr>
        </p:nvSpPr>
        <p:spPr>
          <a:xfrm>
            <a:off x="6226840" y="330855"/>
            <a:ext cx="2592709" cy="295466"/>
          </a:xfrm>
        </p:spPr>
        <p:txBody>
          <a:bodyPr/>
          <a:lstStyle/>
          <a:p>
            <a:r>
              <a:rPr lang="en-US"/>
              <a:t>Click to edit Master title style</a:t>
            </a:r>
            <a:endParaRPr lang="en-GB"/>
          </a:p>
        </p:txBody>
      </p:sp>
    </p:spTree>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showMasterSp="0" preserve="1" userDrawn="1">
  <p:cSld name="Back cover">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BDF3B3A2-DECF-4E1E-8224-F551F72431E6}"/>
              </a:ext>
            </a:extLst>
          </p:cNvPr>
          <p:cNvSpPr>
            <a:spLocks noGrp="1"/>
          </p:cNvSpPr>
          <p:nvPr>
            <p:ph type="pic" sz="quarter" idx="14" hasCustomPrompt="1"/>
          </p:nvPr>
        </p:nvSpPr>
        <p:spPr>
          <a:xfrm>
            <a:off x="0" y="0"/>
            <a:ext cx="9144000" cy="5143500"/>
          </a:xfrm>
          <a:custGeom>
            <a:avLst/>
            <a:gdLst>
              <a:gd name="connsiteX0" fmla="*/ 0 w 9144000"/>
              <a:gd name="connsiteY0" fmla="*/ 0 h 5143500"/>
              <a:gd name="connsiteX1" fmla="*/ 9144000 w 9144000"/>
              <a:gd name="connsiteY1" fmla="*/ 0 h 5143500"/>
              <a:gd name="connsiteX2" fmla="*/ 9144000 w 9144000"/>
              <a:gd name="connsiteY2" fmla="*/ 4345781 h 5143500"/>
              <a:gd name="connsiteX3" fmla="*/ 9143998 w 9144000"/>
              <a:gd name="connsiteY3" fmla="*/ 4345781 h 5143500"/>
              <a:gd name="connsiteX4" fmla="*/ 9143998 w 9144000"/>
              <a:gd name="connsiteY4" fmla="*/ 4344285 h 5143500"/>
              <a:gd name="connsiteX5" fmla="*/ 9095210 w 9144000"/>
              <a:gd name="connsiteY5" fmla="*/ 4326932 h 5143500"/>
              <a:gd name="connsiteX6" fmla="*/ 9047139 w 9144000"/>
              <a:gd name="connsiteY6" fmla="*/ 4310686 h 5143500"/>
              <a:gd name="connsiteX7" fmla="*/ 8999773 w 9144000"/>
              <a:gd name="connsiteY7" fmla="*/ 4295530 h 5143500"/>
              <a:gd name="connsiteX8" fmla="*/ 8953098 w 9144000"/>
              <a:gd name="connsiteY8" fmla="*/ 4281446 h 5143500"/>
              <a:gd name="connsiteX9" fmla="*/ 8907100 w 9144000"/>
              <a:gd name="connsiteY9" fmla="*/ 4268415 h 5143500"/>
              <a:gd name="connsiteX10" fmla="*/ 8861767 w 9144000"/>
              <a:gd name="connsiteY10" fmla="*/ 4256419 h 5143500"/>
              <a:gd name="connsiteX11" fmla="*/ 8817087 w 9144000"/>
              <a:gd name="connsiteY11" fmla="*/ 4245439 h 5143500"/>
              <a:gd name="connsiteX12" fmla="*/ 8773046 w 9144000"/>
              <a:gd name="connsiteY12" fmla="*/ 4235458 h 5143500"/>
              <a:gd name="connsiteX13" fmla="*/ 8729631 w 9144000"/>
              <a:gd name="connsiteY13" fmla="*/ 4226457 h 5143500"/>
              <a:gd name="connsiteX14" fmla="*/ 8686828 w 9144000"/>
              <a:gd name="connsiteY14" fmla="*/ 4218418 h 5143500"/>
              <a:gd name="connsiteX15" fmla="*/ 8644625 w 9144000"/>
              <a:gd name="connsiteY15" fmla="*/ 4211323 h 5143500"/>
              <a:gd name="connsiteX16" fmla="*/ 8603009 w 9144000"/>
              <a:gd name="connsiteY16" fmla="*/ 4205153 h 5143500"/>
              <a:gd name="connsiteX17" fmla="*/ 8582418 w 9144000"/>
              <a:gd name="connsiteY17" fmla="*/ 4202409 h 5143500"/>
              <a:gd name="connsiteX18" fmla="*/ 8561967 w 9144000"/>
              <a:gd name="connsiteY18" fmla="*/ 4199890 h 5143500"/>
              <a:gd name="connsiteX19" fmla="*/ 8541658 w 9144000"/>
              <a:gd name="connsiteY19" fmla="*/ 4197593 h 5143500"/>
              <a:gd name="connsiteX20" fmla="*/ 8521486 w 9144000"/>
              <a:gd name="connsiteY20" fmla="*/ 4195515 h 5143500"/>
              <a:gd name="connsiteX21" fmla="*/ 8501452 w 9144000"/>
              <a:gd name="connsiteY21" fmla="*/ 4193655 h 5143500"/>
              <a:gd name="connsiteX22" fmla="*/ 8481553 w 9144000"/>
              <a:gd name="connsiteY22" fmla="*/ 4192012 h 5143500"/>
              <a:gd name="connsiteX23" fmla="*/ 8461787 w 9144000"/>
              <a:gd name="connsiteY23" fmla="*/ 4190580 h 5143500"/>
              <a:gd name="connsiteX24" fmla="*/ 8442153 w 9144000"/>
              <a:gd name="connsiteY24" fmla="*/ 4189360 h 5143500"/>
              <a:gd name="connsiteX25" fmla="*/ 8422651 w 9144000"/>
              <a:gd name="connsiteY25" fmla="*/ 4188347 h 5143500"/>
              <a:gd name="connsiteX26" fmla="*/ 8403276 w 9144000"/>
              <a:gd name="connsiteY26" fmla="*/ 4187542 h 5143500"/>
              <a:gd name="connsiteX27" fmla="*/ 8384030 w 9144000"/>
              <a:gd name="connsiteY27" fmla="*/ 4186940 h 5143500"/>
              <a:gd name="connsiteX28" fmla="*/ 8364908 w 9144000"/>
              <a:gd name="connsiteY28" fmla="*/ 4186539 h 5143500"/>
              <a:gd name="connsiteX29" fmla="*/ 8345911 w 9144000"/>
              <a:gd name="connsiteY29" fmla="*/ 4186339 h 5143500"/>
              <a:gd name="connsiteX30" fmla="*/ 8327035 w 9144000"/>
              <a:gd name="connsiteY30" fmla="*/ 4186335 h 5143500"/>
              <a:gd name="connsiteX31" fmla="*/ 8308281 w 9144000"/>
              <a:gd name="connsiteY31" fmla="*/ 4186526 h 5143500"/>
              <a:gd name="connsiteX32" fmla="*/ 8289645 w 9144000"/>
              <a:gd name="connsiteY32" fmla="*/ 4186909 h 5143500"/>
              <a:gd name="connsiteX33" fmla="*/ 8271127 w 9144000"/>
              <a:gd name="connsiteY33" fmla="*/ 4187483 h 5143500"/>
              <a:gd name="connsiteX34" fmla="*/ 8252724 w 9144000"/>
              <a:gd name="connsiteY34" fmla="*/ 4188245 h 5143500"/>
              <a:gd name="connsiteX35" fmla="*/ 8234436 w 9144000"/>
              <a:gd name="connsiteY35" fmla="*/ 4189192 h 5143500"/>
              <a:gd name="connsiteX36" fmla="*/ 8216260 w 9144000"/>
              <a:gd name="connsiteY36" fmla="*/ 4190323 h 5143500"/>
              <a:gd name="connsiteX37" fmla="*/ 8198195 w 9144000"/>
              <a:gd name="connsiteY37" fmla="*/ 4191634 h 5143500"/>
              <a:gd name="connsiteX38" fmla="*/ 8180239 w 9144000"/>
              <a:gd name="connsiteY38" fmla="*/ 4193124 h 5143500"/>
              <a:gd name="connsiteX39" fmla="*/ 8162391 w 9144000"/>
              <a:gd name="connsiteY39" fmla="*/ 4194791 h 5143500"/>
              <a:gd name="connsiteX40" fmla="*/ 8144649 w 9144000"/>
              <a:gd name="connsiteY40" fmla="*/ 4196632 h 5143500"/>
              <a:gd name="connsiteX41" fmla="*/ 8127011 w 9144000"/>
              <a:gd name="connsiteY41" fmla="*/ 4198645 h 5143500"/>
              <a:gd name="connsiteX42" fmla="*/ 8109476 w 9144000"/>
              <a:gd name="connsiteY42" fmla="*/ 4200828 h 5143500"/>
              <a:gd name="connsiteX43" fmla="*/ 8092042 w 9144000"/>
              <a:gd name="connsiteY43" fmla="*/ 4203178 h 5143500"/>
              <a:gd name="connsiteX44" fmla="*/ 8074708 w 9144000"/>
              <a:gd name="connsiteY44" fmla="*/ 4205694 h 5143500"/>
              <a:gd name="connsiteX45" fmla="*/ 8057472 w 9144000"/>
              <a:gd name="connsiteY45" fmla="*/ 4208371 h 5143500"/>
              <a:gd name="connsiteX46" fmla="*/ 8040331 w 9144000"/>
              <a:gd name="connsiteY46" fmla="*/ 4211210 h 5143500"/>
              <a:gd name="connsiteX47" fmla="*/ 8006332 w 9144000"/>
              <a:gd name="connsiteY47" fmla="*/ 4217359 h 5143500"/>
              <a:gd name="connsiteX48" fmla="*/ 7972699 w 9144000"/>
              <a:gd name="connsiteY48" fmla="*/ 4224123 h 5143500"/>
              <a:gd name="connsiteX49" fmla="*/ 7922906 w 9144000"/>
              <a:gd name="connsiteY49" fmla="*/ 4235381 h 5143500"/>
              <a:gd name="connsiteX50" fmla="*/ 7890129 w 9144000"/>
              <a:gd name="connsiteY50" fmla="*/ 4243601 h 5143500"/>
              <a:gd name="connsiteX51" fmla="*/ 7857671 w 9144000"/>
              <a:gd name="connsiteY51" fmla="*/ 4252372 h 5143500"/>
              <a:gd name="connsiteX52" fmla="*/ 7825521 w 9144000"/>
              <a:gd name="connsiteY52" fmla="*/ 4261676 h 5143500"/>
              <a:gd name="connsiteX53" fmla="*/ 7793663 w 9144000"/>
              <a:gd name="connsiteY53" fmla="*/ 4271493 h 5143500"/>
              <a:gd name="connsiteX54" fmla="*/ 7762087 w 9144000"/>
              <a:gd name="connsiteY54" fmla="*/ 4281806 h 5143500"/>
              <a:gd name="connsiteX55" fmla="*/ 7730778 w 9144000"/>
              <a:gd name="connsiteY55" fmla="*/ 4292598 h 5143500"/>
              <a:gd name="connsiteX56" fmla="*/ 7699724 w 9144000"/>
              <a:gd name="connsiteY56" fmla="*/ 4303848 h 5143500"/>
              <a:gd name="connsiteX57" fmla="*/ 7668911 w 9144000"/>
              <a:gd name="connsiteY57" fmla="*/ 4315539 h 5143500"/>
              <a:gd name="connsiteX58" fmla="*/ 7638326 w 9144000"/>
              <a:gd name="connsiteY58" fmla="*/ 4327653 h 5143500"/>
              <a:gd name="connsiteX59" fmla="*/ 7607958 w 9144000"/>
              <a:gd name="connsiteY59" fmla="*/ 4340171 h 5143500"/>
              <a:gd name="connsiteX60" fmla="*/ 7577791 w 9144000"/>
              <a:gd name="connsiteY60" fmla="*/ 4353075 h 5143500"/>
              <a:gd name="connsiteX61" fmla="*/ 7547814 w 9144000"/>
              <a:gd name="connsiteY61" fmla="*/ 4366348 h 5143500"/>
              <a:gd name="connsiteX62" fmla="*/ 7518014 w 9144000"/>
              <a:gd name="connsiteY62" fmla="*/ 4379970 h 5143500"/>
              <a:gd name="connsiteX63" fmla="*/ 7473615 w 9144000"/>
              <a:gd name="connsiteY63" fmla="*/ 4401018 h 5143500"/>
              <a:gd name="connsiteX64" fmla="*/ 7429540 w 9144000"/>
              <a:gd name="connsiteY64" fmla="*/ 4422750 h 5143500"/>
              <a:gd name="connsiteX65" fmla="*/ 7385744 w 9144000"/>
              <a:gd name="connsiteY65" fmla="*/ 4445105 h 5143500"/>
              <a:gd name="connsiteX66" fmla="*/ 7342185 w 9144000"/>
              <a:gd name="connsiteY66" fmla="*/ 4468020 h 5143500"/>
              <a:gd name="connsiteX67" fmla="*/ 7284394 w 9144000"/>
              <a:gd name="connsiteY67" fmla="*/ 4499338 h 5143500"/>
              <a:gd name="connsiteX68" fmla="*/ 7198121 w 9144000"/>
              <a:gd name="connsiteY68" fmla="*/ 4547659 h 5143500"/>
              <a:gd name="connsiteX69" fmla="*/ 6982454 w 9144000"/>
              <a:gd name="connsiteY69" fmla="*/ 4672511 h 5143500"/>
              <a:gd name="connsiteX70" fmla="*/ 6821831 w 9144000"/>
              <a:gd name="connsiteY70" fmla="*/ 4764264 h 5143500"/>
              <a:gd name="connsiteX71" fmla="*/ 6747456 w 9144000"/>
              <a:gd name="connsiteY71" fmla="*/ 4805079 h 5143500"/>
              <a:gd name="connsiteX72" fmla="*/ 6687147 w 9144000"/>
              <a:gd name="connsiteY72" fmla="*/ 4837057 h 5143500"/>
              <a:gd name="connsiteX73" fmla="*/ 6641376 w 9144000"/>
              <a:gd name="connsiteY73" fmla="*/ 4860551 h 5143500"/>
              <a:gd name="connsiteX74" fmla="*/ 6595092 w 9144000"/>
              <a:gd name="connsiteY74" fmla="*/ 4883557 h 5143500"/>
              <a:gd name="connsiteX75" fmla="*/ 6548252 w 9144000"/>
              <a:gd name="connsiteY75" fmla="*/ 4906012 h 5143500"/>
              <a:gd name="connsiteX76" fmla="*/ 6500812 w 9144000"/>
              <a:gd name="connsiteY76" fmla="*/ 4927857 h 5143500"/>
              <a:gd name="connsiteX77" fmla="*/ 6468830 w 9144000"/>
              <a:gd name="connsiteY77" fmla="*/ 4942049 h 5143500"/>
              <a:gd name="connsiteX78" fmla="*/ 6436549 w 9144000"/>
              <a:gd name="connsiteY78" fmla="*/ 4955925 h 5143500"/>
              <a:gd name="connsiteX79" fmla="*/ 6403956 w 9144000"/>
              <a:gd name="connsiteY79" fmla="*/ 4969464 h 5143500"/>
              <a:gd name="connsiteX80" fmla="*/ 6371038 w 9144000"/>
              <a:gd name="connsiteY80" fmla="*/ 4982650 h 5143500"/>
              <a:gd name="connsiteX81" fmla="*/ 6337781 w 9144000"/>
              <a:gd name="connsiteY81" fmla="*/ 4995463 h 5143500"/>
              <a:gd name="connsiteX82" fmla="*/ 6304173 w 9144000"/>
              <a:gd name="connsiteY82" fmla="*/ 5007886 h 5143500"/>
              <a:gd name="connsiteX83" fmla="*/ 6270200 w 9144000"/>
              <a:gd name="connsiteY83" fmla="*/ 5019900 h 5143500"/>
              <a:gd name="connsiteX84" fmla="*/ 6235850 w 9144000"/>
              <a:gd name="connsiteY84" fmla="*/ 5031487 h 5143500"/>
              <a:gd name="connsiteX85" fmla="*/ 6201110 w 9144000"/>
              <a:gd name="connsiteY85" fmla="*/ 5042628 h 5143500"/>
              <a:gd name="connsiteX86" fmla="*/ 6165966 w 9144000"/>
              <a:gd name="connsiteY86" fmla="*/ 5053306 h 5143500"/>
              <a:gd name="connsiteX87" fmla="*/ 6130405 w 9144000"/>
              <a:gd name="connsiteY87" fmla="*/ 5063502 h 5143500"/>
              <a:gd name="connsiteX88" fmla="*/ 6094415 w 9144000"/>
              <a:gd name="connsiteY88" fmla="*/ 5073197 h 5143500"/>
              <a:gd name="connsiteX89" fmla="*/ 6057982 w 9144000"/>
              <a:gd name="connsiteY89" fmla="*/ 5082374 h 5143500"/>
              <a:gd name="connsiteX90" fmla="*/ 6021094 w 9144000"/>
              <a:gd name="connsiteY90" fmla="*/ 5091015 h 5143500"/>
              <a:gd name="connsiteX91" fmla="*/ 5983737 w 9144000"/>
              <a:gd name="connsiteY91" fmla="*/ 5099100 h 5143500"/>
              <a:gd name="connsiteX92" fmla="*/ 5945899 w 9144000"/>
              <a:gd name="connsiteY92" fmla="*/ 5106612 h 5143500"/>
              <a:gd name="connsiteX93" fmla="*/ 5907565 w 9144000"/>
              <a:gd name="connsiteY93" fmla="*/ 5113533 h 5143500"/>
              <a:gd name="connsiteX94" fmla="*/ 5868724 w 9144000"/>
              <a:gd name="connsiteY94" fmla="*/ 5119842 h 5143500"/>
              <a:gd name="connsiteX95" fmla="*/ 5829363 w 9144000"/>
              <a:gd name="connsiteY95" fmla="*/ 5125525 h 5143500"/>
              <a:gd name="connsiteX96" fmla="*/ 5789467 w 9144000"/>
              <a:gd name="connsiteY96" fmla="*/ 5130561 h 5143500"/>
              <a:gd name="connsiteX97" fmla="*/ 5749025 w 9144000"/>
              <a:gd name="connsiteY97" fmla="*/ 5134932 h 5143500"/>
              <a:gd name="connsiteX98" fmla="*/ 5708022 w 9144000"/>
              <a:gd name="connsiteY98" fmla="*/ 5138621 h 5143500"/>
              <a:gd name="connsiteX99" fmla="*/ 5666447 w 9144000"/>
              <a:gd name="connsiteY99" fmla="*/ 5141607 h 5143500"/>
              <a:gd name="connsiteX100" fmla="*/ 5631259 w 9144000"/>
              <a:gd name="connsiteY100" fmla="*/ 5143500 h 5143500"/>
              <a:gd name="connsiteX101" fmla="*/ 0 w 9144000"/>
              <a:gd name="connsiteY101" fmla="*/ 5143500 h 5143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Lst>
            <a:rect l="l" t="t" r="r" b="b"/>
            <a:pathLst>
              <a:path w="9144000" h="5143500">
                <a:moveTo>
                  <a:pt x="0" y="0"/>
                </a:moveTo>
                <a:lnTo>
                  <a:pt x="9144000" y="0"/>
                </a:lnTo>
                <a:lnTo>
                  <a:pt x="9144000" y="4345781"/>
                </a:lnTo>
                <a:lnTo>
                  <a:pt x="9143998" y="4345781"/>
                </a:lnTo>
                <a:lnTo>
                  <a:pt x="9143998" y="4344285"/>
                </a:lnTo>
                <a:lnTo>
                  <a:pt x="9095210" y="4326932"/>
                </a:lnTo>
                <a:lnTo>
                  <a:pt x="9047139" y="4310686"/>
                </a:lnTo>
                <a:lnTo>
                  <a:pt x="8999773" y="4295530"/>
                </a:lnTo>
                <a:lnTo>
                  <a:pt x="8953098" y="4281446"/>
                </a:lnTo>
                <a:lnTo>
                  <a:pt x="8907100" y="4268415"/>
                </a:lnTo>
                <a:lnTo>
                  <a:pt x="8861767" y="4256419"/>
                </a:lnTo>
                <a:lnTo>
                  <a:pt x="8817087" y="4245439"/>
                </a:lnTo>
                <a:lnTo>
                  <a:pt x="8773046" y="4235458"/>
                </a:lnTo>
                <a:lnTo>
                  <a:pt x="8729631" y="4226457"/>
                </a:lnTo>
                <a:lnTo>
                  <a:pt x="8686828" y="4218418"/>
                </a:lnTo>
                <a:lnTo>
                  <a:pt x="8644625" y="4211323"/>
                </a:lnTo>
                <a:lnTo>
                  <a:pt x="8603009" y="4205153"/>
                </a:lnTo>
                <a:lnTo>
                  <a:pt x="8582418" y="4202409"/>
                </a:lnTo>
                <a:lnTo>
                  <a:pt x="8561967" y="4199890"/>
                </a:lnTo>
                <a:lnTo>
                  <a:pt x="8541658" y="4197593"/>
                </a:lnTo>
                <a:lnTo>
                  <a:pt x="8521486" y="4195515"/>
                </a:lnTo>
                <a:lnTo>
                  <a:pt x="8501452" y="4193655"/>
                </a:lnTo>
                <a:lnTo>
                  <a:pt x="8481553" y="4192012"/>
                </a:lnTo>
                <a:lnTo>
                  <a:pt x="8461787" y="4190580"/>
                </a:lnTo>
                <a:lnTo>
                  <a:pt x="8442153" y="4189360"/>
                </a:lnTo>
                <a:lnTo>
                  <a:pt x="8422651" y="4188347"/>
                </a:lnTo>
                <a:lnTo>
                  <a:pt x="8403276" y="4187542"/>
                </a:lnTo>
                <a:lnTo>
                  <a:pt x="8384030" y="4186940"/>
                </a:lnTo>
                <a:lnTo>
                  <a:pt x="8364908" y="4186539"/>
                </a:lnTo>
                <a:lnTo>
                  <a:pt x="8345911" y="4186339"/>
                </a:lnTo>
                <a:lnTo>
                  <a:pt x="8327035" y="4186335"/>
                </a:lnTo>
                <a:lnTo>
                  <a:pt x="8308281" y="4186526"/>
                </a:lnTo>
                <a:lnTo>
                  <a:pt x="8289645" y="4186909"/>
                </a:lnTo>
                <a:lnTo>
                  <a:pt x="8271127" y="4187483"/>
                </a:lnTo>
                <a:lnTo>
                  <a:pt x="8252724" y="4188245"/>
                </a:lnTo>
                <a:lnTo>
                  <a:pt x="8234436" y="4189192"/>
                </a:lnTo>
                <a:lnTo>
                  <a:pt x="8216260" y="4190323"/>
                </a:lnTo>
                <a:lnTo>
                  <a:pt x="8198195" y="4191634"/>
                </a:lnTo>
                <a:lnTo>
                  <a:pt x="8180239" y="4193124"/>
                </a:lnTo>
                <a:lnTo>
                  <a:pt x="8162391" y="4194791"/>
                </a:lnTo>
                <a:lnTo>
                  <a:pt x="8144649" y="4196632"/>
                </a:lnTo>
                <a:lnTo>
                  <a:pt x="8127011" y="4198645"/>
                </a:lnTo>
                <a:lnTo>
                  <a:pt x="8109476" y="4200828"/>
                </a:lnTo>
                <a:lnTo>
                  <a:pt x="8092042" y="4203178"/>
                </a:lnTo>
                <a:lnTo>
                  <a:pt x="8074708" y="4205694"/>
                </a:lnTo>
                <a:lnTo>
                  <a:pt x="8057472" y="4208371"/>
                </a:lnTo>
                <a:lnTo>
                  <a:pt x="8040331" y="4211210"/>
                </a:lnTo>
                <a:lnTo>
                  <a:pt x="8006332" y="4217359"/>
                </a:lnTo>
                <a:lnTo>
                  <a:pt x="7972699" y="4224123"/>
                </a:lnTo>
                <a:lnTo>
                  <a:pt x="7922906" y="4235381"/>
                </a:lnTo>
                <a:lnTo>
                  <a:pt x="7890129" y="4243601"/>
                </a:lnTo>
                <a:lnTo>
                  <a:pt x="7857671" y="4252372"/>
                </a:lnTo>
                <a:lnTo>
                  <a:pt x="7825521" y="4261676"/>
                </a:lnTo>
                <a:lnTo>
                  <a:pt x="7793663" y="4271493"/>
                </a:lnTo>
                <a:lnTo>
                  <a:pt x="7762087" y="4281806"/>
                </a:lnTo>
                <a:lnTo>
                  <a:pt x="7730778" y="4292598"/>
                </a:lnTo>
                <a:lnTo>
                  <a:pt x="7699724" y="4303848"/>
                </a:lnTo>
                <a:lnTo>
                  <a:pt x="7668911" y="4315539"/>
                </a:lnTo>
                <a:lnTo>
                  <a:pt x="7638326" y="4327653"/>
                </a:lnTo>
                <a:lnTo>
                  <a:pt x="7607958" y="4340171"/>
                </a:lnTo>
                <a:lnTo>
                  <a:pt x="7577791" y="4353075"/>
                </a:lnTo>
                <a:lnTo>
                  <a:pt x="7547814" y="4366348"/>
                </a:lnTo>
                <a:lnTo>
                  <a:pt x="7518014" y="4379970"/>
                </a:lnTo>
                <a:lnTo>
                  <a:pt x="7473615" y="4401018"/>
                </a:lnTo>
                <a:lnTo>
                  <a:pt x="7429540" y="4422750"/>
                </a:lnTo>
                <a:lnTo>
                  <a:pt x="7385744" y="4445105"/>
                </a:lnTo>
                <a:lnTo>
                  <a:pt x="7342185" y="4468020"/>
                </a:lnTo>
                <a:lnTo>
                  <a:pt x="7284394" y="4499338"/>
                </a:lnTo>
                <a:lnTo>
                  <a:pt x="7198121" y="4547659"/>
                </a:lnTo>
                <a:lnTo>
                  <a:pt x="6982454" y="4672511"/>
                </a:lnTo>
                <a:lnTo>
                  <a:pt x="6821831" y="4764264"/>
                </a:lnTo>
                <a:lnTo>
                  <a:pt x="6747456" y="4805079"/>
                </a:lnTo>
                <a:lnTo>
                  <a:pt x="6687147" y="4837057"/>
                </a:lnTo>
                <a:lnTo>
                  <a:pt x="6641376" y="4860551"/>
                </a:lnTo>
                <a:lnTo>
                  <a:pt x="6595092" y="4883557"/>
                </a:lnTo>
                <a:lnTo>
                  <a:pt x="6548252" y="4906012"/>
                </a:lnTo>
                <a:lnTo>
                  <a:pt x="6500812" y="4927857"/>
                </a:lnTo>
                <a:lnTo>
                  <a:pt x="6468830" y="4942049"/>
                </a:lnTo>
                <a:lnTo>
                  <a:pt x="6436549" y="4955925"/>
                </a:lnTo>
                <a:lnTo>
                  <a:pt x="6403956" y="4969464"/>
                </a:lnTo>
                <a:lnTo>
                  <a:pt x="6371038" y="4982650"/>
                </a:lnTo>
                <a:lnTo>
                  <a:pt x="6337781" y="4995463"/>
                </a:lnTo>
                <a:lnTo>
                  <a:pt x="6304173" y="5007886"/>
                </a:lnTo>
                <a:lnTo>
                  <a:pt x="6270200" y="5019900"/>
                </a:lnTo>
                <a:lnTo>
                  <a:pt x="6235850" y="5031487"/>
                </a:lnTo>
                <a:lnTo>
                  <a:pt x="6201110" y="5042628"/>
                </a:lnTo>
                <a:lnTo>
                  <a:pt x="6165966" y="5053306"/>
                </a:lnTo>
                <a:lnTo>
                  <a:pt x="6130405" y="5063502"/>
                </a:lnTo>
                <a:lnTo>
                  <a:pt x="6094415" y="5073197"/>
                </a:lnTo>
                <a:lnTo>
                  <a:pt x="6057982" y="5082374"/>
                </a:lnTo>
                <a:lnTo>
                  <a:pt x="6021094" y="5091015"/>
                </a:lnTo>
                <a:lnTo>
                  <a:pt x="5983737" y="5099100"/>
                </a:lnTo>
                <a:lnTo>
                  <a:pt x="5945899" y="5106612"/>
                </a:lnTo>
                <a:lnTo>
                  <a:pt x="5907565" y="5113533"/>
                </a:lnTo>
                <a:lnTo>
                  <a:pt x="5868724" y="5119842"/>
                </a:lnTo>
                <a:lnTo>
                  <a:pt x="5829363" y="5125525"/>
                </a:lnTo>
                <a:lnTo>
                  <a:pt x="5789467" y="5130561"/>
                </a:lnTo>
                <a:lnTo>
                  <a:pt x="5749025" y="5134932"/>
                </a:lnTo>
                <a:lnTo>
                  <a:pt x="5708022" y="5138621"/>
                </a:lnTo>
                <a:lnTo>
                  <a:pt x="5666447" y="5141607"/>
                </a:lnTo>
                <a:lnTo>
                  <a:pt x="5631259" y="5143500"/>
                </a:lnTo>
                <a:lnTo>
                  <a:pt x="0" y="5143500"/>
                </a:lnTo>
                <a:close/>
              </a:path>
            </a:pathLst>
          </a:custGeom>
          <a:solidFill>
            <a:schemeClr val="accent6"/>
          </a:solidFill>
          <a:ln>
            <a:noFill/>
          </a:ln>
        </p:spPr>
        <p:txBody>
          <a:bodyPr wrap="square" anchor="b">
            <a:noAutofit/>
          </a:bodyPr>
          <a:lstStyle>
            <a:lvl1pPr marL="0" indent="0" algn="ctr">
              <a:buNone/>
              <a:defRPr sz="1637" b="0">
                <a:solidFill>
                  <a:schemeClr val="accent1"/>
                </a:solidFill>
              </a:defRPr>
            </a:lvl1pPr>
          </a:lstStyle>
          <a:p>
            <a:r>
              <a:rPr lang="en-GB"/>
              <a:t>   </a:t>
            </a:r>
          </a:p>
        </p:txBody>
      </p:sp>
      <p:sp>
        <p:nvSpPr>
          <p:cNvPr id="5" name="Text Placeholder 4">
            <a:extLst>
              <a:ext uri="{FF2B5EF4-FFF2-40B4-BE49-F238E27FC236}">
                <a16:creationId xmlns:a16="http://schemas.microsoft.com/office/drawing/2014/main" id="{CD9199F2-FD0B-48CB-BF88-E2A9677AD29D}"/>
              </a:ext>
            </a:extLst>
          </p:cNvPr>
          <p:cNvSpPr>
            <a:spLocks noGrp="1"/>
          </p:cNvSpPr>
          <p:nvPr>
            <p:ph type="body" sz="quarter" idx="10"/>
          </p:nvPr>
        </p:nvSpPr>
        <p:spPr>
          <a:xfrm>
            <a:off x="324001" y="3840014"/>
            <a:ext cx="4068612" cy="1000274"/>
          </a:xfrm>
        </p:spPr>
        <p:txBody>
          <a:bodyPr anchor="b"/>
          <a:lstStyle>
            <a:lvl1pPr>
              <a:defRPr sz="900" b="1">
                <a:solidFill>
                  <a:schemeClr val="tx1"/>
                </a:solidFill>
              </a:defRPr>
            </a:lvl1pPr>
            <a:lvl2pPr>
              <a:defRPr sz="900" b="0">
                <a:solidFill>
                  <a:schemeClr val="tx1"/>
                </a:solidFill>
              </a:defRPr>
            </a:lvl2pPr>
            <a:lvl3pPr marL="0" indent="0">
              <a:buFontTx/>
              <a:buNone/>
              <a:defRPr sz="900" b="0">
                <a:solidFill>
                  <a:schemeClr val="tx1"/>
                </a:solidFill>
              </a:defRPr>
            </a:lvl3pPr>
            <a:lvl4pPr marL="0" indent="0">
              <a:buFontTx/>
              <a:buNone/>
              <a:defRPr sz="900" b="0">
                <a:solidFill>
                  <a:schemeClr val="tx1"/>
                </a:solidFill>
              </a:defRPr>
            </a:lvl4pPr>
            <a:lvl5pPr marL="0" indent="0">
              <a:buFontTx/>
              <a:buNone/>
              <a:defRPr sz="900" b="0">
                <a:solidFill>
                  <a:schemeClr val="tx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pic>
        <p:nvPicPr>
          <p:cNvPr id="7" name="Picture 6">
            <a:extLst>
              <a:ext uri="{FF2B5EF4-FFF2-40B4-BE49-F238E27FC236}">
                <a16:creationId xmlns:a16="http://schemas.microsoft.com/office/drawing/2014/main" id="{DD4BF8BF-9CAC-4BF8-B555-D6E364C618FB}"/>
              </a:ext>
            </a:extLst>
          </p:cNvPr>
          <p:cNvPicPr>
            <a:picLocks noChangeAspect="1"/>
          </p:cNvPicPr>
          <p:nvPr userDrawn="1"/>
        </p:nvPicPr>
        <p:blipFill>
          <a:blip r:embed="rId2"/>
          <a:stretch>
            <a:fillRect/>
          </a:stretch>
        </p:blipFill>
        <p:spPr>
          <a:xfrm>
            <a:off x="7473917" y="4678326"/>
            <a:ext cx="1345632" cy="201018"/>
          </a:xfrm>
          <a:prstGeom prst="rect">
            <a:avLst/>
          </a:prstGeom>
        </p:spPr>
      </p:pic>
    </p:spTree>
    <p:extLst>
      <p:ext uri="{BB962C8B-B14F-4D97-AF65-F5344CB8AC3E}">
        <p14:creationId xmlns:p14="http://schemas.microsoft.com/office/powerpoint/2010/main" val="2727502462"/>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D93202-ABC8-43FB-AC03-1A7B6709210D}"/>
              </a:ext>
            </a:extLst>
          </p:cNvPr>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796127110"/>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One colum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3B733F-036F-486F-8C1F-67849ABBFB1B}"/>
              </a:ext>
            </a:extLst>
          </p:cNvPr>
          <p:cNvSpPr>
            <a:spLocks noGrp="1"/>
          </p:cNvSpPr>
          <p:nvPr>
            <p:ph type="title"/>
          </p:nvPr>
        </p:nvSpPr>
        <p:spPr/>
        <p:txBody>
          <a:bodyPr/>
          <a:lstStyle/>
          <a:p>
            <a:r>
              <a:rPr lang="en-US"/>
              <a:t>Click to edit Master title style</a:t>
            </a:r>
            <a:endParaRPr lang="en-GB"/>
          </a:p>
        </p:txBody>
      </p:sp>
      <p:grpSp>
        <p:nvGrpSpPr>
          <p:cNvPr id="10" name="Guidance note">
            <a:extLst>
              <a:ext uri="{FF2B5EF4-FFF2-40B4-BE49-F238E27FC236}">
                <a16:creationId xmlns:a16="http://schemas.microsoft.com/office/drawing/2014/main" id="{632E5E5C-A081-4838-96EC-2018DFBEF9DF}"/>
              </a:ext>
            </a:extLst>
          </p:cNvPr>
          <p:cNvGrpSpPr/>
          <p:nvPr userDrawn="1"/>
        </p:nvGrpSpPr>
        <p:grpSpPr>
          <a:xfrm>
            <a:off x="9385694" y="-2227"/>
            <a:ext cx="1932344" cy="2633888"/>
            <a:chOff x="10925224" y="286"/>
            <a:chExt cx="2952328" cy="4024464"/>
          </a:xfrm>
        </p:grpSpPr>
        <p:sp>
          <p:nvSpPr>
            <p:cNvPr id="11" name="Guidance note">
              <a:extLst>
                <a:ext uri="{FF2B5EF4-FFF2-40B4-BE49-F238E27FC236}">
                  <a16:creationId xmlns:a16="http://schemas.microsoft.com/office/drawing/2014/main" id="{F2B4E9B4-10AE-4C7E-A99E-957BC1A5812F}"/>
                </a:ext>
              </a:extLst>
            </p:cNvPr>
            <p:cNvSpPr/>
            <p:nvPr/>
          </p:nvSpPr>
          <p:spPr>
            <a:xfrm>
              <a:off x="10925224" y="286"/>
              <a:ext cx="2952328" cy="4024464"/>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722" lvl="2">
                <a:spcAft>
                  <a:spcPts val="136"/>
                </a:spcAft>
              </a:pPr>
              <a:r>
                <a:rPr lang="en-GB" sz="640" b="1">
                  <a:solidFill>
                    <a:schemeClr val="bg1">
                      <a:lumMod val="50000"/>
                    </a:schemeClr>
                  </a:solidFill>
                  <a:latin typeface="+mj-lt"/>
                </a:rPr>
                <a:t>Reapplying the Slide Layout</a:t>
              </a:r>
            </a:p>
            <a:p>
              <a:pPr marL="722" lvl="2">
                <a:spcAft>
                  <a:spcPts val="136"/>
                </a:spcAft>
              </a:pPr>
              <a:r>
                <a:rPr lang="en-GB" sz="640">
                  <a:solidFill>
                    <a:schemeClr val="bg1">
                      <a:lumMod val="50000"/>
                    </a:schemeClr>
                  </a:solidFill>
                </a:rPr>
                <a:t>Putting text into a placeholder not only ensures the text sits in the correct place and is formatted correctly, it also helps to update the page quickly and efficiently. </a:t>
              </a:r>
            </a:p>
            <a:p>
              <a:pPr marL="83030" lvl="3" indent="-83030">
                <a:spcAft>
                  <a:spcPts val="136"/>
                </a:spcAft>
                <a:buClr>
                  <a:schemeClr val="tx1"/>
                </a:buClr>
                <a:buFont typeface="Wingdings" panose="05000000000000000000" pitchFamily="2" charset="2"/>
                <a:buChar char="§"/>
              </a:pPr>
              <a:r>
                <a:rPr lang="en-GB" sz="640">
                  <a:solidFill>
                    <a:schemeClr val="bg1">
                      <a:lumMod val="50000"/>
                    </a:schemeClr>
                  </a:solidFill>
                </a:rPr>
                <a:t>Right click on any part of slide</a:t>
              </a:r>
            </a:p>
            <a:p>
              <a:pPr marL="83030" lvl="3" indent="-83030">
                <a:spcAft>
                  <a:spcPts val="136"/>
                </a:spcAft>
                <a:buClr>
                  <a:schemeClr val="tx1"/>
                </a:buClr>
                <a:buFont typeface="Wingdings" panose="05000000000000000000" pitchFamily="2" charset="2"/>
                <a:buChar char="§"/>
              </a:pPr>
              <a:r>
                <a:rPr lang="en-GB" sz="640">
                  <a:solidFill>
                    <a:schemeClr val="bg1">
                      <a:lumMod val="50000"/>
                    </a:schemeClr>
                  </a:solidFill>
                </a:rPr>
                <a:t>Click on ‘Layout’</a:t>
              </a:r>
            </a:p>
            <a:p>
              <a:pPr marL="83030" lvl="3" indent="-83030">
                <a:spcAft>
                  <a:spcPts val="136"/>
                </a:spcAft>
                <a:buClr>
                  <a:schemeClr val="tx1"/>
                </a:buClr>
                <a:buFont typeface="Wingdings" panose="05000000000000000000" pitchFamily="2" charset="2"/>
                <a:buChar char="§"/>
              </a:pPr>
              <a:r>
                <a:rPr lang="en-GB" sz="640">
                  <a:solidFill>
                    <a:schemeClr val="bg1">
                      <a:lumMod val="50000"/>
                    </a:schemeClr>
                  </a:solidFill>
                </a:rPr>
                <a:t>Select the layout you require</a:t>
              </a:r>
            </a:p>
            <a:p>
              <a:pPr marL="722" lvl="2">
                <a:spcAft>
                  <a:spcPts val="136"/>
                </a:spcAft>
              </a:pPr>
              <a:r>
                <a:rPr lang="en-GB" sz="640" b="1">
                  <a:solidFill>
                    <a:schemeClr val="bg1">
                      <a:lumMod val="50000"/>
                    </a:schemeClr>
                  </a:solidFill>
                  <a:latin typeface="+mj-lt"/>
                </a:rPr>
                <a:t>Text bullet formatting</a:t>
              </a:r>
            </a:p>
            <a:p>
              <a:pPr marL="722" lvl="2">
                <a:spcAft>
                  <a:spcPts val="136"/>
                </a:spcAft>
              </a:pPr>
              <a:r>
                <a:rPr lang="en-GB" sz="640">
                  <a:solidFill>
                    <a:schemeClr val="bg1">
                      <a:lumMod val="50000"/>
                    </a:schemeClr>
                  </a:solidFill>
                </a:rPr>
                <a:t>To use text/bullet formatting levels correctly, use the Increase List Level and Decrease List Level buttons from the Paragraph group on the Home tab.</a:t>
              </a:r>
            </a:p>
            <a:p>
              <a:pPr marL="722" lvl="2">
                <a:spcAft>
                  <a:spcPts val="136"/>
                </a:spcAft>
              </a:pPr>
              <a:endParaRPr lang="en-GB" sz="640">
                <a:solidFill>
                  <a:schemeClr val="bg1">
                    <a:lumMod val="50000"/>
                  </a:schemeClr>
                </a:solidFill>
              </a:endParaRPr>
            </a:p>
            <a:p>
              <a:pPr marL="722" lvl="2">
                <a:spcAft>
                  <a:spcPts val="136"/>
                </a:spcAft>
              </a:pPr>
              <a:endParaRPr lang="en-GB" sz="640">
                <a:solidFill>
                  <a:schemeClr val="bg1">
                    <a:lumMod val="50000"/>
                  </a:schemeClr>
                </a:solidFill>
              </a:endParaRPr>
            </a:p>
            <a:p>
              <a:pPr marL="722" lvl="2">
                <a:spcAft>
                  <a:spcPts val="136"/>
                </a:spcAft>
              </a:pPr>
              <a:endParaRPr lang="en-GB" sz="640">
                <a:solidFill>
                  <a:schemeClr val="bg1">
                    <a:lumMod val="50000"/>
                  </a:schemeClr>
                </a:solidFill>
              </a:endParaRPr>
            </a:p>
            <a:p>
              <a:pPr marL="722" lvl="2">
                <a:spcAft>
                  <a:spcPts val="136"/>
                </a:spcAft>
              </a:pPr>
              <a:endParaRPr lang="en-GB" sz="640">
                <a:solidFill>
                  <a:schemeClr val="bg1">
                    <a:lumMod val="50000"/>
                  </a:schemeClr>
                </a:solidFill>
              </a:endParaRPr>
            </a:p>
            <a:p>
              <a:pPr marL="722" lvl="2">
                <a:spcAft>
                  <a:spcPts val="136"/>
                </a:spcAft>
              </a:pPr>
              <a:r>
                <a:rPr lang="en-GB" sz="640">
                  <a:solidFill>
                    <a:schemeClr val="bg1">
                      <a:lumMod val="50000"/>
                    </a:schemeClr>
                  </a:solidFill>
                </a:rPr>
                <a:t>Alternatively you can use the keyboard shortcuts:</a:t>
              </a:r>
              <a:br>
                <a:rPr lang="en-GB" sz="640">
                  <a:solidFill>
                    <a:schemeClr val="bg1">
                      <a:lumMod val="50000"/>
                    </a:schemeClr>
                  </a:solidFill>
                </a:rPr>
              </a:br>
              <a:r>
                <a:rPr lang="en-GB" sz="640">
                  <a:solidFill>
                    <a:schemeClr val="bg1">
                      <a:lumMod val="50000"/>
                    </a:schemeClr>
                  </a:solidFill>
                </a:rPr>
                <a:t>Shift+Alt+Right arrow key = increase level</a:t>
              </a:r>
              <a:br>
                <a:rPr lang="en-GB" sz="640">
                  <a:solidFill>
                    <a:schemeClr val="bg1">
                      <a:lumMod val="50000"/>
                    </a:schemeClr>
                  </a:solidFill>
                </a:rPr>
              </a:br>
              <a:r>
                <a:rPr lang="en-GB" sz="640">
                  <a:solidFill>
                    <a:schemeClr val="bg1">
                      <a:lumMod val="50000"/>
                    </a:schemeClr>
                  </a:solidFill>
                </a:rPr>
                <a:t>Shift+Alt+Left arrow key = decrease level</a:t>
              </a:r>
            </a:p>
            <a:p>
              <a:pPr marL="722" lvl="2">
                <a:spcAft>
                  <a:spcPts val="136"/>
                </a:spcAft>
              </a:pPr>
              <a:r>
                <a:rPr lang="en-GB" sz="640" b="1">
                  <a:solidFill>
                    <a:schemeClr val="bg1">
                      <a:lumMod val="50000"/>
                    </a:schemeClr>
                  </a:solidFill>
                  <a:latin typeface="+mj-lt"/>
                </a:rPr>
                <a:t>Guides</a:t>
              </a:r>
            </a:p>
            <a:p>
              <a:pPr marL="722" lvl="2">
                <a:spcAft>
                  <a:spcPts val="136"/>
                </a:spcAft>
              </a:pPr>
              <a:r>
                <a:rPr lang="en-GB" sz="640">
                  <a:solidFill>
                    <a:schemeClr val="bg1">
                      <a:lumMod val="50000"/>
                    </a:schemeClr>
                  </a:solidFill>
                </a:rPr>
                <a:t>To ensure all other elements aside from placeholders are positioned correctly, switch your drawing guides on (Alt+F9), this will help align all information such as text boxes, charts etc. </a:t>
              </a:r>
            </a:p>
            <a:p>
              <a:pPr marL="83030" lvl="3" indent="-83030">
                <a:spcAft>
                  <a:spcPts val="136"/>
                </a:spcAft>
                <a:buClr>
                  <a:schemeClr val="tx1"/>
                </a:buClr>
                <a:buFont typeface="Wingdings" panose="05000000000000000000" pitchFamily="2" charset="2"/>
                <a:buChar char="§"/>
              </a:pPr>
              <a:endParaRPr lang="en-GB" sz="640">
                <a:solidFill>
                  <a:schemeClr val="bg1">
                    <a:lumMod val="50000"/>
                  </a:schemeClr>
                </a:solidFill>
              </a:endParaRPr>
            </a:p>
          </p:txBody>
        </p:sp>
        <p:grpSp>
          <p:nvGrpSpPr>
            <p:cNvPr id="12" name="Group 11">
              <a:extLst>
                <a:ext uri="{FF2B5EF4-FFF2-40B4-BE49-F238E27FC236}">
                  <a16:creationId xmlns:a16="http://schemas.microsoft.com/office/drawing/2014/main" id="{35B4912A-59FA-4C90-8A6A-AA719C24026F}"/>
                </a:ext>
              </a:extLst>
            </p:cNvPr>
            <p:cNvGrpSpPr/>
            <p:nvPr/>
          </p:nvGrpSpPr>
          <p:grpSpPr bwMode="gray">
            <a:xfrm>
              <a:off x="10986272" y="2041451"/>
              <a:ext cx="1586725" cy="550496"/>
              <a:chOff x="4736026" y="-2879841"/>
              <a:chExt cx="1698109" cy="589139"/>
            </a:xfrm>
            <a:solidFill>
              <a:schemeClr val="accent3">
                <a:lumMod val="20000"/>
                <a:lumOff val="80000"/>
              </a:schemeClr>
            </a:solidFill>
          </p:grpSpPr>
          <p:pic>
            <p:nvPicPr>
              <p:cNvPr id="13" name="Picture 3">
                <a:extLst>
                  <a:ext uri="{FF2B5EF4-FFF2-40B4-BE49-F238E27FC236}">
                    <a16:creationId xmlns:a16="http://schemas.microsoft.com/office/drawing/2014/main" id="{647D2EDA-3121-42A7-B61A-59C5E65D0AB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a:off x="4736026" y="-2879841"/>
                <a:ext cx="1698109"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14" name="Rounded Rectangle 20">
                <a:extLst>
                  <a:ext uri="{FF2B5EF4-FFF2-40B4-BE49-F238E27FC236}">
                    <a16:creationId xmlns:a16="http://schemas.microsoft.com/office/drawing/2014/main" id="{3A65E115-1B05-4D6A-8D9B-23B56711CDAE}"/>
                  </a:ext>
                </a:extLst>
              </p:cNvPr>
              <p:cNvSpPr/>
              <p:nvPr/>
            </p:nvSpPr>
            <p:spPr bwMode="gray">
              <a:xfrm>
                <a:off x="5292025" y="-2820484"/>
                <a:ext cx="346227" cy="166715"/>
              </a:xfrm>
              <a:prstGeom prst="roundRect">
                <a:avLst>
                  <a:gd name="adj" fmla="val 20963"/>
                </a:avLst>
              </a:prstGeom>
              <a:noFill/>
              <a:ln w="190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spcAft>
                    <a:spcPts val="273"/>
                  </a:spcAft>
                </a:pPr>
                <a:endParaRPr lang="en-GB" sz="637"/>
              </a:p>
            </p:txBody>
          </p:sp>
        </p:grpSp>
      </p:grpSp>
      <p:sp>
        <p:nvSpPr>
          <p:cNvPr id="9" name="Text Placeholder 3">
            <a:extLst>
              <a:ext uri="{FF2B5EF4-FFF2-40B4-BE49-F238E27FC236}">
                <a16:creationId xmlns:a16="http://schemas.microsoft.com/office/drawing/2014/main" id="{1704110C-7FA9-42B8-8B3B-DA58E665BDCC}"/>
              </a:ext>
            </a:extLst>
          </p:cNvPr>
          <p:cNvSpPr>
            <a:spLocks noGrp="1"/>
          </p:cNvSpPr>
          <p:nvPr>
            <p:ph type="body" sz="quarter" idx="16"/>
          </p:nvPr>
        </p:nvSpPr>
        <p:spPr>
          <a:xfrm>
            <a:off x="324000" y="1062500"/>
            <a:ext cx="8495549" cy="156966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2439908425"/>
      </p:ext>
    </p:extLst>
  </p:cSld>
  <p:clrMapOvr>
    <a:masterClrMapping/>
  </p:clrMapOvr>
  <p:extLst>
    <p:ext uri="{DCECCB84-F9BA-43D5-87BE-67443E8EF086}">
      <p15:sldGuideLst xmlns:p15="http://schemas.microsoft.com/office/powerpoint/2012/main"/>
    </p:ext>
  </p:extLst>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Two colum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E4F340-DC34-40A9-AAD0-1975F2301B87}"/>
              </a:ext>
            </a:extLst>
          </p:cNvPr>
          <p:cNvSpPr>
            <a:spLocks noGrp="1"/>
          </p:cNvSpPr>
          <p:nvPr>
            <p:ph type="title"/>
          </p:nvPr>
        </p:nvSpPr>
        <p:spPr/>
        <p:txBody>
          <a:bodyPr/>
          <a:lstStyle/>
          <a:p>
            <a:r>
              <a:rPr lang="en-US"/>
              <a:t>Click to edit Master title style</a:t>
            </a:r>
            <a:endParaRPr lang="en-GB"/>
          </a:p>
        </p:txBody>
      </p:sp>
      <p:sp>
        <p:nvSpPr>
          <p:cNvPr id="13" name="Text Placeholder 3">
            <a:extLst>
              <a:ext uri="{FF2B5EF4-FFF2-40B4-BE49-F238E27FC236}">
                <a16:creationId xmlns:a16="http://schemas.microsoft.com/office/drawing/2014/main" id="{9F52CBFD-699B-45C5-A157-E323D3A6D5CC}"/>
              </a:ext>
            </a:extLst>
          </p:cNvPr>
          <p:cNvSpPr>
            <a:spLocks noGrp="1"/>
          </p:cNvSpPr>
          <p:nvPr>
            <p:ph type="body" sz="quarter" idx="16"/>
          </p:nvPr>
        </p:nvSpPr>
        <p:spPr>
          <a:xfrm>
            <a:off x="323999" y="1062500"/>
            <a:ext cx="4068613" cy="156966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4" name="Text Placeholder 3">
            <a:extLst>
              <a:ext uri="{FF2B5EF4-FFF2-40B4-BE49-F238E27FC236}">
                <a16:creationId xmlns:a16="http://schemas.microsoft.com/office/drawing/2014/main" id="{A54D8696-31B7-4DB8-B15D-873BDA46532E}"/>
              </a:ext>
            </a:extLst>
          </p:cNvPr>
          <p:cNvSpPr>
            <a:spLocks noGrp="1"/>
          </p:cNvSpPr>
          <p:nvPr>
            <p:ph type="body" sz="quarter" idx="17"/>
          </p:nvPr>
        </p:nvSpPr>
        <p:spPr>
          <a:xfrm>
            <a:off x="4751388" y="1062500"/>
            <a:ext cx="4068000" cy="156966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grpSp>
        <p:nvGrpSpPr>
          <p:cNvPr id="24" name="Guidance note">
            <a:extLst>
              <a:ext uri="{FF2B5EF4-FFF2-40B4-BE49-F238E27FC236}">
                <a16:creationId xmlns:a16="http://schemas.microsoft.com/office/drawing/2014/main" id="{F560F193-177D-4395-B1BB-A42292DDC151}"/>
              </a:ext>
            </a:extLst>
          </p:cNvPr>
          <p:cNvGrpSpPr/>
          <p:nvPr userDrawn="1"/>
        </p:nvGrpSpPr>
        <p:grpSpPr>
          <a:xfrm>
            <a:off x="9385694" y="-2227"/>
            <a:ext cx="1932344" cy="2633888"/>
            <a:chOff x="10925224" y="286"/>
            <a:chExt cx="2952328" cy="4024464"/>
          </a:xfrm>
        </p:grpSpPr>
        <p:sp>
          <p:nvSpPr>
            <p:cNvPr id="25" name="Guidance note">
              <a:extLst>
                <a:ext uri="{FF2B5EF4-FFF2-40B4-BE49-F238E27FC236}">
                  <a16:creationId xmlns:a16="http://schemas.microsoft.com/office/drawing/2014/main" id="{AF29402F-0B0A-44A5-B263-0C8C1E5B7779}"/>
                </a:ext>
              </a:extLst>
            </p:cNvPr>
            <p:cNvSpPr/>
            <p:nvPr/>
          </p:nvSpPr>
          <p:spPr>
            <a:xfrm>
              <a:off x="10925224" y="286"/>
              <a:ext cx="2952328" cy="4024464"/>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722" lvl="2">
                <a:spcAft>
                  <a:spcPts val="136"/>
                </a:spcAft>
              </a:pPr>
              <a:r>
                <a:rPr lang="en-GB" sz="640" b="1">
                  <a:solidFill>
                    <a:schemeClr val="bg1">
                      <a:lumMod val="50000"/>
                    </a:schemeClr>
                  </a:solidFill>
                  <a:latin typeface="+mj-lt"/>
                </a:rPr>
                <a:t>Reapplying the Slide Layout</a:t>
              </a:r>
            </a:p>
            <a:p>
              <a:pPr marL="722" lvl="2">
                <a:spcAft>
                  <a:spcPts val="136"/>
                </a:spcAft>
              </a:pPr>
              <a:r>
                <a:rPr lang="en-GB" sz="640">
                  <a:solidFill>
                    <a:schemeClr val="bg1">
                      <a:lumMod val="50000"/>
                    </a:schemeClr>
                  </a:solidFill>
                </a:rPr>
                <a:t>Putting text into a placeholder not only ensures the text sits in the correct place and is formatted correctly, it also helps to update the page quickly and efficiently. </a:t>
              </a:r>
            </a:p>
            <a:p>
              <a:pPr marL="83030" lvl="3" indent="-83030">
                <a:spcAft>
                  <a:spcPts val="136"/>
                </a:spcAft>
                <a:buClr>
                  <a:schemeClr val="tx1"/>
                </a:buClr>
                <a:buFont typeface="Wingdings" panose="05000000000000000000" pitchFamily="2" charset="2"/>
                <a:buChar char="§"/>
              </a:pPr>
              <a:r>
                <a:rPr lang="en-GB" sz="640">
                  <a:solidFill>
                    <a:schemeClr val="bg1">
                      <a:lumMod val="50000"/>
                    </a:schemeClr>
                  </a:solidFill>
                </a:rPr>
                <a:t>Right click on any part of slide</a:t>
              </a:r>
            </a:p>
            <a:p>
              <a:pPr marL="83030" lvl="3" indent="-83030">
                <a:spcAft>
                  <a:spcPts val="136"/>
                </a:spcAft>
                <a:buClr>
                  <a:schemeClr val="tx1"/>
                </a:buClr>
                <a:buFont typeface="Wingdings" panose="05000000000000000000" pitchFamily="2" charset="2"/>
                <a:buChar char="§"/>
              </a:pPr>
              <a:r>
                <a:rPr lang="en-GB" sz="640">
                  <a:solidFill>
                    <a:schemeClr val="bg1">
                      <a:lumMod val="50000"/>
                    </a:schemeClr>
                  </a:solidFill>
                </a:rPr>
                <a:t>Click on ‘Layout’</a:t>
              </a:r>
            </a:p>
            <a:p>
              <a:pPr marL="83030" lvl="3" indent="-83030">
                <a:spcAft>
                  <a:spcPts val="136"/>
                </a:spcAft>
                <a:buClr>
                  <a:schemeClr val="tx1"/>
                </a:buClr>
                <a:buFont typeface="Wingdings" panose="05000000000000000000" pitchFamily="2" charset="2"/>
                <a:buChar char="§"/>
              </a:pPr>
              <a:r>
                <a:rPr lang="en-GB" sz="640">
                  <a:solidFill>
                    <a:schemeClr val="bg1">
                      <a:lumMod val="50000"/>
                    </a:schemeClr>
                  </a:solidFill>
                </a:rPr>
                <a:t>Select the layout you require</a:t>
              </a:r>
            </a:p>
            <a:p>
              <a:pPr marL="722" lvl="2">
                <a:spcAft>
                  <a:spcPts val="136"/>
                </a:spcAft>
              </a:pPr>
              <a:r>
                <a:rPr lang="en-GB" sz="640" b="1">
                  <a:solidFill>
                    <a:schemeClr val="bg1">
                      <a:lumMod val="50000"/>
                    </a:schemeClr>
                  </a:solidFill>
                  <a:latin typeface="+mj-lt"/>
                </a:rPr>
                <a:t>Text bullet formatting</a:t>
              </a:r>
            </a:p>
            <a:p>
              <a:pPr marL="722" lvl="2">
                <a:spcAft>
                  <a:spcPts val="136"/>
                </a:spcAft>
              </a:pPr>
              <a:r>
                <a:rPr lang="en-GB" sz="640">
                  <a:solidFill>
                    <a:schemeClr val="bg1">
                      <a:lumMod val="50000"/>
                    </a:schemeClr>
                  </a:solidFill>
                </a:rPr>
                <a:t>To use text/bullet formatting levels correctly, use the Increase List Level and Decrease List Level buttons from the Paragraph group on the Home tab.</a:t>
              </a:r>
            </a:p>
            <a:p>
              <a:pPr marL="722" lvl="2">
                <a:spcAft>
                  <a:spcPts val="136"/>
                </a:spcAft>
              </a:pPr>
              <a:endParaRPr lang="en-GB" sz="640">
                <a:solidFill>
                  <a:schemeClr val="bg1">
                    <a:lumMod val="50000"/>
                  </a:schemeClr>
                </a:solidFill>
              </a:endParaRPr>
            </a:p>
            <a:p>
              <a:pPr marL="722" lvl="2">
                <a:spcAft>
                  <a:spcPts val="136"/>
                </a:spcAft>
              </a:pPr>
              <a:endParaRPr lang="en-GB" sz="640">
                <a:solidFill>
                  <a:schemeClr val="bg1">
                    <a:lumMod val="50000"/>
                  </a:schemeClr>
                </a:solidFill>
              </a:endParaRPr>
            </a:p>
            <a:p>
              <a:pPr marL="722" lvl="2">
                <a:spcAft>
                  <a:spcPts val="136"/>
                </a:spcAft>
              </a:pPr>
              <a:endParaRPr lang="en-GB" sz="640">
                <a:solidFill>
                  <a:schemeClr val="bg1">
                    <a:lumMod val="50000"/>
                  </a:schemeClr>
                </a:solidFill>
              </a:endParaRPr>
            </a:p>
            <a:p>
              <a:pPr marL="722" lvl="2">
                <a:spcAft>
                  <a:spcPts val="136"/>
                </a:spcAft>
              </a:pPr>
              <a:endParaRPr lang="en-GB" sz="640">
                <a:solidFill>
                  <a:schemeClr val="bg1">
                    <a:lumMod val="50000"/>
                  </a:schemeClr>
                </a:solidFill>
              </a:endParaRPr>
            </a:p>
            <a:p>
              <a:pPr marL="722" lvl="2">
                <a:spcAft>
                  <a:spcPts val="136"/>
                </a:spcAft>
              </a:pPr>
              <a:r>
                <a:rPr lang="en-GB" sz="640">
                  <a:solidFill>
                    <a:schemeClr val="bg1">
                      <a:lumMod val="50000"/>
                    </a:schemeClr>
                  </a:solidFill>
                </a:rPr>
                <a:t>Alternatively you can use the keyboard shortcuts:</a:t>
              </a:r>
              <a:br>
                <a:rPr lang="en-GB" sz="640">
                  <a:solidFill>
                    <a:schemeClr val="bg1">
                      <a:lumMod val="50000"/>
                    </a:schemeClr>
                  </a:solidFill>
                </a:rPr>
              </a:br>
              <a:r>
                <a:rPr lang="en-GB" sz="640">
                  <a:solidFill>
                    <a:schemeClr val="bg1">
                      <a:lumMod val="50000"/>
                    </a:schemeClr>
                  </a:solidFill>
                </a:rPr>
                <a:t>Shift+Alt+Right arrow key = increase level</a:t>
              </a:r>
              <a:br>
                <a:rPr lang="en-GB" sz="640">
                  <a:solidFill>
                    <a:schemeClr val="bg1">
                      <a:lumMod val="50000"/>
                    </a:schemeClr>
                  </a:solidFill>
                </a:rPr>
              </a:br>
              <a:r>
                <a:rPr lang="en-GB" sz="640">
                  <a:solidFill>
                    <a:schemeClr val="bg1">
                      <a:lumMod val="50000"/>
                    </a:schemeClr>
                  </a:solidFill>
                </a:rPr>
                <a:t>Shift+Alt+Left arrow key = decrease level</a:t>
              </a:r>
            </a:p>
            <a:p>
              <a:pPr marL="722" lvl="2">
                <a:spcAft>
                  <a:spcPts val="136"/>
                </a:spcAft>
              </a:pPr>
              <a:r>
                <a:rPr lang="en-GB" sz="640" b="1">
                  <a:solidFill>
                    <a:schemeClr val="bg1">
                      <a:lumMod val="50000"/>
                    </a:schemeClr>
                  </a:solidFill>
                  <a:latin typeface="+mj-lt"/>
                </a:rPr>
                <a:t>Guides</a:t>
              </a:r>
            </a:p>
            <a:p>
              <a:pPr marL="722" lvl="2">
                <a:spcAft>
                  <a:spcPts val="136"/>
                </a:spcAft>
              </a:pPr>
              <a:r>
                <a:rPr lang="en-GB" sz="640">
                  <a:solidFill>
                    <a:schemeClr val="bg1">
                      <a:lumMod val="50000"/>
                    </a:schemeClr>
                  </a:solidFill>
                </a:rPr>
                <a:t>To ensure all other elements aside from placeholders are positioned correctly, switch your drawing guides on (Alt+F9), this will help align all information such as text boxes, charts etc. </a:t>
              </a:r>
            </a:p>
            <a:p>
              <a:pPr marL="83030" lvl="3" indent="-83030">
                <a:spcAft>
                  <a:spcPts val="136"/>
                </a:spcAft>
                <a:buClr>
                  <a:schemeClr val="tx1"/>
                </a:buClr>
                <a:buFont typeface="Wingdings" panose="05000000000000000000" pitchFamily="2" charset="2"/>
                <a:buChar char="§"/>
              </a:pPr>
              <a:endParaRPr lang="en-GB" sz="640">
                <a:solidFill>
                  <a:schemeClr val="bg1">
                    <a:lumMod val="50000"/>
                  </a:schemeClr>
                </a:solidFill>
              </a:endParaRPr>
            </a:p>
          </p:txBody>
        </p:sp>
        <p:grpSp>
          <p:nvGrpSpPr>
            <p:cNvPr id="26" name="Group 25">
              <a:extLst>
                <a:ext uri="{FF2B5EF4-FFF2-40B4-BE49-F238E27FC236}">
                  <a16:creationId xmlns:a16="http://schemas.microsoft.com/office/drawing/2014/main" id="{75E3892D-FEFD-4962-9795-DC2F17463B75}"/>
                </a:ext>
              </a:extLst>
            </p:cNvPr>
            <p:cNvGrpSpPr/>
            <p:nvPr/>
          </p:nvGrpSpPr>
          <p:grpSpPr bwMode="gray">
            <a:xfrm>
              <a:off x="10986272" y="2041451"/>
              <a:ext cx="1586725" cy="550496"/>
              <a:chOff x="4736026" y="-2879841"/>
              <a:chExt cx="1698109" cy="589139"/>
            </a:xfrm>
            <a:solidFill>
              <a:schemeClr val="accent3">
                <a:lumMod val="20000"/>
                <a:lumOff val="80000"/>
              </a:schemeClr>
            </a:solidFill>
          </p:grpSpPr>
          <p:pic>
            <p:nvPicPr>
              <p:cNvPr id="27" name="Picture 3">
                <a:extLst>
                  <a:ext uri="{FF2B5EF4-FFF2-40B4-BE49-F238E27FC236}">
                    <a16:creationId xmlns:a16="http://schemas.microsoft.com/office/drawing/2014/main" id="{1EE9A39B-0904-456F-B59F-2F4E55120FA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a:off x="4736026" y="-2879841"/>
                <a:ext cx="1698109"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28" name="Rounded Rectangle 20">
                <a:extLst>
                  <a:ext uri="{FF2B5EF4-FFF2-40B4-BE49-F238E27FC236}">
                    <a16:creationId xmlns:a16="http://schemas.microsoft.com/office/drawing/2014/main" id="{7992D0BE-FA95-458F-8ED2-677D7AE90B42}"/>
                  </a:ext>
                </a:extLst>
              </p:cNvPr>
              <p:cNvSpPr/>
              <p:nvPr/>
            </p:nvSpPr>
            <p:spPr bwMode="gray">
              <a:xfrm>
                <a:off x="5292025" y="-2820484"/>
                <a:ext cx="346227" cy="166715"/>
              </a:xfrm>
              <a:prstGeom prst="roundRect">
                <a:avLst>
                  <a:gd name="adj" fmla="val 20963"/>
                </a:avLst>
              </a:prstGeom>
              <a:noFill/>
              <a:ln w="190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spcAft>
                    <a:spcPts val="273"/>
                  </a:spcAft>
                </a:pPr>
                <a:endParaRPr lang="en-GB" sz="637"/>
              </a:p>
            </p:txBody>
          </p:sp>
        </p:grpSp>
      </p:grpSp>
    </p:spTree>
    <p:extLst>
      <p:ext uri="{BB962C8B-B14F-4D97-AF65-F5344CB8AC3E}">
        <p14:creationId xmlns:p14="http://schemas.microsoft.com/office/powerpoint/2010/main" val="2518993435"/>
      </p:ext>
    </p:extLst>
  </p:cSld>
  <p:clrMapOvr>
    <a:masterClrMapping/>
  </p:clrMapOvr>
  <p:extLst>
    <p:ext uri="{DCECCB84-F9BA-43D5-87BE-67443E8EF086}">
      <p15:sldGuideLst xmlns:p15="http://schemas.microsoft.com/office/powerpoint/2012/main"/>
    </p:ext>
  </p:extLst>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Three column">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B7B61B7-ECC6-4ABC-9069-45A9590FC629}"/>
              </a:ext>
            </a:extLst>
          </p:cNvPr>
          <p:cNvSpPr>
            <a:spLocks noGrp="1"/>
          </p:cNvSpPr>
          <p:nvPr>
            <p:ph type="title"/>
          </p:nvPr>
        </p:nvSpPr>
        <p:spPr/>
        <p:txBody>
          <a:bodyPr/>
          <a:lstStyle/>
          <a:p>
            <a:r>
              <a:rPr lang="en-US"/>
              <a:t>Click to edit Master title style</a:t>
            </a:r>
            <a:endParaRPr lang="en-GB"/>
          </a:p>
        </p:txBody>
      </p:sp>
      <p:sp>
        <p:nvSpPr>
          <p:cNvPr id="14" name="Text Placeholder 3">
            <a:extLst>
              <a:ext uri="{FF2B5EF4-FFF2-40B4-BE49-F238E27FC236}">
                <a16:creationId xmlns:a16="http://schemas.microsoft.com/office/drawing/2014/main" id="{0930CD1D-A41A-4185-9CFA-885F60C5B505}"/>
              </a:ext>
            </a:extLst>
          </p:cNvPr>
          <p:cNvSpPr>
            <a:spLocks noGrp="1"/>
          </p:cNvSpPr>
          <p:nvPr>
            <p:ph type="body" sz="quarter" idx="16"/>
          </p:nvPr>
        </p:nvSpPr>
        <p:spPr>
          <a:xfrm>
            <a:off x="324000" y="1062500"/>
            <a:ext cx="2592239" cy="156966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5" name="Text Placeholder 3">
            <a:extLst>
              <a:ext uri="{FF2B5EF4-FFF2-40B4-BE49-F238E27FC236}">
                <a16:creationId xmlns:a16="http://schemas.microsoft.com/office/drawing/2014/main" id="{05C4283E-702E-4783-AE1B-598C33ABADE3}"/>
              </a:ext>
            </a:extLst>
          </p:cNvPr>
          <p:cNvSpPr>
            <a:spLocks noGrp="1"/>
          </p:cNvSpPr>
          <p:nvPr>
            <p:ph type="body" sz="quarter" idx="18"/>
          </p:nvPr>
        </p:nvSpPr>
        <p:spPr>
          <a:xfrm>
            <a:off x="3276600" y="1062500"/>
            <a:ext cx="2592000" cy="156966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6" name="Text Placeholder 4">
            <a:extLst>
              <a:ext uri="{FF2B5EF4-FFF2-40B4-BE49-F238E27FC236}">
                <a16:creationId xmlns:a16="http://schemas.microsoft.com/office/drawing/2014/main" id="{C5ABD336-6DA0-4C14-8548-610B7CB3FDD3}"/>
              </a:ext>
            </a:extLst>
          </p:cNvPr>
          <p:cNvSpPr>
            <a:spLocks noGrp="1"/>
          </p:cNvSpPr>
          <p:nvPr>
            <p:ph type="body" sz="quarter" idx="17"/>
          </p:nvPr>
        </p:nvSpPr>
        <p:spPr>
          <a:xfrm>
            <a:off x="6228961" y="1062500"/>
            <a:ext cx="2592000" cy="1569660"/>
          </a:xfrm>
        </p:spPr>
        <p:txBody>
          <a:bodyPr wrap="square">
            <a:no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grpSp>
        <p:nvGrpSpPr>
          <p:cNvPr id="25" name="Guidance note">
            <a:extLst>
              <a:ext uri="{FF2B5EF4-FFF2-40B4-BE49-F238E27FC236}">
                <a16:creationId xmlns:a16="http://schemas.microsoft.com/office/drawing/2014/main" id="{8D58E090-A402-4396-9C34-AACC618598E9}"/>
              </a:ext>
            </a:extLst>
          </p:cNvPr>
          <p:cNvGrpSpPr/>
          <p:nvPr userDrawn="1"/>
        </p:nvGrpSpPr>
        <p:grpSpPr>
          <a:xfrm>
            <a:off x="9385694" y="-2227"/>
            <a:ext cx="1932344" cy="2633888"/>
            <a:chOff x="10925224" y="286"/>
            <a:chExt cx="2952328" cy="4024464"/>
          </a:xfrm>
        </p:grpSpPr>
        <p:sp>
          <p:nvSpPr>
            <p:cNvPr id="26" name="Guidance note">
              <a:extLst>
                <a:ext uri="{FF2B5EF4-FFF2-40B4-BE49-F238E27FC236}">
                  <a16:creationId xmlns:a16="http://schemas.microsoft.com/office/drawing/2014/main" id="{9007DA49-FBBA-426F-8BA1-C45A5B9C3B51}"/>
                </a:ext>
              </a:extLst>
            </p:cNvPr>
            <p:cNvSpPr/>
            <p:nvPr/>
          </p:nvSpPr>
          <p:spPr>
            <a:xfrm>
              <a:off x="10925224" y="286"/>
              <a:ext cx="2952328" cy="4024464"/>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722" lvl="2">
                <a:spcAft>
                  <a:spcPts val="136"/>
                </a:spcAft>
              </a:pPr>
              <a:r>
                <a:rPr lang="en-GB" sz="640" b="1">
                  <a:solidFill>
                    <a:schemeClr val="bg1">
                      <a:lumMod val="50000"/>
                    </a:schemeClr>
                  </a:solidFill>
                  <a:latin typeface="+mj-lt"/>
                </a:rPr>
                <a:t>Reapplying the Slide Layout</a:t>
              </a:r>
            </a:p>
            <a:p>
              <a:pPr marL="722" lvl="2">
                <a:spcAft>
                  <a:spcPts val="136"/>
                </a:spcAft>
              </a:pPr>
              <a:r>
                <a:rPr lang="en-GB" sz="640">
                  <a:solidFill>
                    <a:schemeClr val="bg1">
                      <a:lumMod val="50000"/>
                    </a:schemeClr>
                  </a:solidFill>
                </a:rPr>
                <a:t>Putting text into a placeholder not only ensures the text sits in the correct place and is formatted correctly, it also helps to update the page quickly and efficiently. </a:t>
              </a:r>
            </a:p>
            <a:p>
              <a:pPr marL="83030" lvl="3" indent="-83030">
                <a:spcAft>
                  <a:spcPts val="136"/>
                </a:spcAft>
                <a:buClr>
                  <a:schemeClr val="tx1"/>
                </a:buClr>
                <a:buFont typeface="Wingdings" panose="05000000000000000000" pitchFamily="2" charset="2"/>
                <a:buChar char="§"/>
              </a:pPr>
              <a:r>
                <a:rPr lang="en-GB" sz="640">
                  <a:solidFill>
                    <a:schemeClr val="bg1">
                      <a:lumMod val="50000"/>
                    </a:schemeClr>
                  </a:solidFill>
                </a:rPr>
                <a:t>Right click on any part of slide</a:t>
              </a:r>
            </a:p>
            <a:p>
              <a:pPr marL="83030" lvl="3" indent="-83030">
                <a:spcAft>
                  <a:spcPts val="136"/>
                </a:spcAft>
                <a:buClr>
                  <a:schemeClr val="tx1"/>
                </a:buClr>
                <a:buFont typeface="Wingdings" panose="05000000000000000000" pitchFamily="2" charset="2"/>
                <a:buChar char="§"/>
              </a:pPr>
              <a:r>
                <a:rPr lang="en-GB" sz="640">
                  <a:solidFill>
                    <a:schemeClr val="bg1">
                      <a:lumMod val="50000"/>
                    </a:schemeClr>
                  </a:solidFill>
                </a:rPr>
                <a:t>Click on ‘Layout’</a:t>
              </a:r>
            </a:p>
            <a:p>
              <a:pPr marL="83030" lvl="3" indent="-83030">
                <a:spcAft>
                  <a:spcPts val="136"/>
                </a:spcAft>
                <a:buClr>
                  <a:schemeClr val="tx1"/>
                </a:buClr>
                <a:buFont typeface="Wingdings" panose="05000000000000000000" pitchFamily="2" charset="2"/>
                <a:buChar char="§"/>
              </a:pPr>
              <a:r>
                <a:rPr lang="en-GB" sz="640">
                  <a:solidFill>
                    <a:schemeClr val="bg1">
                      <a:lumMod val="50000"/>
                    </a:schemeClr>
                  </a:solidFill>
                </a:rPr>
                <a:t>Select the layout you require</a:t>
              </a:r>
            </a:p>
            <a:p>
              <a:pPr marL="722" lvl="2">
                <a:spcAft>
                  <a:spcPts val="136"/>
                </a:spcAft>
              </a:pPr>
              <a:r>
                <a:rPr lang="en-GB" sz="640" b="1">
                  <a:solidFill>
                    <a:schemeClr val="bg1">
                      <a:lumMod val="50000"/>
                    </a:schemeClr>
                  </a:solidFill>
                  <a:latin typeface="+mj-lt"/>
                </a:rPr>
                <a:t>Text bullet formatting</a:t>
              </a:r>
            </a:p>
            <a:p>
              <a:pPr marL="722" lvl="2">
                <a:spcAft>
                  <a:spcPts val="136"/>
                </a:spcAft>
              </a:pPr>
              <a:r>
                <a:rPr lang="en-GB" sz="640">
                  <a:solidFill>
                    <a:schemeClr val="bg1">
                      <a:lumMod val="50000"/>
                    </a:schemeClr>
                  </a:solidFill>
                </a:rPr>
                <a:t>To use text/bullet formatting levels correctly, use the Increase List Level and Decrease List Level buttons from the Paragraph group on the Home tab.</a:t>
              </a:r>
            </a:p>
            <a:p>
              <a:pPr marL="722" lvl="2">
                <a:spcAft>
                  <a:spcPts val="136"/>
                </a:spcAft>
              </a:pPr>
              <a:endParaRPr lang="en-GB" sz="640">
                <a:solidFill>
                  <a:schemeClr val="bg1">
                    <a:lumMod val="50000"/>
                  </a:schemeClr>
                </a:solidFill>
              </a:endParaRPr>
            </a:p>
            <a:p>
              <a:pPr marL="722" lvl="2">
                <a:spcAft>
                  <a:spcPts val="136"/>
                </a:spcAft>
              </a:pPr>
              <a:endParaRPr lang="en-GB" sz="640">
                <a:solidFill>
                  <a:schemeClr val="bg1">
                    <a:lumMod val="50000"/>
                  </a:schemeClr>
                </a:solidFill>
              </a:endParaRPr>
            </a:p>
            <a:p>
              <a:pPr marL="722" lvl="2">
                <a:spcAft>
                  <a:spcPts val="136"/>
                </a:spcAft>
              </a:pPr>
              <a:endParaRPr lang="en-GB" sz="640">
                <a:solidFill>
                  <a:schemeClr val="bg1">
                    <a:lumMod val="50000"/>
                  </a:schemeClr>
                </a:solidFill>
              </a:endParaRPr>
            </a:p>
            <a:p>
              <a:pPr marL="722" lvl="2">
                <a:spcAft>
                  <a:spcPts val="136"/>
                </a:spcAft>
              </a:pPr>
              <a:endParaRPr lang="en-GB" sz="640">
                <a:solidFill>
                  <a:schemeClr val="bg1">
                    <a:lumMod val="50000"/>
                  </a:schemeClr>
                </a:solidFill>
              </a:endParaRPr>
            </a:p>
            <a:p>
              <a:pPr marL="722" lvl="2">
                <a:spcAft>
                  <a:spcPts val="136"/>
                </a:spcAft>
              </a:pPr>
              <a:r>
                <a:rPr lang="en-GB" sz="640">
                  <a:solidFill>
                    <a:schemeClr val="bg1">
                      <a:lumMod val="50000"/>
                    </a:schemeClr>
                  </a:solidFill>
                </a:rPr>
                <a:t>Alternatively you can use the keyboard shortcuts:</a:t>
              </a:r>
              <a:br>
                <a:rPr lang="en-GB" sz="640">
                  <a:solidFill>
                    <a:schemeClr val="bg1">
                      <a:lumMod val="50000"/>
                    </a:schemeClr>
                  </a:solidFill>
                </a:rPr>
              </a:br>
              <a:r>
                <a:rPr lang="en-GB" sz="640">
                  <a:solidFill>
                    <a:schemeClr val="bg1">
                      <a:lumMod val="50000"/>
                    </a:schemeClr>
                  </a:solidFill>
                </a:rPr>
                <a:t>Shift+Alt+Right arrow key = increase level</a:t>
              </a:r>
              <a:br>
                <a:rPr lang="en-GB" sz="640">
                  <a:solidFill>
                    <a:schemeClr val="bg1">
                      <a:lumMod val="50000"/>
                    </a:schemeClr>
                  </a:solidFill>
                </a:rPr>
              </a:br>
              <a:r>
                <a:rPr lang="en-GB" sz="640">
                  <a:solidFill>
                    <a:schemeClr val="bg1">
                      <a:lumMod val="50000"/>
                    </a:schemeClr>
                  </a:solidFill>
                </a:rPr>
                <a:t>Shift+Alt+Left arrow key = decrease level</a:t>
              </a:r>
            </a:p>
            <a:p>
              <a:pPr marL="722" lvl="2">
                <a:spcAft>
                  <a:spcPts val="136"/>
                </a:spcAft>
              </a:pPr>
              <a:r>
                <a:rPr lang="en-GB" sz="640" b="1">
                  <a:solidFill>
                    <a:schemeClr val="bg1">
                      <a:lumMod val="50000"/>
                    </a:schemeClr>
                  </a:solidFill>
                  <a:latin typeface="+mj-lt"/>
                </a:rPr>
                <a:t>Guides</a:t>
              </a:r>
            </a:p>
            <a:p>
              <a:pPr marL="722" lvl="2">
                <a:spcAft>
                  <a:spcPts val="136"/>
                </a:spcAft>
              </a:pPr>
              <a:r>
                <a:rPr lang="en-GB" sz="640">
                  <a:solidFill>
                    <a:schemeClr val="bg1">
                      <a:lumMod val="50000"/>
                    </a:schemeClr>
                  </a:solidFill>
                </a:rPr>
                <a:t>To ensure all other elements aside from placeholders are positioned correctly, switch your drawing guides on (Alt+F9), this will help align all information such as text boxes, charts etc. </a:t>
              </a:r>
            </a:p>
            <a:p>
              <a:pPr marL="83030" lvl="3" indent="-83030">
                <a:spcAft>
                  <a:spcPts val="136"/>
                </a:spcAft>
                <a:buClr>
                  <a:schemeClr val="tx1"/>
                </a:buClr>
                <a:buFont typeface="Wingdings" panose="05000000000000000000" pitchFamily="2" charset="2"/>
                <a:buChar char="§"/>
              </a:pPr>
              <a:endParaRPr lang="en-GB" sz="640">
                <a:solidFill>
                  <a:schemeClr val="bg1">
                    <a:lumMod val="50000"/>
                  </a:schemeClr>
                </a:solidFill>
              </a:endParaRPr>
            </a:p>
          </p:txBody>
        </p:sp>
        <p:grpSp>
          <p:nvGrpSpPr>
            <p:cNvPr id="27" name="Group 26">
              <a:extLst>
                <a:ext uri="{FF2B5EF4-FFF2-40B4-BE49-F238E27FC236}">
                  <a16:creationId xmlns:a16="http://schemas.microsoft.com/office/drawing/2014/main" id="{7A2C458C-0867-42D1-96EC-960A20373E59}"/>
                </a:ext>
              </a:extLst>
            </p:cNvPr>
            <p:cNvGrpSpPr/>
            <p:nvPr/>
          </p:nvGrpSpPr>
          <p:grpSpPr bwMode="gray">
            <a:xfrm>
              <a:off x="10986272" y="2041451"/>
              <a:ext cx="1586725" cy="550496"/>
              <a:chOff x="4736026" y="-2879841"/>
              <a:chExt cx="1698109" cy="589139"/>
            </a:xfrm>
            <a:solidFill>
              <a:schemeClr val="accent3">
                <a:lumMod val="20000"/>
                <a:lumOff val="80000"/>
              </a:schemeClr>
            </a:solidFill>
          </p:grpSpPr>
          <p:pic>
            <p:nvPicPr>
              <p:cNvPr id="28" name="Picture 3">
                <a:extLst>
                  <a:ext uri="{FF2B5EF4-FFF2-40B4-BE49-F238E27FC236}">
                    <a16:creationId xmlns:a16="http://schemas.microsoft.com/office/drawing/2014/main" id="{317CCC4E-121E-4D81-894F-BC8D76CF9CC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a:off x="4736026" y="-2879841"/>
                <a:ext cx="1698109"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29" name="Rounded Rectangle 20">
                <a:extLst>
                  <a:ext uri="{FF2B5EF4-FFF2-40B4-BE49-F238E27FC236}">
                    <a16:creationId xmlns:a16="http://schemas.microsoft.com/office/drawing/2014/main" id="{FDB760BE-4E51-4DA4-A2FA-EA5369BB40F7}"/>
                  </a:ext>
                </a:extLst>
              </p:cNvPr>
              <p:cNvSpPr/>
              <p:nvPr/>
            </p:nvSpPr>
            <p:spPr bwMode="gray">
              <a:xfrm>
                <a:off x="5292025" y="-2820484"/>
                <a:ext cx="346227" cy="166715"/>
              </a:xfrm>
              <a:prstGeom prst="roundRect">
                <a:avLst>
                  <a:gd name="adj" fmla="val 20963"/>
                </a:avLst>
              </a:prstGeom>
              <a:noFill/>
              <a:ln w="190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spcAft>
                    <a:spcPts val="273"/>
                  </a:spcAft>
                </a:pPr>
                <a:endParaRPr lang="en-GB" sz="637"/>
              </a:p>
            </p:txBody>
          </p:sp>
        </p:grpSp>
      </p:grpSp>
    </p:spTree>
    <p:extLst>
      <p:ext uri="{BB962C8B-B14F-4D97-AF65-F5344CB8AC3E}">
        <p14:creationId xmlns:p14="http://schemas.microsoft.com/office/powerpoint/2010/main" val="2385309350"/>
      </p:ext>
    </p:extLst>
  </p:cSld>
  <p:clrMapOvr>
    <a:masterClrMapping/>
  </p:clrMapOvr>
  <p:extLst>
    <p:ext uri="{DCECCB84-F9BA-43D5-87BE-67443E8EF086}">
      <p15:sldGuideLst xmlns:p15="http://schemas.microsoft.com/office/powerpoint/2012/main"/>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hree column">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B7B61B7-ECC6-4ABC-9069-45A9590FC629}"/>
              </a:ext>
            </a:extLst>
          </p:cNvPr>
          <p:cNvSpPr>
            <a:spLocks noGrp="1"/>
          </p:cNvSpPr>
          <p:nvPr>
            <p:ph type="title"/>
          </p:nvPr>
        </p:nvSpPr>
        <p:spPr/>
        <p:txBody>
          <a:bodyPr/>
          <a:lstStyle/>
          <a:p>
            <a:r>
              <a:rPr lang="en-US"/>
              <a:t>Click to edit Master title style</a:t>
            </a:r>
            <a:endParaRPr lang="en-GB" dirty="0"/>
          </a:p>
        </p:txBody>
      </p:sp>
      <p:sp>
        <p:nvSpPr>
          <p:cNvPr id="14" name="Text Placeholder 3">
            <a:extLst>
              <a:ext uri="{FF2B5EF4-FFF2-40B4-BE49-F238E27FC236}">
                <a16:creationId xmlns:a16="http://schemas.microsoft.com/office/drawing/2014/main" id="{0930CD1D-A41A-4185-9CFA-885F60C5B505}"/>
              </a:ext>
            </a:extLst>
          </p:cNvPr>
          <p:cNvSpPr>
            <a:spLocks noGrp="1"/>
          </p:cNvSpPr>
          <p:nvPr>
            <p:ph type="body" sz="quarter" idx="16"/>
          </p:nvPr>
        </p:nvSpPr>
        <p:spPr>
          <a:xfrm>
            <a:off x="324000" y="1062500"/>
            <a:ext cx="2592239" cy="156966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5" name="Text Placeholder 3">
            <a:extLst>
              <a:ext uri="{FF2B5EF4-FFF2-40B4-BE49-F238E27FC236}">
                <a16:creationId xmlns:a16="http://schemas.microsoft.com/office/drawing/2014/main" id="{05C4283E-702E-4783-AE1B-598C33ABADE3}"/>
              </a:ext>
            </a:extLst>
          </p:cNvPr>
          <p:cNvSpPr>
            <a:spLocks noGrp="1"/>
          </p:cNvSpPr>
          <p:nvPr>
            <p:ph type="body" sz="quarter" idx="18"/>
          </p:nvPr>
        </p:nvSpPr>
        <p:spPr>
          <a:xfrm>
            <a:off x="3276600" y="1062500"/>
            <a:ext cx="2592000" cy="156966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6" name="Text Placeholder 4">
            <a:extLst>
              <a:ext uri="{FF2B5EF4-FFF2-40B4-BE49-F238E27FC236}">
                <a16:creationId xmlns:a16="http://schemas.microsoft.com/office/drawing/2014/main" id="{C5ABD336-6DA0-4C14-8548-610B7CB3FDD3}"/>
              </a:ext>
            </a:extLst>
          </p:cNvPr>
          <p:cNvSpPr>
            <a:spLocks noGrp="1"/>
          </p:cNvSpPr>
          <p:nvPr>
            <p:ph type="body" sz="quarter" idx="17"/>
          </p:nvPr>
        </p:nvSpPr>
        <p:spPr>
          <a:xfrm>
            <a:off x="6228961" y="1062500"/>
            <a:ext cx="2592000" cy="1569660"/>
          </a:xfrm>
        </p:spPr>
        <p:txBody>
          <a:bodyPr wrap="square">
            <a:no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grpSp>
        <p:nvGrpSpPr>
          <p:cNvPr id="25" name="Guidance note">
            <a:extLst>
              <a:ext uri="{FF2B5EF4-FFF2-40B4-BE49-F238E27FC236}">
                <a16:creationId xmlns:a16="http://schemas.microsoft.com/office/drawing/2014/main" id="{8D58E090-A402-4396-9C34-AACC618598E9}"/>
              </a:ext>
            </a:extLst>
          </p:cNvPr>
          <p:cNvGrpSpPr/>
          <p:nvPr userDrawn="1"/>
        </p:nvGrpSpPr>
        <p:grpSpPr>
          <a:xfrm>
            <a:off x="9385694" y="-2227"/>
            <a:ext cx="1932344" cy="2633888"/>
            <a:chOff x="10925224" y="286"/>
            <a:chExt cx="2952328" cy="4024464"/>
          </a:xfrm>
        </p:grpSpPr>
        <p:sp>
          <p:nvSpPr>
            <p:cNvPr id="26" name="Guidance note">
              <a:extLst>
                <a:ext uri="{FF2B5EF4-FFF2-40B4-BE49-F238E27FC236}">
                  <a16:creationId xmlns:a16="http://schemas.microsoft.com/office/drawing/2014/main" id="{9007DA49-FBBA-426F-8BA1-C45A5B9C3B51}"/>
                </a:ext>
              </a:extLst>
            </p:cNvPr>
            <p:cNvSpPr/>
            <p:nvPr/>
          </p:nvSpPr>
          <p:spPr>
            <a:xfrm>
              <a:off x="10925224" y="286"/>
              <a:ext cx="2952328" cy="4024464"/>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722" lvl="2">
                <a:spcAft>
                  <a:spcPts val="136"/>
                </a:spcAft>
              </a:pPr>
              <a:r>
                <a:rPr lang="en-GB" sz="640" b="1" dirty="0">
                  <a:solidFill>
                    <a:schemeClr val="bg1">
                      <a:lumMod val="50000"/>
                    </a:schemeClr>
                  </a:solidFill>
                  <a:latin typeface="+mj-lt"/>
                </a:rPr>
                <a:t>Reapplying the Slide Layout</a:t>
              </a:r>
            </a:p>
            <a:p>
              <a:pPr marL="722" lvl="2">
                <a:spcAft>
                  <a:spcPts val="136"/>
                </a:spcAft>
              </a:pPr>
              <a:r>
                <a:rPr lang="en-GB" sz="640" dirty="0">
                  <a:solidFill>
                    <a:schemeClr val="bg1">
                      <a:lumMod val="50000"/>
                    </a:schemeClr>
                  </a:solidFill>
                </a:rPr>
                <a:t>Putting text into a placeholder not only ensures the text sits in the correct place and is formatted correctly, it also helps to update the page quickly and efficiently. </a:t>
              </a:r>
            </a:p>
            <a:p>
              <a:pPr marL="83030" lvl="3" indent="-83030">
                <a:spcAft>
                  <a:spcPts val="136"/>
                </a:spcAft>
                <a:buClr>
                  <a:schemeClr val="tx1"/>
                </a:buClr>
                <a:buFont typeface="Wingdings" panose="05000000000000000000" pitchFamily="2" charset="2"/>
                <a:buChar char="§"/>
              </a:pPr>
              <a:r>
                <a:rPr lang="en-GB" sz="640" dirty="0">
                  <a:solidFill>
                    <a:schemeClr val="bg1">
                      <a:lumMod val="50000"/>
                    </a:schemeClr>
                  </a:solidFill>
                </a:rPr>
                <a:t>Right click on any part of slide</a:t>
              </a:r>
            </a:p>
            <a:p>
              <a:pPr marL="83030" lvl="3" indent="-83030">
                <a:spcAft>
                  <a:spcPts val="136"/>
                </a:spcAft>
                <a:buClr>
                  <a:schemeClr val="tx1"/>
                </a:buClr>
                <a:buFont typeface="Wingdings" panose="05000000000000000000" pitchFamily="2" charset="2"/>
                <a:buChar char="§"/>
              </a:pPr>
              <a:r>
                <a:rPr lang="en-GB" sz="640" dirty="0">
                  <a:solidFill>
                    <a:schemeClr val="bg1">
                      <a:lumMod val="50000"/>
                    </a:schemeClr>
                  </a:solidFill>
                </a:rPr>
                <a:t>Click on ‘Layout’</a:t>
              </a:r>
            </a:p>
            <a:p>
              <a:pPr marL="83030" lvl="3" indent="-83030">
                <a:spcAft>
                  <a:spcPts val="136"/>
                </a:spcAft>
                <a:buClr>
                  <a:schemeClr val="tx1"/>
                </a:buClr>
                <a:buFont typeface="Wingdings" panose="05000000000000000000" pitchFamily="2" charset="2"/>
                <a:buChar char="§"/>
              </a:pPr>
              <a:r>
                <a:rPr lang="en-GB" sz="640" dirty="0">
                  <a:solidFill>
                    <a:schemeClr val="bg1">
                      <a:lumMod val="50000"/>
                    </a:schemeClr>
                  </a:solidFill>
                </a:rPr>
                <a:t>Select the layout you require</a:t>
              </a:r>
            </a:p>
            <a:p>
              <a:pPr marL="722" lvl="2">
                <a:spcAft>
                  <a:spcPts val="136"/>
                </a:spcAft>
              </a:pPr>
              <a:r>
                <a:rPr lang="en-GB" sz="640" b="1" dirty="0">
                  <a:solidFill>
                    <a:schemeClr val="bg1">
                      <a:lumMod val="50000"/>
                    </a:schemeClr>
                  </a:solidFill>
                  <a:latin typeface="+mj-lt"/>
                </a:rPr>
                <a:t>Text bullet formatting</a:t>
              </a:r>
            </a:p>
            <a:p>
              <a:pPr marL="722" lvl="2">
                <a:spcAft>
                  <a:spcPts val="136"/>
                </a:spcAft>
              </a:pPr>
              <a:r>
                <a:rPr lang="en-GB" sz="640" dirty="0">
                  <a:solidFill>
                    <a:schemeClr val="bg1">
                      <a:lumMod val="50000"/>
                    </a:schemeClr>
                  </a:solidFill>
                </a:rPr>
                <a:t>To use text/bullet formatting levels correctly, use the Increase List Level and Decrease List Level buttons from the Paragraph group on the Home tab.</a:t>
              </a:r>
            </a:p>
            <a:p>
              <a:pPr marL="722" lvl="2">
                <a:spcAft>
                  <a:spcPts val="136"/>
                </a:spcAft>
              </a:pPr>
              <a:endParaRPr lang="en-GB" sz="640" dirty="0">
                <a:solidFill>
                  <a:schemeClr val="bg1">
                    <a:lumMod val="50000"/>
                  </a:schemeClr>
                </a:solidFill>
              </a:endParaRPr>
            </a:p>
            <a:p>
              <a:pPr marL="722" lvl="2">
                <a:spcAft>
                  <a:spcPts val="136"/>
                </a:spcAft>
              </a:pPr>
              <a:endParaRPr lang="en-GB" sz="640" dirty="0">
                <a:solidFill>
                  <a:schemeClr val="bg1">
                    <a:lumMod val="50000"/>
                  </a:schemeClr>
                </a:solidFill>
              </a:endParaRPr>
            </a:p>
            <a:p>
              <a:pPr marL="722" lvl="2">
                <a:spcAft>
                  <a:spcPts val="136"/>
                </a:spcAft>
              </a:pPr>
              <a:endParaRPr lang="en-GB" sz="640" dirty="0">
                <a:solidFill>
                  <a:schemeClr val="bg1">
                    <a:lumMod val="50000"/>
                  </a:schemeClr>
                </a:solidFill>
              </a:endParaRPr>
            </a:p>
            <a:p>
              <a:pPr marL="722" lvl="2">
                <a:spcAft>
                  <a:spcPts val="136"/>
                </a:spcAft>
              </a:pPr>
              <a:endParaRPr lang="en-GB" sz="640" dirty="0">
                <a:solidFill>
                  <a:schemeClr val="bg1">
                    <a:lumMod val="50000"/>
                  </a:schemeClr>
                </a:solidFill>
              </a:endParaRPr>
            </a:p>
            <a:p>
              <a:pPr marL="722" lvl="2">
                <a:spcAft>
                  <a:spcPts val="136"/>
                </a:spcAft>
              </a:pPr>
              <a:r>
                <a:rPr lang="en-GB" sz="640" dirty="0">
                  <a:solidFill>
                    <a:schemeClr val="bg1">
                      <a:lumMod val="50000"/>
                    </a:schemeClr>
                  </a:solidFill>
                </a:rPr>
                <a:t>Alternatively you can use the keyboard shortcuts:</a:t>
              </a:r>
              <a:br>
                <a:rPr lang="en-GB" sz="640" dirty="0">
                  <a:solidFill>
                    <a:schemeClr val="bg1">
                      <a:lumMod val="50000"/>
                    </a:schemeClr>
                  </a:solidFill>
                </a:rPr>
              </a:br>
              <a:r>
                <a:rPr lang="en-GB" sz="640" dirty="0">
                  <a:solidFill>
                    <a:schemeClr val="bg1">
                      <a:lumMod val="50000"/>
                    </a:schemeClr>
                  </a:solidFill>
                </a:rPr>
                <a:t>Shift+Alt+Right arrow key = increase level</a:t>
              </a:r>
              <a:br>
                <a:rPr lang="en-GB" sz="640" dirty="0">
                  <a:solidFill>
                    <a:schemeClr val="bg1">
                      <a:lumMod val="50000"/>
                    </a:schemeClr>
                  </a:solidFill>
                </a:rPr>
              </a:br>
              <a:r>
                <a:rPr lang="en-GB" sz="640" dirty="0">
                  <a:solidFill>
                    <a:schemeClr val="bg1">
                      <a:lumMod val="50000"/>
                    </a:schemeClr>
                  </a:solidFill>
                </a:rPr>
                <a:t>Shift+Alt+Left arrow key = decrease level</a:t>
              </a:r>
            </a:p>
            <a:p>
              <a:pPr marL="722" lvl="2">
                <a:spcAft>
                  <a:spcPts val="136"/>
                </a:spcAft>
              </a:pPr>
              <a:r>
                <a:rPr lang="en-GB" sz="640" b="1" dirty="0">
                  <a:solidFill>
                    <a:schemeClr val="bg1">
                      <a:lumMod val="50000"/>
                    </a:schemeClr>
                  </a:solidFill>
                  <a:latin typeface="+mj-lt"/>
                </a:rPr>
                <a:t>Guides</a:t>
              </a:r>
            </a:p>
            <a:p>
              <a:pPr marL="722" lvl="2">
                <a:spcAft>
                  <a:spcPts val="136"/>
                </a:spcAft>
              </a:pPr>
              <a:r>
                <a:rPr lang="en-GB" sz="640" dirty="0">
                  <a:solidFill>
                    <a:schemeClr val="bg1">
                      <a:lumMod val="50000"/>
                    </a:schemeClr>
                  </a:solidFill>
                </a:rPr>
                <a:t>To ensure all other elements aside from placeholders are positioned correctly, switch your drawing guides on (Alt+F9), this will help align all information such as text boxes, charts etc. </a:t>
              </a:r>
            </a:p>
            <a:p>
              <a:pPr marL="83030" lvl="3" indent="-83030">
                <a:spcAft>
                  <a:spcPts val="136"/>
                </a:spcAft>
                <a:buClr>
                  <a:schemeClr val="tx1"/>
                </a:buClr>
                <a:buFont typeface="Wingdings" panose="05000000000000000000" pitchFamily="2" charset="2"/>
                <a:buChar char="§"/>
              </a:pPr>
              <a:endParaRPr lang="en-GB" sz="640" dirty="0">
                <a:solidFill>
                  <a:schemeClr val="bg1">
                    <a:lumMod val="50000"/>
                  </a:schemeClr>
                </a:solidFill>
              </a:endParaRPr>
            </a:p>
          </p:txBody>
        </p:sp>
        <p:grpSp>
          <p:nvGrpSpPr>
            <p:cNvPr id="27" name="Group 26">
              <a:extLst>
                <a:ext uri="{FF2B5EF4-FFF2-40B4-BE49-F238E27FC236}">
                  <a16:creationId xmlns:a16="http://schemas.microsoft.com/office/drawing/2014/main" id="{7A2C458C-0867-42D1-96EC-960A20373E59}"/>
                </a:ext>
              </a:extLst>
            </p:cNvPr>
            <p:cNvGrpSpPr/>
            <p:nvPr/>
          </p:nvGrpSpPr>
          <p:grpSpPr bwMode="gray">
            <a:xfrm>
              <a:off x="10986272" y="2041451"/>
              <a:ext cx="1586725" cy="550496"/>
              <a:chOff x="4736026" y="-2879841"/>
              <a:chExt cx="1698109" cy="589139"/>
            </a:xfrm>
            <a:solidFill>
              <a:schemeClr val="accent3">
                <a:lumMod val="20000"/>
                <a:lumOff val="80000"/>
              </a:schemeClr>
            </a:solidFill>
          </p:grpSpPr>
          <p:pic>
            <p:nvPicPr>
              <p:cNvPr id="28" name="Picture 3">
                <a:extLst>
                  <a:ext uri="{FF2B5EF4-FFF2-40B4-BE49-F238E27FC236}">
                    <a16:creationId xmlns:a16="http://schemas.microsoft.com/office/drawing/2014/main" id="{317CCC4E-121E-4D81-894F-BC8D76CF9CC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a:off x="4736026" y="-2879841"/>
                <a:ext cx="1698109"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29" name="Rounded Rectangle 20">
                <a:extLst>
                  <a:ext uri="{FF2B5EF4-FFF2-40B4-BE49-F238E27FC236}">
                    <a16:creationId xmlns:a16="http://schemas.microsoft.com/office/drawing/2014/main" id="{FDB760BE-4E51-4DA4-A2FA-EA5369BB40F7}"/>
                  </a:ext>
                </a:extLst>
              </p:cNvPr>
              <p:cNvSpPr/>
              <p:nvPr/>
            </p:nvSpPr>
            <p:spPr bwMode="gray">
              <a:xfrm>
                <a:off x="5292025" y="-2820484"/>
                <a:ext cx="346227" cy="166715"/>
              </a:xfrm>
              <a:prstGeom prst="roundRect">
                <a:avLst>
                  <a:gd name="adj" fmla="val 20963"/>
                </a:avLst>
              </a:prstGeom>
              <a:noFill/>
              <a:ln w="190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spcAft>
                    <a:spcPts val="273"/>
                  </a:spcAft>
                </a:pPr>
                <a:endParaRPr lang="en-GB" sz="637" dirty="0"/>
              </a:p>
            </p:txBody>
          </p:sp>
        </p:grpSp>
      </p:grpSp>
    </p:spTree>
    <p:extLst>
      <p:ext uri="{BB962C8B-B14F-4D97-AF65-F5344CB8AC3E}">
        <p14:creationId xmlns:p14="http://schemas.microsoft.com/office/powerpoint/2010/main" val="2385309350"/>
      </p:ext>
    </p:extLst>
  </p:cSld>
  <p:clrMapOvr>
    <a:masterClrMapping/>
  </p:clrMapOvr>
  <p:extLst>
    <p:ext uri="{DCECCB84-F9BA-43D5-87BE-67443E8EF086}">
      <p15:sldGuideLst xmlns:p15="http://schemas.microsoft.com/office/powerpoint/2012/main"/>
    </p:ext>
  </p:extLst>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One column + image">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B7B61B7-ECC6-4ABC-9069-45A9590FC629}"/>
              </a:ext>
            </a:extLst>
          </p:cNvPr>
          <p:cNvSpPr>
            <a:spLocks noGrp="1"/>
          </p:cNvSpPr>
          <p:nvPr>
            <p:ph type="title"/>
          </p:nvPr>
        </p:nvSpPr>
        <p:spPr/>
        <p:txBody>
          <a:bodyPr/>
          <a:lstStyle/>
          <a:p>
            <a:r>
              <a:rPr lang="en-US"/>
              <a:t>Click to edit Master title style</a:t>
            </a:r>
            <a:endParaRPr lang="en-GB"/>
          </a:p>
        </p:txBody>
      </p:sp>
      <p:sp>
        <p:nvSpPr>
          <p:cNvPr id="15" name="Text Placeholder 3">
            <a:extLst>
              <a:ext uri="{FF2B5EF4-FFF2-40B4-BE49-F238E27FC236}">
                <a16:creationId xmlns:a16="http://schemas.microsoft.com/office/drawing/2014/main" id="{D0C88B5B-AAF5-47BD-AD69-1EE3F9438DF2}"/>
              </a:ext>
            </a:extLst>
          </p:cNvPr>
          <p:cNvSpPr>
            <a:spLocks noGrp="1"/>
          </p:cNvSpPr>
          <p:nvPr>
            <p:ph type="body" sz="quarter" idx="16"/>
          </p:nvPr>
        </p:nvSpPr>
        <p:spPr>
          <a:xfrm>
            <a:off x="323999" y="1062500"/>
            <a:ext cx="4068613" cy="156966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Picture Placeholder 3">
            <a:extLst>
              <a:ext uri="{FF2B5EF4-FFF2-40B4-BE49-F238E27FC236}">
                <a16:creationId xmlns:a16="http://schemas.microsoft.com/office/drawing/2014/main" id="{C6AD82B2-07C2-46E9-9678-D1F4F1426BEA}"/>
              </a:ext>
            </a:extLst>
          </p:cNvPr>
          <p:cNvSpPr>
            <a:spLocks noGrp="1"/>
          </p:cNvSpPr>
          <p:nvPr>
            <p:ph type="pic" sz="quarter" idx="18" hasCustomPrompt="1"/>
          </p:nvPr>
        </p:nvSpPr>
        <p:spPr>
          <a:xfrm>
            <a:off x="4752975" y="1062038"/>
            <a:ext cx="4051937" cy="3454400"/>
          </a:xfrm>
          <a:solidFill>
            <a:schemeClr val="bg1">
              <a:lumMod val="95000"/>
            </a:schemeClr>
          </a:solidFill>
        </p:spPr>
        <p:txBody>
          <a:bodyPr anchor="ctr">
            <a:noAutofit/>
          </a:bodyPr>
          <a:lstStyle>
            <a:lvl1pPr algn="ctr">
              <a:defRPr/>
            </a:lvl1pPr>
          </a:lstStyle>
          <a:p>
            <a:r>
              <a:rPr lang="en-GB"/>
              <a:t>INSERT PICTURE</a:t>
            </a:r>
          </a:p>
        </p:txBody>
      </p:sp>
      <p:grpSp>
        <p:nvGrpSpPr>
          <p:cNvPr id="22" name="Guidance note">
            <a:extLst>
              <a:ext uri="{FF2B5EF4-FFF2-40B4-BE49-F238E27FC236}">
                <a16:creationId xmlns:a16="http://schemas.microsoft.com/office/drawing/2014/main" id="{01782A72-73F6-4D14-8B35-52467DA934D1}"/>
              </a:ext>
            </a:extLst>
          </p:cNvPr>
          <p:cNvGrpSpPr/>
          <p:nvPr userDrawn="1"/>
        </p:nvGrpSpPr>
        <p:grpSpPr>
          <a:xfrm>
            <a:off x="9385694" y="-2227"/>
            <a:ext cx="1932344" cy="2633888"/>
            <a:chOff x="10925224" y="286"/>
            <a:chExt cx="2952328" cy="4024464"/>
          </a:xfrm>
        </p:grpSpPr>
        <p:sp>
          <p:nvSpPr>
            <p:cNvPr id="23" name="Guidance note">
              <a:extLst>
                <a:ext uri="{FF2B5EF4-FFF2-40B4-BE49-F238E27FC236}">
                  <a16:creationId xmlns:a16="http://schemas.microsoft.com/office/drawing/2014/main" id="{BA2FA1E4-352E-4936-9547-427ED8A3A4D0}"/>
                </a:ext>
              </a:extLst>
            </p:cNvPr>
            <p:cNvSpPr/>
            <p:nvPr/>
          </p:nvSpPr>
          <p:spPr>
            <a:xfrm>
              <a:off x="10925224" y="286"/>
              <a:ext cx="2952328" cy="4024464"/>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722" lvl="2">
                <a:spcAft>
                  <a:spcPts val="136"/>
                </a:spcAft>
              </a:pPr>
              <a:r>
                <a:rPr lang="en-GB" sz="640" b="1">
                  <a:solidFill>
                    <a:schemeClr val="bg1">
                      <a:lumMod val="50000"/>
                    </a:schemeClr>
                  </a:solidFill>
                  <a:latin typeface="+mj-lt"/>
                </a:rPr>
                <a:t>Reapplying the Slide Layout</a:t>
              </a:r>
            </a:p>
            <a:p>
              <a:pPr marL="722" lvl="2">
                <a:spcAft>
                  <a:spcPts val="136"/>
                </a:spcAft>
              </a:pPr>
              <a:r>
                <a:rPr lang="en-GB" sz="640">
                  <a:solidFill>
                    <a:schemeClr val="bg1">
                      <a:lumMod val="50000"/>
                    </a:schemeClr>
                  </a:solidFill>
                </a:rPr>
                <a:t>Putting text into a placeholder not only ensures the text sits in the correct place and is formatted correctly, it also helps to update the page quickly and efficiently. </a:t>
              </a:r>
            </a:p>
            <a:p>
              <a:pPr marL="83030" lvl="3" indent="-83030">
                <a:spcAft>
                  <a:spcPts val="136"/>
                </a:spcAft>
                <a:buClr>
                  <a:schemeClr val="tx1"/>
                </a:buClr>
                <a:buFont typeface="Wingdings" panose="05000000000000000000" pitchFamily="2" charset="2"/>
                <a:buChar char="§"/>
              </a:pPr>
              <a:r>
                <a:rPr lang="en-GB" sz="640">
                  <a:solidFill>
                    <a:schemeClr val="bg1">
                      <a:lumMod val="50000"/>
                    </a:schemeClr>
                  </a:solidFill>
                </a:rPr>
                <a:t>Right click on any part of slide</a:t>
              </a:r>
            </a:p>
            <a:p>
              <a:pPr marL="83030" lvl="3" indent="-83030">
                <a:spcAft>
                  <a:spcPts val="136"/>
                </a:spcAft>
                <a:buClr>
                  <a:schemeClr val="tx1"/>
                </a:buClr>
                <a:buFont typeface="Wingdings" panose="05000000000000000000" pitchFamily="2" charset="2"/>
                <a:buChar char="§"/>
              </a:pPr>
              <a:r>
                <a:rPr lang="en-GB" sz="640">
                  <a:solidFill>
                    <a:schemeClr val="bg1">
                      <a:lumMod val="50000"/>
                    </a:schemeClr>
                  </a:solidFill>
                </a:rPr>
                <a:t>Click on ‘Layout’</a:t>
              </a:r>
            </a:p>
            <a:p>
              <a:pPr marL="83030" lvl="3" indent="-83030">
                <a:spcAft>
                  <a:spcPts val="136"/>
                </a:spcAft>
                <a:buClr>
                  <a:schemeClr val="tx1"/>
                </a:buClr>
                <a:buFont typeface="Wingdings" panose="05000000000000000000" pitchFamily="2" charset="2"/>
                <a:buChar char="§"/>
              </a:pPr>
              <a:r>
                <a:rPr lang="en-GB" sz="640">
                  <a:solidFill>
                    <a:schemeClr val="bg1">
                      <a:lumMod val="50000"/>
                    </a:schemeClr>
                  </a:solidFill>
                </a:rPr>
                <a:t>Select the layout you require</a:t>
              </a:r>
            </a:p>
            <a:p>
              <a:pPr marL="722" lvl="2">
                <a:spcAft>
                  <a:spcPts val="136"/>
                </a:spcAft>
              </a:pPr>
              <a:r>
                <a:rPr lang="en-GB" sz="640" b="1">
                  <a:solidFill>
                    <a:schemeClr val="bg1">
                      <a:lumMod val="50000"/>
                    </a:schemeClr>
                  </a:solidFill>
                  <a:latin typeface="+mj-lt"/>
                </a:rPr>
                <a:t>Text bullet formatting</a:t>
              </a:r>
            </a:p>
            <a:p>
              <a:pPr marL="722" lvl="2">
                <a:spcAft>
                  <a:spcPts val="136"/>
                </a:spcAft>
              </a:pPr>
              <a:r>
                <a:rPr lang="en-GB" sz="640">
                  <a:solidFill>
                    <a:schemeClr val="bg1">
                      <a:lumMod val="50000"/>
                    </a:schemeClr>
                  </a:solidFill>
                </a:rPr>
                <a:t>To use text/bullet formatting levels correctly, use the Increase List Level and Decrease List Level buttons from the Paragraph group on the Home tab.</a:t>
              </a:r>
            </a:p>
            <a:p>
              <a:pPr marL="722" lvl="2">
                <a:spcAft>
                  <a:spcPts val="136"/>
                </a:spcAft>
              </a:pPr>
              <a:endParaRPr lang="en-GB" sz="640">
                <a:solidFill>
                  <a:schemeClr val="bg1">
                    <a:lumMod val="50000"/>
                  </a:schemeClr>
                </a:solidFill>
              </a:endParaRPr>
            </a:p>
            <a:p>
              <a:pPr marL="722" lvl="2">
                <a:spcAft>
                  <a:spcPts val="136"/>
                </a:spcAft>
              </a:pPr>
              <a:endParaRPr lang="en-GB" sz="640">
                <a:solidFill>
                  <a:schemeClr val="bg1">
                    <a:lumMod val="50000"/>
                  </a:schemeClr>
                </a:solidFill>
              </a:endParaRPr>
            </a:p>
            <a:p>
              <a:pPr marL="722" lvl="2">
                <a:spcAft>
                  <a:spcPts val="136"/>
                </a:spcAft>
              </a:pPr>
              <a:endParaRPr lang="en-GB" sz="640">
                <a:solidFill>
                  <a:schemeClr val="bg1">
                    <a:lumMod val="50000"/>
                  </a:schemeClr>
                </a:solidFill>
              </a:endParaRPr>
            </a:p>
            <a:p>
              <a:pPr marL="722" lvl="2">
                <a:spcAft>
                  <a:spcPts val="136"/>
                </a:spcAft>
              </a:pPr>
              <a:endParaRPr lang="en-GB" sz="640">
                <a:solidFill>
                  <a:schemeClr val="bg1">
                    <a:lumMod val="50000"/>
                  </a:schemeClr>
                </a:solidFill>
              </a:endParaRPr>
            </a:p>
            <a:p>
              <a:pPr marL="722" lvl="2">
                <a:spcAft>
                  <a:spcPts val="136"/>
                </a:spcAft>
              </a:pPr>
              <a:r>
                <a:rPr lang="en-GB" sz="640">
                  <a:solidFill>
                    <a:schemeClr val="bg1">
                      <a:lumMod val="50000"/>
                    </a:schemeClr>
                  </a:solidFill>
                </a:rPr>
                <a:t>Alternatively you can use the keyboard shortcuts:</a:t>
              </a:r>
              <a:br>
                <a:rPr lang="en-GB" sz="640">
                  <a:solidFill>
                    <a:schemeClr val="bg1">
                      <a:lumMod val="50000"/>
                    </a:schemeClr>
                  </a:solidFill>
                </a:rPr>
              </a:br>
              <a:r>
                <a:rPr lang="en-GB" sz="640">
                  <a:solidFill>
                    <a:schemeClr val="bg1">
                      <a:lumMod val="50000"/>
                    </a:schemeClr>
                  </a:solidFill>
                </a:rPr>
                <a:t>Shift+Alt+Right arrow key = increase level</a:t>
              </a:r>
              <a:br>
                <a:rPr lang="en-GB" sz="640">
                  <a:solidFill>
                    <a:schemeClr val="bg1">
                      <a:lumMod val="50000"/>
                    </a:schemeClr>
                  </a:solidFill>
                </a:rPr>
              </a:br>
              <a:r>
                <a:rPr lang="en-GB" sz="640">
                  <a:solidFill>
                    <a:schemeClr val="bg1">
                      <a:lumMod val="50000"/>
                    </a:schemeClr>
                  </a:solidFill>
                </a:rPr>
                <a:t>Shift+Alt+Left arrow key = decrease level</a:t>
              </a:r>
            </a:p>
            <a:p>
              <a:pPr marL="722" lvl="2">
                <a:spcAft>
                  <a:spcPts val="136"/>
                </a:spcAft>
              </a:pPr>
              <a:r>
                <a:rPr lang="en-GB" sz="640" b="1">
                  <a:solidFill>
                    <a:schemeClr val="bg1">
                      <a:lumMod val="50000"/>
                    </a:schemeClr>
                  </a:solidFill>
                  <a:latin typeface="+mj-lt"/>
                </a:rPr>
                <a:t>Guides</a:t>
              </a:r>
            </a:p>
            <a:p>
              <a:pPr marL="722" lvl="2">
                <a:spcAft>
                  <a:spcPts val="136"/>
                </a:spcAft>
              </a:pPr>
              <a:r>
                <a:rPr lang="en-GB" sz="640">
                  <a:solidFill>
                    <a:schemeClr val="bg1">
                      <a:lumMod val="50000"/>
                    </a:schemeClr>
                  </a:solidFill>
                </a:rPr>
                <a:t>To ensure all other elements aside from placeholders are positioned correctly, switch your drawing guides on (Alt+F9), this will help align all information such as text boxes, charts etc. </a:t>
              </a:r>
            </a:p>
            <a:p>
              <a:pPr marL="83030" lvl="3" indent="-83030">
                <a:spcAft>
                  <a:spcPts val="136"/>
                </a:spcAft>
                <a:buClr>
                  <a:schemeClr val="tx1"/>
                </a:buClr>
                <a:buFont typeface="Wingdings" panose="05000000000000000000" pitchFamily="2" charset="2"/>
                <a:buChar char="§"/>
              </a:pPr>
              <a:endParaRPr lang="en-GB" sz="640">
                <a:solidFill>
                  <a:schemeClr val="bg1">
                    <a:lumMod val="50000"/>
                  </a:schemeClr>
                </a:solidFill>
              </a:endParaRPr>
            </a:p>
          </p:txBody>
        </p:sp>
        <p:grpSp>
          <p:nvGrpSpPr>
            <p:cNvPr id="24" name="Group 23">
              <a:extLst>
                <a:ext uri="{FF2B5EF4-FFF2-40B4-BE49-F238E27FC236}">
                  <a16:creationId xmlns:a16="http://schemas.microsoft.com/office/drawing/2014/main" id="{7CA143A2-801C-4CD0-8D12-326B73247494}"/>
                </a:ext>
              </a:extLst>
            </p:cNvPr>
            <p:cNvGrpSpPr/>
            <p:nvPr/>
          </p:nvGrpSpPr>
          <p:grpSpPr bwMode="gray">
            <a:xfrm>
              <a:off x="10986272" y="2041451"/>
              <a:ext cx="1586725" cy="550496"/>
              <a:chOff x="4736026" y="-2879841"/>
              <a:chExt cx="1698109" cy="589139"/>
            </a:xfrm>
            <a:solidFill>
              <a:schemeClr val="accent3">
                <a:lumMod val="20000"/>
                <a:lumOff val="80000"/>
              </a:schemeClr>
            </a:solidFill>
          </p:grpSpPr>
          <p:pic>
            <p:nvPicPr>
              <p:cNvPr id="25" name="Picture 3">
                <a:extLst>
                  <a:ext uri="{FF2B5EF4-FFF2-40B4-BE49-F238E27FC236}">
                    <a16:creationId xmlns:a16="http://schemas.microsoft.com/office/drawing/2014/main" id="{5C9ED126-1C4E-4635-A8FB-BCBFE68F79E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a:off x="4736026" y="-2879841"/>
                <a:ext cx="1698109"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26" name="Rounded Rectangle 20">
                <a:extLst>
                  <a:ext uri="{FF2B5EF4-FFF2-40B4-BE49-F238E27FC236}">
                    <a16:creationId xmlns:a16="http://schemas.microsoft.com/office/drawing/2014/main" id="{36520D67-05A8-460E-B163-63A8C5C3076E}"/>
                  </a:ext>
                </a:extLst>
              </p:cNvPr>
              <p:cNvSpPr/>
              <p:nvPr/>
            </p:nvSpPr>
            <p:spPr bwMode="gray">
              <a:xfrm>
                <a:off x="5292025" y="-2820484"/>
                <a:ext cx="346227" cy="166715"/>
              </a:xfrm>
              <a:prstGeom prst="roundRect">
                <a:avLst>
                  <a:gd name="adj" fmla="val 20963"/>
                </a:avLst>
              </a:prstGeom>
              <a:noFill/>
              <a:ln w="190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spcAft>
                    <a:spcPts val="273"/>
                  </a:spcAft>
                </a:pPr>
                <a:endParaRPr lang="en-GB" sz="637"/>
              </a:p>
            </p:txBody>
          </p:sp>
        </p:grpSp>
      </p:grpSp>
    </p:spTree>
    <p:extLst>
      <p:ext uri="{BB962C8B-B14F-4D97-AF65-F5344CB8AC3E}">
        <p14:creationId xmlns:p14="http://schemas.microsoft.com/office/powerpoint/2010/main" val="958727146"/>
      </p:ext>
    </p:extLst>
  </p:cSld>
  <p:clrMapOvr>
    <a:masterClrMapping/>
  </p:clrMapOvr>
  <p:extLst>
    <p:ext uri="{DCECCB84-F9BA-43D5-87BE-67443E8EF086}">
      <p15:sldGuideLst xmlns:p15="http://schemas.microsoft.com/office/powerpoint/2012/main"/>
    </p:ext>
  </p:extLst>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Key message + text righ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B7B61B7-ECC6-4ABC-9069-45A9590FC629}"/>
              </a:ext>
            </a:extLst>
          </p:cNvPr>
          <p:cNvSpPr>
            <a:spLocks noGrp="1"/>
          </p:cNvSpPr>
          <p:nvPr>
            <p:ph type="title"/>
          </p:nvPr>
        </p:nvSpPr>
        <p:spPr/>
        <p:txBody>
          <a:bodyPr/>
          <a:lstStyle/>
          <a:p>
            <a:r>
              <a:rPr lang="en-US"/>
              <a:t>Click to edit Master title style</a:t>
            </a:r>
            <a:endParaRPr lang="en-GB"/>
          </a:p>
        </p:txBody>
      </p:sp>
      <p:sp>
        <p:nvSpPr>
          <p:cNvPr id="14" name="Text Placeholder 3">
            <a:extLst>
              <a:ext uri="{FF2B5EF4-FFF2-40B4-BE49-F238E27FC236}">
                <a16:creationId xmlns:a16="http://schemas.microsoft.com/office/drawing/2014/main" id="{0930CD1D-A41A-4185-9CFA-885F60C5B505}"/>
              </a:ext>
            </a:extLst>
          </p:cNvPr>
          <p:cNvSpPr>
            <a:spLocks noGrp="1"/>
          </p:cNvSpPr>
          <p:nvPr>
            <p:ph type="body" sz="quarter" idx="16"/>
          </p:nvPr>
        </p:nvSpPr>
        <p:spPr>
          <a:xfrm>
            <a:off x="323999" y="1062500"/>
            <a:ext cx="2592000" cy="3453938"/>
          </a:xfrm>
          <a:solidFill>
            <a:schemeClr val="accent1"/>
          </a:solidFill>
        </p:spPr>
        <p:txBody>
          <a:bodyPr wrap="square" lIns="144000" tIns="144000" rIns="144000" bIns="144000">
            <a:noAutofit/>
          </a:bodyPr>
          <a:lstStyle>
            <a:lvl1pPr>
              <a:defRPr>
                <a:solidFill>
                  <a:schemeClr val="bg1"/>
                </a:solidFill>
              </a:defRPr>
            </a:lvl1pPr>
            <a:lvl2pP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5" name="Text Placeholder 3">
            <a:extLst>
              <a:ext uri="{FF2B5EF4-FFF2-40B4-BE49-F238E27FC236}">
                <a16:creationId xmlns:a16="http://schemas.microsoft.com/office/drawing/2014/main" id="{05C4283E-702E-4783-AE1B-598C33ABADE3}"/>
              </a:ext>
            </a:extLst>
          </p:cNvPr>
          <p:cNvSpPr>
            <a:spLocks noGrp="1"/>
          </p:cNvSpPr>
          <p:nvPr>
            <p:ph type="body" sz="quarter" idx="18"/>
          </p:nvPr>
        </p:nvSpPr>
        <p:spPr>
          <a:xfrm>
            <a:off x="3276000" y="1062500"/>
            <a:ext cx="2592000" cy="156966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6" name="Text Placeholder 4">
            <a:extLst>
              <a:ext uri="{FF2B5EF4-FFF2-40B4-BE49-F238E27FC236}">
                <a16:creationId xmlns:a16="http://schemas.microsoft.com/office/drawing/2014/main" id="{C5ABD336-6DA0-4C14-8548-610B7CB3FDD3}"/>
              </a:ext>
            </a:extLst>
          </p:cNvPr>
          <p:cNvSpPr>
            <a:spLocks noGrp="1"/>
          </p:cNvSpPr>
          <p:nvPr>
            <p:ph type="body" sz="quarter" idx="17"/>
          </p:nvPr>
        </p:nvSpPr>
        <p:spPr>
          <a:xfrm>
            <a:off x="6228000" y="1062500"/>
            <a:ext cx="2592000" cy="156966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grpSp>
        <p:nvGrpSpPr>
          <p:cNvPr id="25" name="Guidance note">
            <a:extLst>
              <a:ext uri="{FF2B5EF4-FFF2-40B4-BE49-F238E27FC236}">
                <a16:creationId xmlns:a16="http://schemas.microsoft.com/office/drawing/2014/main" id="{4C75A555-DA44-4479-9698-0614FBA84EB2}"/>
              </a:ext>
            </a:extLst>
          </p:cNvPr>
          <p:cNvGrpSpPr/>
          <p:nvPr userDrawn="1"/>
        </p:nvGrpSpPr>
        <p:grpSpPr>
          <a:xfrm>
            <a:off x="9385694" y="-2227"/>
            <a:ext cx="1932344" cy="2633888"/>
            <a:chOff x="10925224" y="286"/>
            <a:chExt cx="2952328" cy="4024464"/>
          </a:xfrm>
        </p:grpSpPr>
        <p:sp>
          <p:nvSpPr>
            <p:cNvPr id="26" name="Guidance note">
              <a:extLst>
                <a:ext uri="{FF2B5EF4-FFF2-40B4-BE49-F238E27FC236}">
                  <a16:creationId xmlns:a16="http://schemas.microsoft.com/office/drawing/2014/main" id="{C63E074A-E363-483E-970D-D9D5B8E95E9E}"/>
                </a:ext>
              </a:extLst>
            </p:cNvPr>
            <p:cNvSpPr/>
            <p:nvPr/>
          </p:nvSpPr>
          <p:spPr>
            <a:xfrm>
              <a:off x="10925224" y="286"/>
              <a:ext cx="2952328" cy="4024464"/>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722" lvl="2">
                <a:spcAft>
                  <a:spcPts val="136"/>
                </a:spcAft>
              </a:pPr>
              <a:r>
                <a:rPr lang="en-GB" sz="640" b="1">
                  <a:solidFill>
                    <a:schemeClr val="bg1">
                      <a:lumMod val="50000"/>
                    </a:schemeClr>
                  </a:solidFill>
                  <a:latin typeface="+mj-lt"/>
                </a:rPr>
                <a:t>Reapplying the Slide Layout</a:t>
              </a:r>
            </a:p>
            <a:p>
              <a:pPr marL="722" lvl="2">
                <a:spcAft>
                  <a:spcPts val="136"/>
                </a:spcAft>
              </a:pPr>
              <a:r>
                <a:rPr lang="en-GB" sz="640">
                  <a:solidFill>
                    <a:schemeClr val="bg1">
                      <a:lumMod val="50000"/>
                    </a:schemeClr>
                  </a:solidFill>
                </a:rPr>
                <a:t>Putting text into a placeholder not only ensures the text sits in the correct place and is formatted correctly, it also helps to update the page quickly and efficiently. </a:t>
              </a:r>
            </a:p>
            <a:p>
              <a:pPr marL="83030" lvl="3" indent="-83030">
                <a:spcAft>
                  <a:spcPts val="136"/>
                </a:spcAft>
                <a:buClr>
                  <a:schemeClr val="tx1"/>
                </a:buClr>
                <a:buFont typeface="Wingdings" panose="05000000000000000000" pitchFamily="2" charset="2"/>
                <a:buChar char="§"/>
              </a:pPr>
              <a:r>
                <a:rPr lang="en-GB" sz="640">
                  <a:solidFill>
                    <a:schemeClr val="bg1">
                      <a:lumMod val="50000"/>
                    </a:schemeClr>
                  </a:solidFill>
                </a:rPr>
                <a:t>Right click on any part of slide</a:t>
              </a:r>
            </a:p>
            <a:p>
              <a:pPr marL="83030" lvl="3" indent="-83030">
                <a:spcAft>
                  <a:spcPts val="136"/>
                </a:spcAft>
                <a:buClr>
                  <a:schemeClr val="tx1"/>
                </a:buClr>
                <a:buFont typeface="Wingdings" panose="05000000000000000000" pitchFamily="2" charset="2"/>
                <a:buChar char="§"/>
              </a:pPr>
              <a:r>
                <a:rPr lang="en-GB" sz="640">
                  <a:solidFill>
                    <a:schemeClr val="bg1">
                      <a:lumMod val="50000"/>
                    </a:schemeClr>
                  </a:solidFill>
                </a:rPr>
                <a:t>Click on ‘Layout’</a:t>
              </a:r>
            </a:p>
            <a:p>
              <a:pPr marL="83030" lvl="3" indent="-83030">
                <a:spcAft>
                  <a:spcPts val="136"/>
                </a:spcAft>
                <a:buClr>
                  <a:schemeClr val="tx1"/>
                </a:buClr>
                <a:buFont typeface="Wingdings" panose="05000000000000000000" pitchFamily="2" charset="2"/>
                <a:buChar char="§"/>
              </a:pPr>
              <a:r>
                <a:rPr lang="en-GB" sz="640">
                  <a:solidFill>
                    <a:schemeClr val="bg1">
                      <a:lumMod val="50000"/>
                    </a:schemeClr>
                  </a:solidFill>
                </a:rPr>
                <a:t>Select the layout you require</a:t>
              </a:r>
            </a:p>
            <a:p>
              <a:pPr marL="722" lvl="2">
                <a:spcAft>
                  <a:spcPts val="136"/>
                </a:spcAft>
              </a:pPr>
              <a:r>
                <a:rPr lang="en-GB" sz="640" b="1">
                  <a:solidFill>
                    <a:schemeClr val="bg1">
                      <a:lumMod val="50000"/>
                    </a:schemeClr>
                  </a:solidFill>
                  <a:latin typeface="+mj-lt"/>
                </a:rPr>
                <a:t>Text bullet formatting</a:t>
              </a:r>
            </a:p>
            <a:p>
              <a:pPr marL="722" lvl="2">
                <a:spcAft>
                  <a:spcPts val="136"/>
                </a:spcAft>
              </a:pPr>
              <a:r>
                <a:rPr lang="en-GB" sz="640">
                  <a:solidFill>
                    <a:schemeClr val="bg1">
                      <a:lumMod val="50000"/>
                    </a:schemeClr>
                  </a:solidFill>
                </a:rPr>
                <a:t>To use text/bullet formatting levels correctly, use the Increase List Level and Decrease List Level buttons from the Paragraph group on the Home tab.</a:t>
              </a:r>
            </a:p>
            <a:p>
              <a:pPr marL="722" lvl="2">
                <a:spcAft>
                  <a:spcPts val="136"/>
                </a:spcAft>
              </a:pPr>
              <a:endParaRPr lang="en-GB" sz="640">
                <a:solidFill>
                  <a:schemeClr val="bg1">
                    <a:lumMod val="50000"/>
                  </a:schemeClr>
                </a:solidFill>
              </a:endParaRPr>
            </a:p>
            <a:p>
              <a:pPr marL="722" lvl="2">
                <a:spcAft>
                  <a:spcPts val="136"/>
                </a:spcAft>
              </a:pPr>
              <a:endParaRPr lang="en-GB" sz="640">
                <a:solidFill>
                  <a:schemeClr val="bg1">
                    <a:lumMod val="50000"/>
                  </a:schemeClr>
                </a:solidFill>
              </a:endParaRPr>
            </a:p>
            <a:p>
              <a:pPr marL="722" lvl="2">
                <a:spcAft>
                  <a:spcPts val="136"/>
                </a:spcAft>
              </a:pPr>
              <a:endParaRPr lang="en-GB" sz="640">
                <a:solidFill>
                  <a:schemeClr val="bg1">
                    <a:lumMod val="50000"/>
                  </a:schemeClr>
                </a:solidFill>
              </a:endParaRPr>
            </a:p>
            <a:p>
              <a:pPr marL="722" lvl="2">
                <a:spcAft>
                  <a:spcPts val="136"/>
                </a:spcAft>
              </a:pPr>
              <a:endParaRPr lang="en-GB" sz="640">
                <a:solidFill>
                  <a:schemeClr val="bg1">
                    <a:lumMod val="50000"/>
                  </a:schemeClr>
                </a:solidFill>
              </a:endParaRPr>
            </a:p>
            <a:p>
              <a:pPr marL="722" lvl="2">
                <a:spcAft>
                  <a:spcPts val="136"/>
                </a:spcAft>
              </a:pPr>
              <a:r>
                <a:rPr lang="en-GB" sz="640">
                  <a:solidFill>
                    <a:schemeClr val="bg1">
                      <a:lumMod val="50000"/>
                    </a:schemeClr>
                  </a:solidFill>
                </a:rPr>
                <a:t>Alternatively you can use the keyboard shortcuts:</a:t>
              </a:r>
              <a:br>
                <a:rPr lang="en-GB" sz="640">
                  <a:solidFill>
                    <a:schemeClr val="bg1">
                      <a:lumMod val="50000"/>
                    </a:schemeClr>
                  </a:solidFill>
                </a:rPr>
              </a:br>
              <a:r>
                <a:rPr lang="en-GB" sz="640">
                  <a:solidFill>
                    <a:schemeClr val="bg1">
                      <a:lumMod val="50000"/>
                    </a:schemeClr>
                  </a:solidFill>
                </a:rPr>
                <a:t>Shift+Alt+Right arrow key = increase level</a:t>
              </a:r>
              <a:br>
                <a:rPr lang="en-GB" sz="640">
                  <a:solidFill>
                    <a:schemeClr val="bg1">
                      <a:lumMod val="50000"/>
                    </a:schemeClr>
                  </a:solidFill>
                </a:rPr>
              </a:br>
              <a:r>
                <a:rPr lang="en-GB" sz="640">
                  <a:solidFill>
                    <a:schemeClr val="bg1">
                      <a:lumMod val="50000"/>
                    </a:schemeClr>
                  </a:solidFill>
                </a:rPr>
                <a:t>Shift+Alt+Left arrow key = decrease level</a:t>
              </a:r>
            </a:p>
            <a:p>
              <a:pPr marL="722" lvl="2">
                <a:spcAft>
                  <a:spcPts val="136"/>
                </a:spcAft>
              </a:pPr>
              <a:r>
                <a:rPr lang="en-GB" sz="640" b="1">
                  <a:solidFill>
                    <a:schemeClr val="bg1">
                      <a:lumMod val="50000"/>
                    </a:schemeClr>
                  </a:solidFill>
                  <a:latin typeface="+mj-lt"/>
                </a:rPr>
                <a:t>Guides</a:t>
              </a:r>
            </a:p>
            <a:p>
              <a:pPr marL="722" lvl="2">
                <a:spcAft>
                  <a:spcPts val="136"/>
                </a:spcAft>
              </a:pPr>
              <a:r>
                <a:rPr lang="en-GB" sz="640">
                  <a:solidFill>
                    <a:schemeClr val="bg1">
                      <a:lumMod val="50000"/>
                    </a:schemeClr>
                  </a:solidFill>
                </a:rPr>
                <a:t>To ensure all other elements aside from placeholders are positioned correctly, switch your drawing guides on (Alt+F9), this will help align all information such as text boxes, charts etc. </a:t>
              </a:r>
            </a:p>
            <a:p>
              <a:pPr marL="83030" lvl="3" indent="-83030">
                <a:spcAft>
                  <a:spcPts val="136"/>
                </a:spcAft>
                <a:buClr>
                  <a:schemeClr val="tx1"/>
                </a:buClr>
                <a:buFont typeface="Wingdings" panose="05000000000000000000" pitchFamily="2" charset="2"/>
                <a:buChar char="§"/>
              </a:pPr>
              <a:endParaRPr lang="en-GB" sz="640">
                <a:solidFill>
                  <a:schemeClr val="bg1">
                    <a:lumMod val="50000"/>
                  </a:schemeClr>
                </a:solidFill>
              </a:endParaRPr>
            </a:p>
          </p:txBody>
        </p:sp>
        <p:grpSp>
          <p:nvGrpSpPr>
            <p:cNvPr id="27" name="Group 26">
              <a:extLst>
                <a:ext uri="{FF2B5EF4-FFF2-40B4-BE49-F238E27FC236}">
                  <a16:creationId xmlns:a16="http://schemas.microsoft.com/office/drawing/2014/main" id="{896FFC9E-ABDE-4220-B6F9-2A72B081BE11}"/>
                </a:ext>
              </a:extLst>
            </p:cNvPr>
            <p:cNvGrpSpPr/>
            <p:nvPr/>
          </p:nvGrpSpPr>
          <p:grpSpPr bwMode="gray">
            <a:xfrm>
              <a:off x="10986272" y="2041451"/>
              <a:ext cx="1586725" cy="550496"/>
              <a:chOff x="4736026" y="-2879841"/>
              <a:chExt cx="1698109" cy="589139"/>
            </a:xfrm>
            <a:solidFill>
              <a:schemeClr val="accent3">
                <a:lumMod val="20000"/>
                <a:lumOff val="80000"/>
              </a:schemeClr>
            </a:solidFill>
          </p:grpSpPr>
          <p:pic>
            <p:nvPicPr>
              <p:cNvPr id="28" name="Picture 3">
                <a:extLst>
                  <a:ext uri="{FF2B5EF4-FFF2-40B4-BE49-F238E27FC236}">
                    <a16:creationId xmlns:a16="http://schemas.microsoft.com/office/drawing/2014/main" id="{783C9DE9-FE0B-4105-9B20-8A9F98F20D6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a:off x="4736026" y="-2879841"/>
                <a:ext cx="1698109"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29" name="Rounded Rectangle 20">
                <a:extLst>
                  <a:ext uri="{FF2B5EF4-FFF2-40B4-BE49-F238E27FC236}">
                    <a16:creationId xmlns:a16="http://schemas.microsoft.com/office/drawing/2014/main" id="{5102F88B-920A-4BBA-AA4D-ABF9A90CB5A1}"/>
                  </a:ext>
                </a:extLst>
              </p:cNvPr>
              <p:cNvSpPr/>
              <p:nvPr/>
            </p:nvSpPr>
            <p:spPr bwMode="gray">
              <a:xfrm>
                <a:off x="5292025" y="-2820484"/>
                <a:ext cx="346227" cy="166715"/>
              </a:xfrm>
              <a:prstGeom prst="roundRect">
                <a:avLst>
                  <a:gd name="adj" fmla="val 20963"/>
                </a:avLst>
              </a:prstGeom>
              <a:noFill/>
              <a:ln w="190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spcAft>
                    <a:spcPts val="273"/>
                  </a:spcAft>
                </a:pPr>
                <a:endParaRPr lang="en-GB" sz="637"/>
              </a:p>
            </p:txBody>
          </p:sp>
        </p:grpSp>
      </p:grpSp>
    </p:spTree>
    <p:extLst>
      <p:ext uri="{BB962C8B-B14F-4D97-AF65-F5344CB8AC3E}">
        <p14:creationId xmlns:p14="http://schemas.microsoft.com/office/powerpoint/2010/main" val="3444771713"/>
      </p:ext>
    </p:extLst>
  </p:cSld>
  <p:clrMapOvr>
    <a:masterClrMapping/>
  </p:clrMapOvr>
  <p:extLst>
    <p:ext uri="{DCECCB84-F9BA-43D5-87BE-67443E8EF086}">
      <p15:sldGuideLst xmlns:p15="http://schemas.microsoft.com/office/powerpoint/2012/main"/>
    </p:ext>
  </p:extLst>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Key message + text lef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B7B61B7-ECC6-4ABC-9069-45A9590FC629}"/>
              </a:ext>
            </a:extLst>
          </p:cNvPr>
          <p:cNvSpPr>
            <a:spLocks noGrp="1"/>
          </p:cNvSpPr>
          <p:nvPr>
            <p:ph type="title"/>
          </p:nvPr>
        </p:nvSpPr>
        <p:spPr/>
        <p:txBody>
          <a:bodyPr/>
          <a:lstStyle/>
          <a:p>
            <a:r>
              <a:rPr lang="en-US"/>
              <a:t>Click to edit Master title style</a:t>
            </a:r>
            <a:endParaRPr lang="en-GB"/>
          </a:p>
        </p:txBody>
      </p:sp>
      <p:sp>
        <p:nvSpPr>
          <p:cNvPr id="14" name="Text Placeholder 3">
            <a:extLst>
              <a:ext uri="{FF2B5EF4-FFF2-40B4-BE49-F238E27FC236}">
                <a16:creationId xmlns:a16="http://schemas.microsoft.com/office/drawing/2014/main" id="{0930CD1D-A41A-4185-9CFA-885F60C5B505}"/>
              </a:ext>
            </a:extLst>
          </p:cNvPr>
          <p:cNvSpPr>
            <a:spLocks noGrp="1"/>
          </p:cNvSpPr>
          <p:nvPr>
            <p:ph type="body" sz="quarter" idx="16"/>
          </p:nvPr>
        </p:nvSpPr>
        <p:spPr>
          <a:xfrm>
            <a:off x="6228000" y="1062500"/>
            <a:ext cx="2592000" cy="3453938"/>
          </a:xfrm>
          <a:solidFill>
            <a:schemeClr val="accent1"/>
          </a:solidFill>
        </p:spPr>
        <p:txBody>
          <a:bodyPr wrap="square" lIns="144000" tIns="144000" rIns="144000" bIns="144000">
            <a:noAutofit/>
          </a:bodyPr>
          <a:lstStyle>
            <a:lvl1pPr>
              <a:defRPr>
                <a:solidFill>
                  <a:schemeClr val="bg1"/>
                </a:solidFill>
              </a:defRPr>
            </a:lvl1pPr>
            <a:lvl2pP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5" name="Text Placeholder 3">
            <a:extLst>
              <a:ext uri="{FF2B5EF4-FFF2-40B4-BE49-F238E27FC236}">
                <a16:creationId xmlns:a16="http://schemas.microsoft.com/office/drawing/2014/main" id="{05C4283E-702E-4783-AE1B-598C33ABADE3}"/>
              </a:ext>
            </a:extLst>
          </p:cNvPr>
          <p:cNvSpPr>
            <a:spLocks noGrp="1"/>
          </p:cNvSpPr>
          <p:nvPr>
            <p:ph type="body" sz="quarter" idx="18"/>
          </p:nvPr>
        </p:nvSpPr>
        <p:spPr>
          <a:xfrm>
            <a:off x="3276000" y="1062500"/>
            <a:ext cx="2592000" cy="156966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1" name="Text Placeholder 3">
            <a:extLst>
              <a:ext uri="{FF2B5EF4-FFF2-40B4-BE49-F238E27FC236}">
                <a16:creationId xmlns:a16="http://schemas.microsoft.com/office/drawing/2014/main" id="{0AFD44EC-D9DC-4A2D-91EF-9F07DE3F1CEF}"/>
              </a:ext>
            </a:extLst>
          </p:cNvPr>
          <p:cNvSpPr>
            <a:spLocks noGrp="1"/>
          </p:cNvSpPr>
          <p:nvPr>
            <p:ph type="body" sz="quarter" idx="19"/>
          </p:nvPr>
        </p:nvSpPr>
        <p:spPr>
          <a:xfrm>
            <a:off x="323999" y="1062500"/>
            <a:ext cx="2592000" cy="156966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grpSp>
        <p:nvGrpSpPr>
          <p:cNvPr id="25" name="Guidance note">
            <a:extLst>
              <a:ext uri="{FF2B5EF4-FFF2-40B4-BE49-F238E27FC236}">
                <a16:creationId xmlns:a16="http://schemas.microsoft.com/office/drawing/2014/main" id="{8D653A98-CF56-446A-9721-D28CD48D3FD4}"/>
              </a:ext>
            </a:extLst>
          </p:cNvPr>
          <p:cNvGrpSpPr/>
          <p:nvPr userDrawn="1"/>
        </p:nvGrpSpPr>
        <p:grpSpPr>
          <a:xfrm>
            <a:off x="9385694" y="-2227"/>
            <a:ext cx="1932344" cy="2633888"/>
            <a:chOff x="10925224" y="286"/>
            <a:chExt cx="2952328" cy="4024464"/>
          </a:xfrm>
        </p:grpSpPr>
        <p:sp>
          <p:nvSpPr>
            <p:cNvPr id="26" name="Guidance note">
              <a:extLst>
                <a:ext uri="{FF2B5EF4-FFF2-40B4-BE49-F238E27FC236}">
                  <a16:creationId xmlns:a16="http://schemas.microsoft.com/office/drawing/2014/main" id="{8C9C3EDE-A918-437D-A5D8-7697D56218DE}"/>
                </a:ext>
              </a:extLst>
            </p:cNvPr>
            <p:cNvSpPr/>
            <p:nvPr/>
          </p:nvSpPr>
          <p:spPr>
            <a:xfrm>
              <a:off x="10925224" y="286"/>
              <a:ext cx="2952328" cy="4024464"/>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722" lvl="2">
                <a:spcAft>
                  <a:spcPts val="136"/>
                </a:spcAft>
              </a:pPr>
              <a:r>
                <a:rPr lang="en-GB" sz="640" b="1">
                  <a:solidFill>
                    <a:schemeClr val="bg1">
                      <a:lumMod val="50000"/>
                    </a:schemeClr>
                  </a:solidFill>
                  <a:latin typeface="+mj-lt"/>
                </a:rPr>
                <a:t>Reapplying the Slide Layout</a:t>
              </a:r>
            </a:p>
            <a:p>
              <a:pPr marL="722" lvl="2">
                <a:spcAft>
                  <a:spcPts val="136"/>
                </a:spcAft>
              </a:pPr>
              <a:r>
                <a:rPr lang="en-GB" sz="640">
                  <a:solidFill>
                    <a:schemeClr val="bg1">
                      <a:lumMod val="50000"/>
                    </a:schemeClr>
                  </a:solidFill>
                </a:rPr>
                <a:t>Putting text into a placeholder not only ensures the text sits in the correct place and is formatted correctly, it also helps to update the page quickly and efficiently. </a:t>
              </a:r>
            </a:p>
            <a:p>
              <a:pPr marL="83030" lvl="3" indent="-83030">
                <a:spcAft>
                  <a:spcPts val="136"/>
                </a:spcAft>
                <a:buClr>
                  <a:schemeClr val="tx1"/>
                </a:buClr>
                <a:buFont typeface="Wingdings" panose="05000000000000000000" pitchFamily="2" charset="2"/>
                <a:buChar char="§"/>
              </a:pPr>
              <a:r>
                <a:rPr lang="en-GB" sz="640">
                  <a:solidFill>
                    <a:schemeClr val="bg1">
                      <a:lumMod val="50000"/>
                    </a:schemeClr>
                  </a:solidFill>
                </a:rPr>
                <a:t>Right click on any part of slide</a:t>
              </a:r>
            </a:p>
            <a:p>
              <a:pPr marL="83030" lvl="3" indent="-83030">
                <a:spcAft>
                  <a:spcPts val="136"/>
                </a:spcAft>
                <a:buClr>
                  <a:schemeClr val="tx1"/>
                </a:buClr>
                <a:buFont typeface="Wingdings" panose="05000000000000000000" pitchFamily="2" charset="2"/>
                <a:buChar char="§"/>
              </a:pPr>
              <a:r>
                <a:rPr lang="en-GB" sz="640">
                  <a:solidFill>
                    <a:schemeClr val="bg1">
                      <a:lumMod val="50000"/>
                    </a:schemeClr>
                  </a:solidFill>
                </a:rPr>
                <a:t>Click on ‘Layout’</a:t>
              </a:r>
            </a:p>
            <a:p>
              <a:pPr marL="83030" lvl="3" indent="-83030">
                <a:spcAft>
                  <a:spcPts val="136"/>
                </a:spcAft>
                <a:buClr>
                  <a:schemeClr val="tx1"/>
                </a:buClr>
                <a:buFont typeface="Wingdings" panose="05000000000000000000" pitchFamily="2" charset="2"/>
                <a:buChar char="§"/>
              </a:pPr>
              <a:r>
                <a:rPr lang="en-GB" sz="640">
                  <a:solidFill>
                    <a:schemeClr val="bg1">
                      <a:lumMod val="50000"/>
                    </a:schemeClr>
                  </a:solidFill>
                </a:rPr>
                <a:t>Select the layout you require</a:t>
              </a:r>
            </a:p>
            <a:p>
              <a:pPr marL="722" lvl="2">
                <a:spcAft>
                  <a:spcPts val="136"/>
                </a:spcAft>
              </a:pPr>
              <a:r>
                <a:rPr lang="en-GB" sz="640" b="1">
                  <a:solidFill>
                    <a:schemeClr val="bg1">
                      <a:lumMod val="50000"/>
                    </a:schemeClr>
                  </a:solidFill>
                  <a:latin typeface="+mj-lt"/>
                </a:rPr>
                <a:t>Text bullet formatting</a:t>
              </a:r>
            </a:p>
            <a:p>
              <a:pPr marL="722" lvl="2">
                <a:spcAft>
                  <a:spcPts val="136"/>
                </a:spcAft>
              </a:pPr>
              <a:r>
                <a:rPr lang="en-GB" sz="640">
                  <a:solidFill>
                    <a:schemeClr val="bg1">
                      <a:lumMod val="50000"/>
                    </a:schemeClr>
                  </a:solidFill>
                </a:rPr>
                <a:t>To use text/bullet formatting levels correctly, use the Increase List Level and Decrease List Level buttons from the Paragraph group on the Home tab.</a:t>
              </a:r>
            </a:p>
            <a:p>
              <a:pPr marL="722" lvl="2">
                <a:spcAft>
                  <a:spcPts val="136"/>
                </a:spcAft>
              </a:pPr>
              <a:endParaRPr lang="en-GB" sz="640">
                <a:solidFill>
                  <a:schemeClr val="bg1">
                    <a:lumMod val="50000"/>
                  </a:schemeClr>
                </a:solidFill>
              </a:endParaRPr>
            </a:p>
            <a:p>
              <a:pPr marL="722" lvl="2">
                <a:spcAft>
                  <a:spcPts val="136"/>
                </a:spcAft>
              </a:pPr>
              <a:endParaRPr lang="en-GB" sz="640">
                <a:solidFill>
                  <a:schemeClr val="bg1">
                    <a:lumMod val="50000"/>
                  </a:schemeClr>
                </a:solidFill>
              </a:endParaRPr>
            </a:p>
            <a:p>
              <a:pPr marL="722" lvl="2">
                <a:spcAft>
                  <a:spcPts val="136"/>
                </a:spcAft>
              </a:pPr>
              <a:endParaRPr lang="en-GB" sz="640">
                <a:solidFill>
                  <a:schemeClr val="bg1">
                    <a:lumMod val="50000"/>
                  </a:schemeClr>
                </a:solidFill>
              </a:endParaRPr>
            </a:p>
            <a:p>
              <a:pPr marL="722" lvl="2">
                <a:spcAft>
                  <a:spcPts val="136"/>
                </a:spcAft>
              </a:pPr>
              <a:endParaRPr lang="en-GB" sz="640">
                <a:solidFill>
                  <a:schemeClr val="bg1">
                    <a:lumMod val="50000"/>
                  </a:schemeClr>
                </a:solidFill>
              </a:endParaRPr>
            </a:p>
            <a:p>
              <a:pPr marL="722" lvl="2">
                <a:spcAft>
                  <a:spcPts val="136"/>
                </a:spcAft>
              </a:pPr>
              <a:r>
                <a:rPr lang="en-GB" sz="640">
                  <a:solidFill>
                    <a:schemeClr val="bg1">
                      <a:lumMod val="50000"/>
                    </a:schemeClr>
                  </a:solidFill>
                </a:rPr>
                <a:t>Alternatively you can use the keyboard shortcuts:</a:t>
              </a:r>
              <a:br>
                <a:rPr lang="en-GB" sz="640">
                  <a:solidFill>
                    <a:schemeClr val="bg1">
                      <a:lumMod val="50000"/>
                    </a:schemeClr>
                  </a:solidFill>
                </a:rPr>
              </a:br>
              <a:r>
                <a:rPr lang="en-GB" sz="640">
                  <a:solidFill>
                    <a:schemeClr val="bg1">
                      <a:lumMod val="50000"/>
                    </a:schemeClr>
                  </a:solidFill>
                </a:rPr>
                <a:t>Shift+Alt+Right arrow key = increase level</a:t>
              </a:r>
              <a:br>
                <a:rPr lang="en-GB" sz="640">
                  <a:solidFill>
                    <a:schemeClr val="bg1">
                      <a:lumMod val="50000"/>
                    </a:schemeClr>
                  </a:solidFill>
                </a:rPr>
              </a:br>
              <a:r>
                <a:rPr lang="en-GB" sz="640">
                  <a:solidFill>
                    <a:schemeClr val="bg1">
                      <a:lumMod val="50000"/>
                    </a:schemeClr>
                  </a:solidFill>
                </a:rPr>
                <a:t>Shift+Alt+Left arrow key = decrease level</a:t>
              </a:r>
            </a:p>
            <a:p>
              <a:pPr marL="722" lvl="2">
                <a:spcAft>
                  <a:spcPts val="136"/>
                </a:spcAft>
              </a:pPr>
              <a:r>
                <a:rPr lang="en-GB" sz="640" b="1">
                  <a:solidFill>
                    <a:schemeClr val="bg1">
                      <a:lumMod val="50000"/>
                    </a:schemeClr>
                  </a:solidFill>
                  <a:latin typeface="+mj-lt"/>
                </a:rPr>
                <a:t>Guides</a:t>
              </a:r>
            </a:p>
            <a:p>
              <a:pPr marL="722" lvl="2">
                <a:spcAft>
                  <a:spcPts val="136"/>
                </a:spcAft>
              </a:pPr>
              <a:r>
                <a:rPr lang="en-GB" sz="640">
                  <a:solidFill>
                    <a:schemeClr val="bg1">
                      <a:lumMod val="50000"/>
                    </a:schemeClr>
                  </a:solidFill>
                </a:rPr>
                <a:t>To ensure all other elements aside from placeholders are positioned correctly, switch your drawing guides on (Alt+F9), this will help align all information such as text boxes, charts etc. </a:t>
              </a:r>
            </a:p>
            <a:p>
              <a:pPr marL="83030" lvl="3" indent="-83030">
                <a:spcAft>
                  <a:spcPts val="136"/>
                </a:spcAft>
                <a:buClr>
                  <a:schemeClr val="tx1"/>
                </a:buClr>
                <a:buFont typeface="Wingdings" panose="05000000000000000000" pitchFamily="2" charset="2"/>
                <a:buChar char="§"/>
              </a:pPr>
              <a:endParaRPr lang="en-GB" sz="640">
                <a:solidFill>
                  <a:schemeClr val="bg1">
                    <a:lumMod val="50000"/>
                  </a:schemeClr>
                </a:solidFill>
              </a:endParaRPr>
            </a:p>
          </p:txBody>
        </p:sp>
        <p:grpSp>
          <p:nvGrpSpPr>
            <p:cNvPr id="27" name="Group 26">
              <a:extLst>
                <a:ext uri="{FF2B5EF4-FFF2-40B4-BE49-F238E27FC236}">
                  <a16:creationId xmlns:a16="http://schemas.microsoft.com/office/drawing/2014/main" id="{5F3C91CB-65FA-4CDB-8765-78FFE5FC2739}"/>
                </a:ext>
              </a:extLst>
            </p:cNvPr>
            <p:cNvGrpSpPr/>
            <p:nvPr/>
          </p:nvGrpSpPr>
          <p:grpSpPr bwMode="gray">
            <a:xfrm>
              <a:off x="10986272" y="2041451"/>
              <a:ext cx="1586725" cy="550496"/>
              <a:chOff x="4736026" y="-2879841"/>
              <a:chExt cx="1698109" cy="589139"/>
            </a:xfrm>
            <a:solidFill>
              <a:schemeClr val="accent3">
                <a:lumMod val="20000"/>
                <a:lumOff val="80000"/>
              </a:schemeClr>
            </a:solidFill>
          </p:grpSpPr>
          <p:pic>
            <p:nvPicPr>
              <p:cNvPr id="28" name="Picture 3">
                <a:extLst>
                  <a:ext uri="{FF2B5EF4-FFF2-40B4-BE49-F238E27FC236}">
                    <a16:creationId xmlns:a16="http://schemas.microsoft.com/office/drawing/2014/main" id="{5C5CF7EE-ECFD-4A37-B9C3-BD2D0C0176E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a:off x="4736026" y="-2879841"/>
                <a:ext cx="1698109"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29" name="Rounded Rectangle 20">
                <a:extLst>
                  <a:ext uri="{FF2B5EF4-FFF2-40B4-BE49-F238E27FC236}">
                    <a16:creationId xmlns:a16="http://schemas.microsoft.com/office/drawing/2014/main" id="{4A33F702-07EE-4E88-900B-16CB8EA2DA6B}"/>
                  </a:ext>
                </a:extLst>
              </p:cNvPr>
              <p:cNvSpPr/>
              <p:nvPr/>
            </p:nvSpPr>
            <p:spPr bwMode="gray">
              <a:xfrm>
                <a:off x="5292025" y="-2820484"/>
                <a:ext cx="346227" cy="166715"/>
              </a:xfrm>
              <a:prstGeom prst="roundRect">
                <a:avLst>
                  <a:gd name="adj" fmla="val 20963"/>
                </a:avLst>
              </a:prstGeom>
              <a:noFill/>
              <a:ln w="190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spcAft>
                    <a:spcPts val="273"/>
                  </a:spcAft>
                </a:pPr>
                <a:endParaRPr lang="en-GB" sz="637"/>
              </a:p>
            </p:txBody>
          </p:sp>
        </p:grpSp>
      </p:grpSp>
    </p:spTree>
    <p:extLst>
      <p:ext uri="{BB962C8B-B14F-4D97-AF65-F5344CB8AC3E}">
        <p14:creationId xmlns:p14="http://schemas.microsoft.com/office/powerpoint/2010/main" val="2073067992"/>
      </p:ext>
    </p:extLst>
  </p:cSld>
  <p:clrMapOvr>
    <a:masterClrMapping/>
  </p:clrMapOvr>
  <p:extLst>
    <p:ext uri="{DCECCB84-F9BA-43D5-87BE-67443E8EF086}">
      <p15:sldGuideLst xmlns:p15="http://schemas.microsoft.com/office/powerpoint/2012/main"/>
    </p:ext>
  </p:extLst>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Title + chart">
    <p:spTree>
      <p:nvGrpSpPr>
        <p:cNvPr id="1" name=""/>
        <p:cNvGrpSpPr/>
        <p:nvPr/>
      </p:nvGrpSpPr>
      <p:grpSpPr>
        <a:xfrm>
          <a:off x="0" y="0"/>
          <a:ext cx="0" cy="0"/>
          <a:chOff x="0" y="0"/>
          <a:chExt cx="0" cy="0"/>
        </a:xfrm>
      </p:grpSpPr>
      <p:sp>
        <p:nvSpPr>
          <p:cNvPr id="19" name="Chart Placeholder 5"/>
          <p:cNvSpPr>
            <a:spLocks noGrp="1"/>
          </p:cNvSpPr>
          <p:nvPr>
            <p:ph type="chart" sz="quarter" idx="15" hasCustomPrompt="1"/>
          </p:nvPr>
        </p:nvSpPr>
        <p:spPr>
          <a:xfrm>
            <a:off x="323850" y="1062500"/>
            <a:ext cx="5543550" cy="3453938"/>
          </a:xfrm>
          <a:prstGeom prst="rect">
            <a:avLst/>
          </a:prstGeom>
        </p:spPr>
        <p:txBody>
          <a:bodyPr>
            <a:noAutofit/>
          </a:bodyPr>
          <a:lstStyle>
            <a:lvl1pPr>
              <a:defRPr>
                <a:solidFill>
                  <a:schemeClr val="accent1"/>
                </a:solidFill>
              </a:defRPr>
            </a:lvl1pPr>
          </a:lstStyle>
          <a:p>
            <a:r>
              <a:rPr lang="en-GB"/>
              <a:t> </a:t>
            </a:r>
          </a:p>
        </p:txBody>
      </p:sp>
      <p:sp>
        <p:nvSpPr>
          <p:cNvPr id="2" name="Title 1">
            <a:extLst>
              <a:ext uri="{FF2B5EF4-FFF2-40B4-BE49-F238E27FC236}">
                <a16:creationId xmlns:a16="http://schemas.microsoft.com/office/drawing/2014/main" id="{0642CC84-39CD-4CBB-B3E7-E705009B80B3}"/>
              </a:ext>
            </a:extLst>
          </p:cNvPr>
          <p:cNvSpPr>
            <a:spLocks noGrp="1"/>
          </p:cNvSpPr>
          <p:nvPr>
            <p:ph type="title"/>
          </p:nvPr>
        </p:nvSpPr>
        <p:spPr/>
        <p:txBody>
          <a:bodyPr/>
          <a:lstStyle/>
          <a:p>
            <a:r>
              <a:rPr lang="en-US"/>
              <a:t>Click to edit Master title style</a:t>
            </a:r>
            <a:endParaRPr lang="en-GB"/>
          </a:p>
        </p:txBody>
      </p:sp>
      <p:sp>
        <p:nvSpPr>
          <p:cNvPr id="5" name="Text Placeholder 4">
            <a:extLst>
              <a:ext uri="{FF2B5EF4-FFF2-40B4-BE49-F238E27FC236}">
                <a16:creationId xmlns:a16="http://schemas.microsoft.com/office/drawing/2014/main" id="{64AF0A20-4521-4105-B244-E4D7D8DC46D9}"/>
              </a:ext>
            </a:extLst>
          </p:cNvPr>
          <p:cNvSpPr>
            <a:spLocks noGrp="1"/>
          </p:cNvSpPr>
          <p:nvPr>
            <p:ph type="body" sz="quarter" idx="17"/>
          </p:nvPr>
        </p:nvSpPr>
        <p:spPr>
          <a:xfrm>
            <a:off x="6228000" y="1062500"/>
            <a:ext cx="2592000" cy="156966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grpSp>
        <p:nvGrpSpPr>
          <p:cNvPr id="22" name="Guidance note">
            <a:extLst>
              <a:ext uri="{FF2B5EF4-FFF2-40B4-BE49-F238E27FC236}">
                <a16:creationId xmlns:a16="http://schemas.microsoft.com/office/drawing/2014/main" id="{F6BD485F-7180-4CEC-839E-F9483AEAF584}"/>
              </a:ext>
            </a:extLst>
          </p:cNvPr>
          <p:cNvGrpSpPr/>
          <p:nvPr userDrawn="1"/>
        </p:nvGrpSpPr>
        <p:grpSpPr>
          <a:xfrm>
            <a:off x="9385694" y="-2227"/>
            <a:ext cx="1932344" cy="2633888"/>
            <a:chOff x="10925224" y="286"/>
            <a:chExt cx="2952328" cy="4024464"/>
          </a:xfrm>
        </p:grpSpPr>
        <p:sp>
          <p:nvSpPr>
            <p:cNvPr id="23" name="Guidance note">
              <a:extLst>
                <a:ext uri="{FF2B5EF4-FFF2-40B4-BE49-F238E27FC236}">
                  <a16:creationId xmlns:a16="http://schemas.microsoft.com/office/drawing/2014/main" id="{F86419A7-5EC4-4AC8-BB23-375E60D2C6B7}"/>
                </a:ext>
              </a:extLst>
            </p:cNvPr>
            <p:cNvSpPr/>
            <p:nvPr/>
          </p:nvSpPr>
          <p:spPr>
            <a:xfrm>
              <a:off x="10925224" y="286"/>
              <a:ext cx="2952328" cy="4024464"/>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722" lvl="2">
                <a:spcAft>
                  <a:spcPts val="136"/>
                </a:spcAft>
              </a:pPr>
              <a:r>
                <a:rPr lang="en-GB" sz="640" b="1">
                  <a:solidFill>
                    <a:schemeClr val="bg1">
                      <a:lumMod val="50000"/>
                    </a:schemeClr>
                  </a:solidFill>
                  <a:latin typeface="+mj-lt"/>
                </a:rPr>
                <a:t>Reapplying the Slide Layout</a:t>
              </a:r>
            </a:p>
            <a:p>
              <a:pPr marL="722" lvl="2">
                <a:spcAft>
                  <a:spcPts val="136"/>
                </a:spcAft>
              </a:pPr>
              <a:r>
                <a:rPr lang="en-GB" sz="640">
                  <a:solidFill>
                    <a:schemeClr val="bg1">
                      <a:lumMod val="50000"/>
                    </a:schemeClr>
                  </a:solidFill>
                </a:rPr>
                <a:t>Putting text into a placeholder not only ensures the text sits in the correct place and is formatted correctly, it also helps to update the page quickly and efficiently. </a:t>
              </a:r>
            </a:p>
            <a:p>
              <a:pPr marL="83030" lvl="3" indent="-83030">
                <a:spcAft>
                  <a:spcPts val="136"/>
                </a:spcAft>
                <a:buClr>
                  <a:schemeClr val="tx1"/>
                </a:buClr>
                <a:buFont typeface="Wingdings" panose="05000000000000000000" pitchFamily="2" charset="2"/>
                <a:buChar char="§"/>
              </a:pPr>
              <a:r>
                <a:rPr lang="en-GB" sz="640">
                  <a:solidFill>
                    <a:schemeClr val="bg1">
                      <a:lumMod val="50000"/>
                    </a:schemeClr>
                  </a:solidFill>
                </a:rPr>
                <a:t>Right click on any part of slide</a:t>
              </a:r>
            </a:p>
            <a:p>
              <a:pPr marL="83030" lvl="3" indent="-83030">
                <a:spcAft>
                  <a:spcPts val="136"/>
                </a:spcAft>
                <a:buClr>
                  <a:schemeClr val="tx1"/>
                </a:buClr>
                <a:buFont typeface="Wingdings" panose="05000000000000000000" pitchFamily="2" charset="2"/>
                <a:buChar char="§"/>
              </a:pPr>
              <a:r>
                <a:rPr lang="en-GB" sz="640">
                  <a:solidFill>
                    <a:schemeClr val="bg1">
                      <a:lumMod val="50000"/>
                    </a:schemeClr>
                  </a:solidFill>
                </a:rPr>
                <a:t>Click on ‘Layout’</a:t>
              </a:r>
            </a:p>
            <a:p>
              <a:pPr marL="83030" lvl="3" indent="-83030">
                <a:spcAft>
                  <a:spcPts val="136"/>
                </a:spcAft>
                <a:buClr>
                  <a:schemeClr val="tx1"/>
                </a:buClr>
                <a:buFont typeface="Wingdings" panose="05000000000000000000" pitchFamily="2" charset="2"/>
                <a:buChar char="§"/>
              </a:pPr>
              <a:r>
                <a:rPr lang="en-GB" sz="640">
                  <a:solidFill>
                    <a:schemeClr val="bg1">
                      <a:lumMod val="50000"/>
                    </a:schemeClr>
                  </a:solidFill>
                </a:rPr>
                <a:t>Select the layout you require</a:t>
              </a:r>
            </a:p>
            <a:p>
              <a:pPr marL="722" lvl="2">
                <a:spcAft>
                  <a:spcPts val="136"/>
                </a:spcAft>
              </a:pPr>
              <a:r>
                <a:rPr lang="en-GB" sz="640" b="1">
                  <a:solidFill>
                    <a:schemeClr val="bg1">
                      <a:lumMod val="50000"/>
                    </a:schemeClr>
                  </a:solidFill>
                  <a:latin typeface="+mj-lt"/>
                </a:rPr>
                <a:t>Text bullet formatting</a:t>
              </a:r>
            </a:p>
            <a:p>
              <a:pPr marL="722" lvl="2">
                <a:spcAft>
                  <a:spcPts val="136"/>
                </a:spcAft>
              </a:pPr>
              <a:r>
                <a:rPr lang="en-GB" sz="640">
                  <a:solidFill>
                    <a:schemeClr val="bg1">
                      <a:lumMod val="50000"/>
                    </a:schemeClr>
                  </a:solidFill>
                </a:rPr>
                <a:t>To use text/bullet formatting levels correctly, use the Increase List Level and Decrease List Level buttons from the Paragraph group on the Home tab.</a:t>
              </a:r>
            </a:p>
            <a:p>
              <a:pPr marL="722" lvl="2">
                <a:spcAft>
                  <a:spcPts val="136"/>
                </a:spcAft>
              </a:pPr>
              <a:endParaRPr lang="en-GB" sz="640">
                <a:solidFill>
                  <a:schemeClr val="bg1">
                    <a:lumMod val="50000"/>
                  </a:schemeClr>
                </a:solidFill>
              </a:endParaRPr>
            </a:p>
            <a:p>
              <a:pPr marL="722" lvl="2">
                <a:spcAft>
                  <a:spcPts val="136"/>
                </a:spcAft>
              </a:pPr>
              <a:endParaRPr lang="en-GB" sz="640">
                <a:solidFill>
                  <a:schemeClr val="bg1">
                    <a:lumMod val="50000"/>
                  </a:schemeClr>
                </a:solidFill>
              </a:endParaRPr>
            </a:p>
            <a:p>
              <a:pPr marL="722" lvl="2">
                <a:spcAft>
                  <a:spcPts val="136"/>
                </a:spcAft>
              </a:pPr>
              <a:endParaRPr lang="en-GB" sz="640">
                <a:solidFill>
                  <a:schemeClr val="bg1">
                    <a:lumMod val="50000"/>
                  </a:schemeClr>
                </a:solidFill>
              </a:endParaRPr>
            </a:p>
            <a:p>
              <a:pPr marL="722" lvl="2">
                <a:spcAft>
                  <a:spcPts val="136"/>
                </a:spcAft>
              </a:pPr>
              <a:endParaRPr lang="en-GB" sz="640">
                <a:solidFill>
                  <a:schemeClr val="bg1">
                    <a:lumMod val="50000"/>
                  </a:schemeClr>
                </a:solidFill>
              </a:endParaRPr>
            </a:p>
            <a:p>
              <a:pPr marL="722" lvl="2">
                <a:spcAft>
                  <a:spcPts val="136"/>
                </a:spcAft>
              </a:pPr>
              <a:r>
                <a:rPr lang="en-GB" sz="640">
                  <a:solidFill>
                    <a:schemeClr val="bg1">
                      <a:lumMod val="50000"/>
                    </a:schemeClr>
                  </a:solidFill>
                </a:rPr>
                <a:t>Alternatively you can use the keyboard shortcuts:</a:t>
              </a:r>
              <a:br>
                <a:rPr lang="en-GB" sz="640">
                  <a:solidFill>
                    <a:schemeClr val="bg1">
                      <a:lumMod val="50000"/>
                    </a:schemeClr>
                  </a:solidFill>
                </a:rPr>
              </a:br>
              <a:r>
                <a:rPr lang="en-GB" sz="640">
                  <a:solidFill>
                    <a:schemeClr val="bg1">
                      <a:lumMod val="50000"/>
                    </a:schemeClr>
                  </a:solidFill>
                </a:rPr>
                <a:t>Shift+Alt+Right arrow key = increase level</a:t>
              </a:r>
              <a:br>
                <a:rPr lang="en-GB" sz="640">
                  <a:solidFill>
                    <a:schemeClr val="bg1">
                      <a:lumMod val="50000"/>
                    </a:schemeClr>
                  </a:solidFill>
                </a:rPr>
              </a:br>
              <a:r>
                <a:rPr lang="en-GB" sz="640">
                  <a:solidFill>
                    <a:schemeClr val="bg1">
                      <a:lumMod val="50000"/>
                    </a:schemeClr>
                  </a:solidFill>
                </a:rPr>
                <a:t>Shift+Alt+Left arrow key = decrease level</a:t>
              </a:r>
            </a:p>
            <a:p>
              <a:pPr marL="722" lvl="2">
                <a:spcAft>
                  <a:spcPts val="136"/>
                </a:spcAft>
              </a:pPr>
              <a:r>
                <a:rPr lang="en-GB" sz="640" b="1">
                  <a:solidFill>
                    <a:schemeClr val="bg1">
                      <a:lumMod val="50000"/>
                    </a:schemeClr>
                  </a:solidFill>
                  <a:latin typeface="+mj-lt"/>
                </a:rPr>
                <a:t>Guides</a:t>
              </a:r>
            </a:p>
            <a:p>
              <a:pPr marL="722" lvl="2">
                <a:spcAft>
                  <a:spcPts val="136"/>
                </a:spcAft>
              </a:pPr>
              <a:r>
                <a:rPr lang="en-GB" sz="640">
                  <a:solidFill>
                    <a:schemeClr val="bg1">
                      <a:lumMod val="50000"/>
                    </a:schemeClr>
                  </a:solidFill>
                </a:rPr>
                <a:t>To ensure all other elements aside from placeholders are positioned correctly, switch your drawing guides on (Alt+F9), this will help align all information such as text boxes, charts etc. </a:t>
              </a:r>
            </a:p>
            <a:p>
              <a:pPr marL="83030" lvl="3" indent="-83030">
                <a:spcAft>
                  <a:spcPts val="136"/>
                </a:spcAft>
                <a:buClr>
                  <a:schemeClr val="tx1"/>
                </a:buClr>
                <a:buFont typeface="Wingdings" panose="05000000000000000000" pitchFamily="2" charset="2"/>
                <a:buChar char="§"/>
              </a:pPr>
              <a:endParaRPr lang="en-GB" sz="640">
                <a:solidFill>
                  <a:schemeClr val="bg1">
                    <a:lumMod val="50000"/>
                  </a:schemeClr>
                </a:solidFill>
              </a:endParaRPr>
            </a:p>
          </p:txBody>
        </p:sp>
        <p:grpSp>
          <p:nvGrpSpPr>
            <p:cNvPr id="24" name="Group 23">
              <a:extLst>
                <a:ext uri="{FF2B5EF4-FFF2-40B4-BE49-F238E27FC236}">
                  <a16:creationId xmlns:a16="http://schemas.microsoft.com/office/drawing/2014/main" id="{A4B3781D-97B0-49DA-A922-2F4A49B5EEE0}"/>
                </a:ext>
              </a:extLst>
            </p:cNvPr>
            <p:cNvGrpSpPr/>
            <p:nvPr/>
          </p:nvGrpSpPr>
          <p:grpSpPr bwMode="gray">
            <a:xfrm>
              <a:off x="10986272" y="2041451"/>
              <a:ext cx="1586725" cy="550496"/>
              <a:chOff x="4736026" y="-2879841"/>
              <a:chExt cx="1698109" cy="589139"/>
            </a:xfrm>
            <a:solidFill>
              <a:schemeClr val="accent3">
                <a:lumMod val="20000"/>
                <a:lumOff val="80000"/>
              </a:schemeClr>
            </a:solidFill>
          </p:grpSpPr>
          <p:pic>
            <p:nvPicPr>
              <p:cNvPr id="25" name="Picture 3">
                <a:extLst>
                  <a:ext uri="{FF2B5EF4-FFF2-40B4-BE49-F238E27FC236}">
                    <a16:creationId xmlns:a16="http://schemas.microsoft.com/office/drawing/2014/main" id="{D16DEB41-48C9-4F3C-BCFC-0DDD665BFB5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a:off x="4736026" y="-2879841"/>
                <a:ext cx="1698109"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26" name="Rounded Rectangle 20">
                <a:extLst>
                  <a:ext uri="{FF2B5EF4-FFF2-40B4-BE49-F238E27FC236}">
                    <a16:creationId xmlns:a16="http://schemas.microsoft.com/office/drawing/2014/main" id="{5625153F-0A02-4860-9759-AE6F2DB1F863}"/>
                  </a:ext>
                </a:extLst>
              </p:cNvPr>
              <p:cNvSpPr/>
              <p:nvPr/>
            </p:nvSpPr>
            <p:spPr bwMode="gray">
              <a:xfrm>
                <a:off x="5292025" y="-2820484"/>
                <a:ext cx="346227" cy="166715"/>
              </a:xfrm>
              <a:prstGeom prst="roundRect">
                <a:avLst>
                  <a:gd name="adj" fmla="val 20963"/>
                </a:avLst>
              </a:prstGeom>
              <a:noFill/>
              <a:ln w="190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spcAft>
                    <a:spcPts val="273"/>
                  </a:spcAft>
                </a:pPr>
                <a:endParaRPr lang="en-GB" sz="637"/>
              </a:p>
            </p:txBody>
          </p:sp>
        </p:grpSp>
      </p:grpSp>
    </p:spTree>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One column + char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D3878C4F-BC10-44FA-BC77-6768BE68A2F6}"/>
              </a:ext>
            </a:extLst>
          </p:cNvPr>
          <p:cNvSpPr>
            <a:spLocks noGrp="1"/>
          </p:cNvSpPr>
          <p:nvPr>
            <p:ph type="title"/>
          </p:nvPr>
        </p:nvSpPr>
        <p:spPr/>
        <p:txBody>
          <a:bodyPr/>
          <a:lstStyle/>
          <a:p>
            <a:r>
              <a:rPr lang="en-US"/>
              <a:t>Click to edit Master title style</a:t>
            </a:r>
            <a:endParaRPr lang="en-GB"/>
          </a:p>
        </p:txBody>
      </p:sp>
      <p:sp>
        <p:nvSpPr>
          <p:cNvPr id="6" name="Chart Placeholder 5">
            <a:extLst>
              <a:ext uri="{FF2B5EF4-FFF2-40B4-BE49-F238E27FC236}">
                <a16:creationId xmlns:a16="http://schemas.microsoft.com/office/drawing/2014/main" id="{83EBF3A2-2E7C-4F57-BC5D-3417991A9CB8}"/>
              </a:ext>
            </a:extLst>
          </p:cNvPr>
          <p:cNvSpPr>
            <a:spLocks noGrp="1"/>
          </p:cNvSpPr>
          <p:nvPr>
            <p:ph type="chart" sz="quarter" idx="15" hasCustomPrompt="1"/>
          </p:nvPr>
        </p:nvSpPr>
        <p:spPr>
          <a:xfrm>
            <a:off x="6228000" y="1062500"/>
            <a:ext cx="2592000" cy="3453938"/>
          </a:xfrm>
          <a:prstGeom prst="rect">
            <a:avLst/>
          </a:prstGeom>
        </p:spPr>
        <p:txBody>
          <a:bodyPr>
            <a:noAutofit/>
          </a:bodyPr>
          <a:lstStyle>
            <a:lvl1pPr>
              <a:defRPr/>
            </a:lvl1pPr>
          </a:lstStyle>
          <a:p>
            <a:r>
              <a:rPr lang="en-GB"/>
              <a:t> </a:t>
            </a:r>
          </a:p>
        </p:txBody>
      </p:sp>
      <p:sp>
        <p:nvSpPr>
          <p:cNvPr id="12" name="Text Placeholder 3">
            <a:extLst>
              <a:ext uri="{FF2B5EF4-FFF2-40B4-BE49-F238E27FC236}">
                <a16:creationId xmlns:a16="http://schemas.microsoft.com/office/drawing/2014/main" id="{17845B65-2392-4819-94E4-E3EB31C4C457}"/>
              </a:ext>
            </a:extLst>
          </p:cNvPr>
          <p:cNvSpPr>
            <a:spLocks noGrp="1"/>
          </p:cNvSpPr>
          <p:nvPr>
            <p:ph type="body" sz="quarter" idx="16"/>
          </p:nvPr>
        </p:nvSpPr>
        <p:spPr>
          <a:xfrm>
            <a:off x="323999" y="1062500"/>
            <a:ext cx="5544000" cy="156966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grpSp>
        <p:nvGrpSpPr>
          <p:cNvPr id="23" name="Guidance note">
            <a:extLst>
              <a:ext uri="{FF2B5EF4-FFF2-40B4-BE49-F238E27FC236}">
                <a16:creationId xmlns:a16="http://schemas.microsoft.com/office/drawing/2014/main" id="{C6220EA2-47DD-43D0-9331-5CA1710205F1}"/>
              </a:ext>
            </a:extLst>
          </p:cNvPr>
          <p:cNvGrpSpPr/>
          <p:nvPr userDrawn="1"/>
        </p:nvGrpSpPr>
        <p:grpSpPr>
          <a:xfrm>
            <a:off x="9385694" y="-2227"/>
            <a:ext cx="1932344" cy="2633888"/>
            <a:chOff x="10925224" y="286"/>
            <a:chExt cx="2952328" cy="4024464"/>
          </a:xfrm>
        </p:grpSpPr>
        <p:sp>
          <p:nvSpPr>
            <p:cNvPr id="24" name="Guidance note">
              <a:extLst>
                <a:ext uri="{FF2B5EF4-FFF2-40B4-BE49-F238E27FC236}">
                  <a16:creationId xmlns:a16="http://schemas.microsoft.com/office/drawing/2014/main" id="{2CF5DA98-8560-415B-8960-59469744CC96}"/>
                </a:ext>
              </a:extLst>
            </p:cNvPr>
            <p:cNvSpPr/>
            <p:nvPr/>
          </p:nvSpPr>
          <p:spPr>
            <a:xfrm>
              <a:off x="10925224" y="286"/>
              <a:ext cx="2952328" cy="4024464"/>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722" lvl="2">
                <a:spcAft>
                  <a:spcPts val="136"/>
                </a:spcAft>
              </a:pPr>
              <a:r>
                <a:rPr lang="en-GB" sz="640" b="1">
                  <a:solidFill>
                    <a:schemeClr val="bg1">
                      <a:lumMod val="50000"/>
                    </a:schemeClr>
                  </a:solidFill>
                  <a:latin typeface="+mj-lt"/>
                </a:rPr>
                <a:t>Reapplying the Slide Layout</a:t>
              </a:r>
            </a:p>
            <a:p>
              <a:pPr marL="722" lvl="2">
                <a:spcAft>
                  <a:spcPts val="136"/>
                </a:spcAft>
              </a:pPr>
              <a:r>
                <a:rPr lang="en-GB" sz="640">
                  <a:solidFill>
                    <a:schemeClr val="bg1">
                      <a:lumMod val="50000"/>
                    </a:schemeClr>
                  </a:solidFill>
                </a:rPr>
                <a:t>Putting text into a placeholder not only ensures the text sits in the correct place and is formatted correctly, it also helps to update the page quickly and efficiently. </a:t>
              </a:r>
            </a:p>
            <a:p>
              <a:pPr marL="83030" lvl="3" indent="-83030">
                <a:spcAft>
                  <a:spcPts val="136"/>
                </a:spcAft>
                <a:buClr>
                  <a:schemeClr val="tx1"/>
                </a:buClr>
                <a:buFont typeface="Wingdings" panose="05000000000000000000" pitchFamily="2" charset="2"/>
                <a:buChar char="§"/>
              </a:pPr>
              <a:r>
                <a:rPr lang="en-GB" sz="640">
                  <a:solidFill>
                    <a:schemeClr val="bg1">
                      <a:lumMod val="50000"/>
                    </a:schemeClr>
                  </a:solidFill>
                </a:rPr>
                <a:t>Right click on any part of slide</a:t>
              </a:r>
            </a:p>
            <a:p>
              <a:pPr marL="83030" lvl="3" indent="-83030">
                <a:spcAft>
                  <a:spcPts val="136"/>
                </a:spcAft>
                <a:buClr>
                  <a:schemeClr val="tx1"/>
                </a:buClr>
                <a:buFont typeface="Wingdings" panose="05000000000000000000" pitchFamily="2" charset="2"/>
                <a:buChar char="§"/>
              </a:pPr>
              <a:r>
                <a:rPr lang="en-GB" sz="640">
                  <a:solidFill>
                    <a:schemeClr val="bg1">
                      <a:lumMod val="50000"/>
                    </a:schemeClr>
                  </a:solidFill>
                </a:rPr>
                <a:t>Click on ‘Layout’</a:t>
              </a:r>
            </a:p>
            <a:p>
              <a:pPr marL="83030" lvl="3" indent="-83030">
                <a:spcAft>
                  <a:spcPts val="136"/>
                </a:spcAft>
                <a:buClr>
                  <a:schemeClr val="tx1"/>
                </a:buClr>
                <a:buFont typeface="Wingdings" panose="05000000000000000000" pitchFamily="2" charset="2"/>
                <a:buChar char="§"/>
              </a:pPr>
              <a:r>
                <a:rPr lang="en-GB" sz="640">
                  <a:solidFill>
                    <a:schemeClr val="bg1">
                      <a:lumMod val="50000"/>
                    </a:schemeClr>
                  </a:solidFill>
                </a:rPr>
                <a:t>Select the layout you require</a:t>
              </a:r>
            </a:p>
            <a:p>
              <a:pPr marL="722" lvl="2">
                <a:spcAft>
                  <a:spcPts val="136"/>
                </a:spcAft>
              </a:pPr>
              <a:r>
                <a:rPr lang="en-GB" sz="640" b="1">
                  <a:solidFill>
                    <a:schemeClr val="bg1">
                      <a:lumMod val="50000"/>
                    </a:schemeClr>
                  </a:solidFill>
                  <a:latin typeface="+mj-lt"/>
                </a:rPr>
                <a:t>Text bullet formatting</a:t>
              </a:r>
            </a:p>
            <a:p>
              <a:pPr marL="722" lvl="2">
                <a:spcAft>
                  <a:spcPts val="136"/>
                </a:spcAft>
              </a:pPr>
              <a:r>
                <a:rPr lang="en-GB" sz="640">
                  <a:solidFill>
                    <a:schemeClr val="bg1">
                      <a:lumMod val="50000"/>
                    </a:schemeClr>
                  </a:solidFill>
                </a:rPr>
                <a:t>To use text/bullet formatting levels correctly, use the Increase List Level and Decrease List Level buttons from the Paragraph group on the Home tab.</a:t>
              </a:r>
            </a:p>
            <a:p>
              <a:pPr marL="722" lvl="2">
                <a:spcAft>
                  <a:spcPts val="136"/>
                </a:spcAft>
              </a:pPr>
              <a:endParaRPr lang="en-GB" sz="640">
                <a:solidFill>
                  <a:schemeClr val="bg1">
                    <a:lumMod val="50000"/>
                  </a:schemeClr>
                </a:solidFill>
              </a:endParaRPr>
            </a:p>
            <a:p>
              <a:pPr marL="722" lvl="2">
                <a:spcAft>
                  <a:spcPts val="136"/>
                </a:spcAft>
              </a:pPr>
              <a:endParaRPr lang="en-GB" sz="640">
                <a:solidFill>
                  <a:schemeClr val="bg1">
                    <a:lumMod val="50000"/>
                  </a:schemeClr>
                </a:solidFill>
              </a:endParaRPr>
            </a:p>
            <a:p>
              <a:pPr marL="722" lvl="2">
                <a:spcAft>
                  <a:spcPts val="136"/>
                </a:spcAft>
              </a:pPr>
              <a:endParaRPr lang="en-GB" sz="640">
                <a:solidFill>
                  <a:schemeClr val="bg1">
                    <a:lumMod val="50000"/>
                  </a:schemeClr>
                </a:solidFill>
              </a:endParaRPr>
            </a:p>
            <a:p>
              <a:pPr marL="722" lvl="2">
                <a:spcAft>
                  <a:spcPts val="136"/>
                </a:spcAft>
              </a:pPr>
              <a:endParaRPr lang="en-GB" sz="640">
                <a:solidFill>
                  <a:schemeClr val="bg1">
                    <a:lumMod val="50000"/>
                  </a:schemeClr>
                </a:solidFill>
              </a:endParaRPr>
            </a:p>
            <a:p>
              <a:pPr marL="722" lvl="2">
                <a:spcAft>
                  <a:spcPts val="136"/>
                </a:spcAft>
              </a:pPr>
              <a:r>
                <a:rPr lang="en-GB" sz="640">
                  <a:solidFill>
                    <a:schemeClr val="bg1">
                      <a:lumMod val="50000"/>
                    </a:schemeClr>
                  </a:solidFill>
                </a:rPr>
                <a:t>Alternatively you can use the keyboard shortcuts:</a:t>
              </a:r>
              <a:br>
                <a:rPr lang="en-GB" sz="640">
                  <a:solidFill>
                    <a:schemeClr val="bg1">
                      <a:lumMod val="50000"/>
                    </a:schemeClr>
                  </a:solidFill>
                </a:rPr>
              </a:br>
              <a:r>
                <a:rPr lang="en-GB" sz="640">
                  <a:solidFill>
                    <a:schemeClr val="bg1">
                      <a:lumMod val="50000"/>
                    </a:schemeClr>
                  </a:solidFill>
                </a:rPr>
                <a:t>Shift+Alt+Right arrow key = increase level</a:t>
              </a:r>
              <a:br>
                <a:rPr lang="en-GB" sz="640">
                  <a:solidFill>
                    <a:schemeClr val="bg1">
                      <a:lumMod val="50000"/>
                    </a:schemeClr>
                  </a:solidFill>
                </a:rPr>
              </a:br>
              <a:r>
                <a:rPr lang="en-GB" sz="640">
                  <a:solidFill>
                    <a:schemeClr val="bg1">
                      <a:lumMod val="50000"/>
                    </a:schemeClr>
                  </a:solidFill>
                </a:rPr>
                <a:t>Shift+Alt+Left arrow key = decrease level</a:t>
              </a:r>
            </a:p>
            <a:p>
              <a:pPr marL="722" lvl="2">
                <a:spcAft>
                  <a:spcPts val="136"/>
                </a:spcAft>
              </a:pPr>
              <a:r>
                <a:rPr lang="en-GB" sz="640" b="1">
                  <a:solidFill>
                    <a:schemeClr val="bg1">
                      <a:lumMod val="50000"/>
                    </a:schemeClr>
                  </a:solidFill>
                  <a:latin typeface="+mj-lt"/>
                </a:rPr>
                <a:t>Guides</a:t>
              </a:r>
            </a:p>
            <a:p>
              <a:pPr marL="722" lvl="2">
                <a:spcAft>
                  <a:spcPts val="136"/>
                </a:spcAft>
              </a:pPr>
              <a:r>
                <a:rPr lang="en-GB" sz="640">
                  <a:solidFill>
                    <a:schemeClr val="bg1">
                      <a:lumMod val="50000"/>
                    </a:schemeClr>
                  </a:solidFill>
                </a:rPr>
                <a:t>To ensure all other elements aside from placeholders are positioned correctly, switch your drawing guides on (Alt+F9), this will help align all information such as text boxes, charts etc. </a:t>
              </a:r>
            </a:p>
            <a:p>
              <a:pPr marL="83030" lvl="3" indent="-83030">
                <a:spcAft>
                  <a:spcPts val="136"/>
                </a:spcAft>
                <a:buClr>
                  <a:schemeClr val="tx1"/>
                </a:buClr>
                <a:buFont typeface="Wingdings" panose="05000000000000000000" pitchFamily="2" charset="2"/>
                <a:buChar char="§"/>
              </a:pPr>
              <a:endParaRPr lang="en-GB" sz="640">
                <a:solidFill>
                  <a:schemeClr val="bg1">
                    <a:lumMod val="50000"/>
                  </a:schemeClr>
                </a:solidFill>
              </a:endParaRPr>
            </a:p>
          </p:txBody>
        </p:sp>
        <p:grpSp>
          <p:nvGrpSpPr>
            <p:cNvPr id="25" name="Group 24">
              <a:extLst>
                <a:ext uri="{FF2B5EF4-FFF2-40B4-BE49-F238E27FC236}">
                  <a16:creationId xmlns:a16="http://schemas.microsoft.com/office/drawing/2014/main" id="{78E71987-5BD9-4DE7-9F3A-329F8F826E80}"/>
                </a:ext>
              </a:extLst>
            </p:cNvPr>
            <p:cNvGrpSpPr/>
            <p:nvPr/>
          </p:nvGrpSpPr>
          <p:grpSpPr bwMode="gray">
            <a:xfrm>
              <a:off x="10986272" y="2041451"/>
              <a:ext cx="1586725" cy="550496"/>
              <a:chOff x="4736026" y="-2879841"/>
              <a:chExt cx="1698109" cy="589139"/>
            </a:xfrm>
            <a:solidFill>
              <a:schemeClr val="accent3">
                <a:lumMod val="20000"/>
                <a:lumOff val="80000"/>
              </a:schemeClr>
            </a:solidFill>
          </p:grpSpPr>
          <p:pic>
            <p:nvPicPr>
              <p:cNvPr id="26" name="Picture 3">
                <a:extLst>
                  <a:ext uri="{FF2B5EF4-FFF2-40B4-BE49-F238E27FC236}">
                    <a16:creationId xmlns:a16="http://schemas.microsoft.com/office/drawing/2014/main" id="{FC9137C3-4121-48D7-AB68-03D7AA90552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a:off x="4736026" y="-2879841"/>
                <a:ext cx="1698109"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27" name="Rounded Rectangle 20">
                <a:extLst>
                  <a:ext uri="{FF2B5EF4-FFF2-40B4-BE49-F238E27FC236}">
                    <a16:creationId xmlns:a16="http://schemas.microsoft.com/office/drawing/2014/main" id="{CD8F4824-0475-4119-BF77-90AE7EEC80E7}"/>
                  </a:ext>
                </a:extLst>
              </p:cNvPr>
              <p:cNvSpPr/>
              <p:nvPr/>
            </p:nvSpPr>
            <p:spPr bwMode="gray">
              <a:xfrm>
                <a:off x="5292025" y="-2820484"/>
                <a:ext cx="346227" cy="166715"/>
              </a:xfrm>
              <a:prstGeom prst="roundRect">
                <a:avLst>
                  <a:gd name="adj" fmla="val 20963"/>
                </a:avLst>
              </a:prstGeom>
              <a:noFill/>
              <a:ln w="190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spcAft>
                    <a:spcPts val="273"/>
                  </a:spcAft>
                </a:pPr>
                <a:endParaRPr lang="en-GB" sz="637"/>
              </a:p>
            </p:txBody>
          </p:sp>
        </p:grpSp>
      </p:grpSp>
    </p:spTree>
  </p:cSld>
  <p:clrMapOvr>
    <a:masterClrMapping/>
  </p:clrMapOvr>
  <p:extLst>
    <p:ext uri="{DCECCB84-F9BA-43D5-87BE-67443E8EF086}">
      <p15:sldGuideLst xmlns:p15="http://schemas.microsoft.com/office/powerpoint/2012/main"/>
    </p:ext>
  </p:extLst>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Two column + char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762524-0972-45E6-8233-6ABAD7F79AAC}"/>
              </a:ext>
            </a:extLst>
          </p:cNvPr>
          <p:cNvSpPr>
            <a:spLocks noGrp="1"/>
          </p:cNvSpPr>
          <p:nvPr>
            <p:ph type="title"/>
          </p:nvPr>
        </p:nvSpPr>
        <p:spPr/>
        <p:txBody>
          <a:bodyPr/>
          <a:lstStyle/>
          <a:p>
            <a:r>
              <a:rPr lang="en-US"/>
              <a:t>Click to edit Master title style</a:t>
            </a:r>
            <a:endParaRPr lang="en-GB"/>
          </a:p>
        </p:txBody>
      </p:sp>
      <p:sp>
        <p:nvSpPr>
          <p:cNvPr id="14" name="Text Placeholder 3">
            <a:extLst>
              <a:ext uri="{FF2B5EF4-FFF2-40B4-BE49-F238E27FC236}">
                <a16:creationId xmlns:a16="http://schemas.microsoft.com/office/drawing/2014/main" id="{9FC37DAF-12F7-4FE3-99E2-B1BC731C4CD1}"/>
              </a:ext>
            </a:extLst>
          </p:cNvPr>
          <p:cNvSpPr>
            <a:spLocks noGrp="1"/>
          </p:cNvSpPr>
          <p:nvPr>
            <p:ph type="body" sz="quarter" idx="16"/>
          </p:nvPr>
        </p:nvSpPr>
        <p:spPr>
          <a:xfrm>
            <a:off x="323999" y="1062500"/>
            <a:ext cx="2592000" cy="156966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5" name="Text Placeholder 3">
            <a:extLst>
              <a:ext uri="{FF2B5EF4-FFF2-40B4-BE49-F238E27FC236}">
                <a16:creationId xmlns:a16="http://schemas.microsoft.com/office/drawing/2014/main" id="{CEC6E2C5-7988-4109-B04E-4C5B434E0D5F}"/>
              </a:ext>
            </a:extLst>
          </p:cNvPr>
          <p:cNvSpPr>
            <a:spLocks noGrp="1"/>
          </p:cNvSpPr>
          <p:nvPr>
            <p:ph type="body" sz="quarter" idx="17"/>
          </p:nvPr>
        </p:nvSpPr>
        <p:spPr>
          <a:xfrm>
            <a:off x="3276000" y="1062500"/>
            <a:ext cx="2592000" cy="156966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6" name="Chart Placeholder 5">
            <a:extLst>
              <a:ext uri="{FF2B5EF4-FFF2-40B4-BE49-F238E27FC236}">
                <a16:creationId xmlns:a16="http://schemas.microsoft.com/office/drawing/2014/main" id="{59BB4BB1-10D0-4A42-B2B1-1F058F0E5999}"/>
              </a:ext>
            </a:extLst>
          </p:cNvPr>
          <p:cNvSpPr>
            <a:spLocks noGrp="1"/>
          </p:cNvSpPr>
          <p:nvPr>
            <p:ph type="chart" sz="quarter" idx="15" hasCustomPrompt="1"/>
          </p:nvPr>
        </p:nvSpPr>
        <p:spPr>
          <a:xfrm>
            <a:off x="6228000" y="1062500"/>
            <a:ext cx="2592000" cy="3453938"/>
          </a:xfrm>
          <a:prstGeom prst="rect">
            <a:avLst/>
          </a:prstGeom>
        </p:spPr>
        <p:txBody>
          <a:bodyPr>
            <a:noAutofit/>
          </a:bodyPr>
          <a:lstStyle>
            <a:lvl1pPr>
              <a:defRPr/>
            </a:lvl1pPr>
          </a:lstStyle>
          <a:p>
            <a:r>
              <a:rPr lang="en-GB"/>
              <a:t> </a:t>
            </a:r>
          </a:p>
        </p:txBody>
      </p:sp>
      <p:grpSp>
        <p:nvGrpSpPr>
          <p:cNvPr id="25" name="Guidance note">
            <a:extLst>
              <a:ext uri="{FF2B5EF4-FFF2-40B4-BE49-F238E27FC236}">
                <a16:creationId xmlns:a16="http://schemas.microsoft.com/office/drawing/2014/main" id="{2B9602E7-D537-490B-9711-4C94A1263400}"/>
              </a:ext>
            </a:extLst>
          </p:cNvPr>
          <p:cNvGrpSpPr/>
          <p:nvPr userDrawn="1"/>
        </p:nvGrpSpPr>
        <p:grpSpPr>
          <a:xfrm>
            <a:off x="9385694" y="-2227"/>
            <a:ext cx="1932344" cy="2633888"/>
            <a:chOff x="10925224" y="286"/>
            <a:chExt cx="2952328" cy="4024464"/>
          </a:xfrm>
        </p:grpSpPr>
        <p:sp>
          <p:nvSpPr>
            <p:cNvPr id="26" name="Guidance note">
              <a:extLst>
                <a:ext uri="{FF2B5EF4-FFF2-40B4-BE49-F238E27FC236}">
                  <a16:creationId xmlns:a16="http://schemas.microsoft.com/office/drawing/2014/main" id="{A260A4C8-FE16-4419-895F-1BDE2239A65A}"/>
                </a:ext>
              </a:extLst>
            </p:cNvPr>
            <p:cNvSpPr/>
            <p:nvPr/>
          </p:nvSpPr>
          <p:spPr>
            <a:xfrm>
              <a:off x="10925224" y="286"/>
              <a:ext cx="2952328" cy="4024464"/>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722" lvl="2">
                <a:spcAft>
                  <a:spcPts val="136"/>
                </a:spcAft>
              </a:pPr>
              <a:r>
                <a:rPr lang="en-GB" sz="640" b="1">
                  <a:solidFill>
                    <a:schemeClr val="bg1">
                      <a:lumMod val="50000"/>
                    </a:schemeClr>
                  </a:solidFill>
                  <a:latin typeface="+mj-lt"/>
                </a:rPr>
                <a:t>Reapplying the Slide Layout</a:t>
              </a:r>
            </a:p>
            <a:p>
              <a:pPr marL="722" lvl="2">
                <a:spcAft>
                  <a:spcPts val="136"/>
                </a:spcAft>
              </a:pPr>
              <a:r>
                <a:rPr lang="en-GB" sz="640">
                  <a:solidFill>
                    <a:schemeClr val="bg1">
                      <a:lumMod val="50000"/>
                    </a:schemeClr>
                  </a:solidFill>
                </a:rPr>
                <a:t>Putting text into a placeholder not only ensures the text sits in the correct place and is formatted correctly, it also helps to update the page quickly and efficiently. </a:t>
              </a:r>
            </a:p>
            <a:p>
              <a:pPr marL="83030" lvl="3" indent="-83030">
                <a:spcAft>
                  <a:spcPts val="136"/>
                </a:spcAft>
                <a:buClr>
                  <a:schemeClr val="tx1"/>
                </a:buClr>
                <a:buFont typeface="Wingdings" panose="05000000000000000000" pitchFamily="2" charset="2"/>
                <a:buChar char="§"/>
              </a:pPr>
              <a:r>
                <a:rPr lang="en-GB" sz="640">
                  <a:solidFill>
                    <a:schemeClr val="bg1">
                      <a:lumMod val="50000"/>
                    </a:schemeClr>
                  </a:solidFill>
                </a:rPr>
                <a:t>Right click on any part of slide</a:t>
              </a:r>
            </a:p>
            <a:p>
              <a:pPr marL="83030" lvl="3" indent="-83030">
                <a:spcAft>
                  <a:spcPts val="136"/>
                </a:spcAft>
                <a:buClr>
                  <a:schemeClr val="tx1"/>
                </a:buClr>
                <a:buFont typeface="Wingdings" panose="05000000000000000000" pitchFamily="2" charset="2"/>
                <a:buChar char="§"/>
              </a:pPr>
              <a:r>
                <a:rPr lang="en-GB" sz="640">
                  <a:solidFill>
                    <a:schemeClr val="bg1">
                      <a:lumMod val="50000"/>
                    </a:schemeClr>
                  </a:solidFill>
                </a:rPr>
                <a:t>Click on ‘Layout’</a:t>
              </a:r>
            </a:p>
            <a:p>
              <a:pPr marL="83030" lvl="3" indent="-83030">
                <a:spcAft>
                  <a:spcPts val="136"/>
                </a:spcAft>
                <a:buClr>
                  <a:schemeClr val="tx1"/>
                </a:buClr>
                <a:buFont typeface="Wingdings" panose="05000000000000000000" pitchFamily="2" charset="2"/>
                <a:buChar char="§"/>
              </a:pPr>
              <a:r>
                <a:rPr lang="en-GB" sz="640">
                  <a:solidFill>
                    <a:schemeClr val="bg1">
                      <a:lumMod val="50000"/>
                    </a:schemeClr>
                  </a:solidFill>
                </a:rPr>
                <a:t>Select the layout you require</a:t>
              </a:r>
            </a:p>
            <a:p>
              <a:pPr marL="722" lvl="2">
                <a:spcAft>
                  <a:spcPts val="136"/>
                </a:spcAft>
              </a:pPr>
              <a:r>
                <a:rPr lang="en-GB" sz="640" b="1">
                  <a:solidFill>
                    <a:schemeClr val="bg1">
                      <a:lumMod val="50000"/>
                    </a:schemeClr>
                  </a:solidFill>
                  <a:latin typeface="+mj-lt"/>
                </a:rPr>
                <a:t>Text bullet formatting</a:t>
              </a:r>
            </a:p>
            <a:p>
              <a:pPr marL="722" lvl="2">
                <a:spcAft>
                  <a:spcPts val="136"/>
                </a:spcAft>
              </a:pPr>
              <a:r>
                <a:rPr lang="en-GB" sz="640">
                  <a:solidFill>
                    <a:schemeClr val="bg1">
                      <a:lumMod val="50000"/>
                    </a:schemeClr>
                  </a:solidFill>
                </a:rPr>
                <a:t>To use text/bullet formatting levels correctly, use the Increase List Level and Decrease List Level buttons from the Paragraph group on the Home tab.</a:t>
              </a:r>
            </a:p>
            <a:p>
              <a:pPr marL="722" lvl="2">
                <a:spcAft>
                  <a:spcPts val="136"/>
                </a:spcAft>
              </a:pPr>
              <a:endParaRPr lang="en-GB" sz="640">
                <a:solidFill>
                  <a:schemeClr val="bg1">
                    <a:lumMod val="50000"/>
                  </a:schemeClr>
                </a:solidFill>
              </a:endParaRPr>
            </a:p>
            <a:p>
              <a:pPr marL="722" lvl="2">
                <a:spcAft>
                  <a:spcPts val="136"/>
                </a:spcAft>
              </a:pPr>
              <a:endParaRPr lang="en-GB" sz="640">
                <a:solidFill>
                  <a:schemeClr val="bg1">
                    <a:lumMod val="50000"/>
                  </a:schemeClr>
                </a:solidFill>
              </a:endParaRPr>
            </a:p>
            <a:p>
              <a:pPr marL="722" lvl="2">
                <a:spcAft>
                  <a:spcPts val="136"/>
                </a:spcAft>
              </a:pPr>
              <a:endParaRPr lang="en-GB" sz="640">
                <a:solidFill>
                  <a:schemeClr val="bg1">
                    <a:lumMod val="50000"/>
                  </a:schemeClr>
                </a:solidFill>
              </a:endParaRPr>
            </a:p>
            <a:p>
              <a:pPr marL="722" lvl="2">
                <a:spcAft>
                  <a:spcPts val="136"/>
                </a:spcAft>
              </a:pPr>
              <a:endParaRPr lang="en-GB" sz="640">
                <a:solidFill>
                  <a:schemeClr val="bg1">
                    <a:lumMod val="50000"/>
                  </a:schemeClr>
                </a:solidFill>
              </a:endParaRPr>
            </a:p>
            <a:p>
              <a:pPr marL="722" lvl="2">
                <a:spcAft>
                  <a:spcPts val="136"/>
                </a:spcAft>
              </a:pPr>
              <a:r>
                <a:rPr lang="en-GB" sz="640">
                  <a:solidFill>
                    <a:schemeClr val="bg1">
                      <a:lumMod val="50000"/>
                    </a:schemeClr>
                  </a:solidFill>
                </a:rPr>
                <a:t>Alternatively you can use the keyboard shortcuts:</a:t>
              </a:r>
              <a:br>
                <a:rPr lang="en-GB" sz="640">
                  <a:solidFill>
                    <a:schemeClr val="bg1">
                      <a:lumMod val="50000"/>
                    </a:schemeClr>
                  </a:solidFill>
                </a:rPr>
              </a:br>
              <a:r>
                <a:rPr lang="en-GB" sz="640">
                  <a:solidFill>
                    <a:schemeClr val="bg1">
                      <a:lumMod val="50000"/>
                    </a:schemeClr>
                  </a:solidFill>
                </a:rPr>
                <a:t>Shift+Alt+Right arrow key = increase level</a:t>
              </a:r>
              <a:br>
                <a:rPr lang="en-GB" sz="640">
                  <a:solidFill>
                    <a:schemeClr val="bg1">
                      <a:lumMod val="50000"/>
                    </a:schemeClr>
                  </a:solidFill>
                </a:rPr>
              </a:br>
              <a:r>
                <a:rPr lang="en-GB" sz="640">
                  <a:solidFill>
                    <a:schemeClr val="bg1">
                      <a:lumMod val="50000"/>
                    </a:schemeClr>
                  </a:solidFill>
                </a:rPr>
                <a:t>Shift+Alt+Left arrow key = decrease level</a:t>
              </a:r>
            </a:p>
            <a:p>
              <a:pPr marL="722" lvl="2">
                <a:spcAft>
                  <a:spcPts val="136"/>
                </a:spcAft>
              </a:pPr>
              <a:r>
                <a:rPr lang="en-GB" sz="640" b="1">
                  <a:solidFill>
                    <a:schemeClr val="bg1">
                      <a:lumMod val="50000"/>
                    </a:schemeClr>
                  </a:solidFill>
                  <a:latin typeface="+mj-lt"/>
                </a:rPr>
                <a:t>Guides</a:t>
              </a:r>
            </a:p>
            <a:p>
              <a:pPr marL="722" lvl="2">
                <a:spcAft>
                  <a:spcPts val="136"/>
                </a:spcAft>
              </a:pPr>
              <a:r>
                <a:rPr lang="en-GB" sz="640">
                  <a:solidFill>
                    <a:schemeClr val="bg1">
                      <a:lumMod val="50000"/>
                    </a:schemeClr>
                  </a:solidFill>
                </a:rPr>
                <a:t>To ensure all other elements aside from placeholders are positioned correctly, switch your drawing guides on (Alt+F9), this will help align all information such as text boxes, charts etc. </a:t>
              </a:r>
            </a:p>
            <a:p>
              <a:pPr marL="83030" lvl="3" indent="-83030">
                <a:spcAft>
                  <a:spcPts val="136"/>
                </a:spcAft>
                <a:buClr>
                  <a:schemeClr val="tx1"/>
                </a:buClr>
                <a:buFont typeface="Wingdings" panose="05000000000000000000" pitchFamily="2" charset="2"/>
                <a:buChar char="§"/>
              </a:pPr>
              <a:endParaRPr lang="en-GB" sz="640">
                <a:solidFill>
                  <a:schemeClr val="bg1">
                    <a:lumMod val="50000"/>
                  </a:schemeClr>
                </a:solidFill>
              </a:endParaRPr>
            </a:p>
          </p:txBody>
        </p:sp>
        <p:grpSp>
          <p:nvGrpSpPr>
            <p:cNvPr id="27" name="Group 26">
              <a:extLst>
                <a:ext uri="{FF2B5EF4-FFF2-40B4-BE49-F238E27FC236}">
                  <a16:creationId xmlns:a16="http://schemas.microsoft.com/office/drawing/2014/main" id="{2F154759-8702-4699-8D62-C0E5762F4453}"/>
                </a:ext>
              </a:extLst>
            </p:cNvPr>
            <p:cNvGrpSpPr/>
            <p:nvPr/>
          </p:nvGrpSpPr>
          <p:grpSpPr bwMode="gray">
            <a:xfrm>
              <a:off x="10986272" y="2041451"/>
              <a:ext cx="1586725" cy="550496"/>
              <a:chOff x="4736026" y="-2879841"/>
              <a:chExt cx="1698109" cy="589139"/>
            </a:xfrm>
            <a:solidFill>
              <a:schemeClr val="accent3">
                <a:lumMod val="20000"/>
                <a:lumOff val="80000"/>
              </a:schemeClr>
            </a:solidFill>
          </p:grpSpPr>
          <p:pic>
            <p:nvPicPr>
              <p:cNvPr id="28" name="Picture 3">
                <a:extLst>
                  <a:ext uri="{FF2B5EF4-FFF2-40B4-BE49-F238E27FC236}">
                    <a16:creationId xmlns:a16="http://schemas.microsoft.com/office/drawing/2014/main" id="{1E7040CA-37E8-4B53-84A1-45C657E7F6D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a:off x="4736026" y="-2879841"/>
                <a:ext cx="1698109"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29" name="Rounded Rectangle 20">
                <a:extLst>
                  <a:ext uri="{FF2B5EF4-FFF2-40B4-BE49-F238E27FC236}">
                    <a16:creationId xmlns:a16="http://schemas.microsoft.com/office/drawing/2014/main" id="{CAF4B175-7E0B-4F34-B662-4F63EA174C7D}"/>
                  </a:ext>
                </a:extLst>
              </p:cNvPr>
              <p:cNvSpPr/>
              <p:nvPr/>
            </p:nvSpPr>
            <p:spPr bwMode="gray">
              <a:xfrm>
                <a:off x="5292025" y="-2820484"/>
                <a:ext cx="346227" cy="166715"/>
              </a:xfrm>
              <a:prstGeom prst="roundRect">
                <a:avLst>
                  <a:gd name="adj" fmla="val 20963"/>
                </a:avLst>
              </a:prstGeom>
              <a:noFill/>
              <a:ln w="190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spcAft>
                    <a:spcPts val="273"/>
                  </a:spcAft>
                </a:pPr>
                <a:endParaRPr lang="en-GB" sz="637"/>
              </a:p>
            </p:txBody>
          </p:sp>
        </p:grpSp>
      </p:grpSp>
    </p:spTree>
    <p:extLst>
      <p:ext uri="{BB962C8B-B14F-4D97-AF65-F5344CB8AC3E}">
        <p14:creationId xmlns:p14="http://schemas.microsoft.com/office/powerpoint/2010/main" val="3516513833"/>
      </p:ext>
    </p:extLst>
  </p:cSld>
  <p:clrMapOvr>
    <a:masterClrMapping/>
  </p:clrMapOvr>
  <p:extLst>
    <p:ext uri="{DCECCB84-F9BA-43D5-87BE-67443E8EF086}">
      <p15:sldGuideLst xmlns:p15="http://schemas.microsoft.com/office/powerpoint/2012/main"/>
    </p:ext>
  </p:extLst>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Two column + image">
    <p:spTree>
      <p:nvGrpSpPr>
        <p:cNvPr id="1" name=""/>
        <p:cNvGrpSpPr/>
        <p:nvPr/>
      </p:nvGrpSpPr>
      <p:grpSpPr>
        <a:xfrm>
          <a:off x="0" y="0"/>
          <a:ext cx="0" cy="0"/>
          <a:chOff x="0" y="0"/>
          <a:chExt cx="0" cy="0"/>
        </a:xfrm>
      </p:grpSpPr>
      <p:sp>
        <p:nvSpPr>
          <p:cNvPr id="14" name="Picture Placeholder 2">
            <a:extLst>
              <a:ext uri="{FF2B5EF4-FFF2-40B4-BE49-F238E27FC236}">
                <a16:creationId xmlns:a16="http://schemas.microsoft.com/office/drawing/2014/main" id="{C3F9F85F-25C9-4329-94BD-2B24DD70B7D8}"/>
              </a:ext>
            </a:extLst>
          </p:cNvPr>
          <p:cNvSpPr>
            <a:spLocks noGrp="1"/>
          </p:cNvSpPr>
          <p:nvPr>
            <p:ph type="pic" sz="quarter" idx="22" hasCustomPrompt="1"/>
          </p:nvPr>
        </p:nvSpPr>
        <p:spPr>
          <a:xfrm>
            <a:off x="323850" y="2845944"/>
            <a:ext cx="4248150" cy="1670558"/>
          </a:xfrm>
          <a:solidFill>
            <a:schemeClr val="bg1">
              <a:lumMod val="95000"/>
            </a:schemeClr>
          </a:solidFill>
        </p:spPr>
        <p:txBody>
          <a:bodyPr anchor="ctr">
            <a:noAutofit/>
          </a:bodyPr>
          <a:lstStyle>
            <a:lvl1pPr algn="ctr">
              <a:defRPr/>
            </a:lvl1pPr>
          </a:lstStyle>
          <a:p>
            <a:r>
              <a:rPr lang="en-GB"/>
              <a:t>INSERT PICTURE</a:t>
            </a:r>
          </a:p>
        </p:txBody>
      </p:sp>
      <p:sp>
        <p:nvSpPr>
          <p:cNvPr id="15" name="Picture Placeholder 2">
            <a:extLst>
              <a:ext uri="{FF2B5EF4-FFF2-40B4-BE49-F238E27FC236}">
                <a16:creationId xmlns:a16="http://schemas.microsoft.com/office/drawing/2014/main" id="{3D75CC03-96EB-4F3B-B0BB-D44347AA9A96}"/>
              </a:ext>
            </a:extLst>
          </p:cNvPr>
          <p:cNvSpPr>
            <a:spLocks noGrp="1"/>
          </p:cNvSpPr>
          <p:nvPr>
            <p:ph type="pic" sz="quarter" idx="23" hasCustomPrompt="1"/>
          </p:nvPr>
        </p:nvSpPr>
        <p:spPr>
          <a:xfrm>
            <a:off x="4572000" y="2845944"/>
            <a:ext cx="4248150" cy="1670558"/>
          </a:xfrm>
          <a:solidFill>
            <a:schemeClr val="bg1">
              <a:lumMod val="95000"/>
            </a:schemeClr>
          </a:solidFill>
        </p:spPr>
        <p:txBody>
          <a:bodyPr anchor="ctr">
            <a:noAutofit/>
          </a:bodyPr>
          <a:lstStyle>
            <a:lvl1pPr algn="ctr">
              <a:defRPr/>
            </a:lvl1pPr>
          </a:lstStyle>
          <a:p>
            <a:r>
              <a:rPr lang="en-GB"/>
              <a:t>INSERT PICTURE</a:t>
            </a:r>
          </a:p>
        </p:txBody>
      </p:sp>
      <p:sp>
        <p:nvSpPr>
          <p:cNvPr id="2" name="Title 1">
            <a:extLst>
              <a:ext uri="{FF2B5EF4-FFF2-40B4-BE49-F238E27FC236}">
                <a16:creationId xmlns:a16="http://schemas.microsoft.com/office/drawing/2014/main" id="{5CA6738F-1383-4C63-86BC-6C31BCD1E25B}"/>
              </a:ext>
            </a:extLst>
          </p:cNvPr>
          <p:cNvSpPr>
            <a:spLocks noGrp="1"/>
          </p:cNvSpPr>
          <p:nvPr>
            <p:ph type="title"/>
          </p:nvPr>
        </p:nvSpPr>
        <p:spPr/>
        <p:txBody>
          <a:bodyPr/>
          <a:lstStyle/>
          <a:p>
            <a:r>
              <a:rPr lang="en-US"/>
              <a:t>Click to edit Master title style</a:t>
            </a:r>
            <a:endParaRPr lang="en-GB"/>
          </a:p>
        </p:txBody>
      </p:sp>
      <p:sp>
        <p:nvSpPr>
          <p:cNvPr id="16" name="Text Placeholder 3">
            <a:extLst>
              <a:ext uri="{FF2B5EF4-FFF2-40B4-BE49-F238E27FC236}">
                <a16:creationId xmlns:a16="http://schemas.microsoft.com/office/drawing/2014/main" id="{43E568BE-ED6A-426F-B0BF-A1453B694ED5}"/>
              </a:ext>
            </a:extLst>
          </p:cNvPr>
          <p:cNvSpPr>
            <a:spLocks noGrp="1"/>
          </p:cNvSpPr>
          <p:nvPr>
            <p:ph type="body" sz="quarter" idx="16"/>
          </p:nvPr>
        </p:nvSpPr>
        <p:spPr>
          <a:xfrm>
            <a:off x="324000" y="1062500"/>
            <a:ext cx="4068000" cy="156966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7" name="Text Placeholder 3">
            <a:extLst>
              <a:ext uri="{FF2B5EF4-FFF2-40B4-BE49-F238E27FC236}">
                <a16:creationId xmlns:a16="http://schemas.microsoft.com/office/drawing/2014/main" id="{5DFB1F70-48E1-4D12-8CA0-02A9C5416B1F}"/>
              </a:ext>
            </a:extLst>
          </p:cNvPr>
          <p:cNvSpPr>
            <a:spLocks noGrp="1"/>
          </p:cNvSpPr>
          <p:nvPr>
            <p:ph type="body" sz="quarter" idx="17"/>
          </p:nvPr>
        </p:nvSpPr>
        <p:spPr>
          <a:xfrm>
            <a:off x="4753137" y="1062500"/>
            <a:ext cx="4068000" cy="156966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grpSp>
        <p:nvGrpSpPr>
          <p:cNvPr id="28" name="Guidance note">
            <a:extLst>
              <a:ext uri="{FF2B5EF4-FFF2-40B4-BE49-F238E27FC236}">
                <a16:creationId xmlns:a16="http://schemas.microsoft.com/office/drawing/2014/main" id="{053114DC-01DB-4172-B8B9-F6B6A6FCE692}"/>
              </a:ext>
            </a:extLst>
          </p:cNvPr>
          <p:cNvGrpSpPr/>
          <p:nvPr userDrawn="1"/>
        </p:nvGrpSpPr>
        <p:grpSpPr>
          <a:xfrm>
            <a:off x="9385694" y="-2227"/>
            <a:ext cx="1932344" cy="2633888"/>
            <a:chOff x="10925224" y="286"/>
            <a:chExt cx="2952328" cy="4024464"/>
          </a:xfrm>
        </p:grpSpPr>
        <p:sp>
          <p:nvSpPr>
            <p:cNvPr id="29" name="Guidance note">
              <a:extLst>
                <a:ext uri="{FF2B5EF4-FFF2-40B4-BE49-F238E27FC236}">
                  <a16:creationId xmlns:a16="http://schemas.microsoft.com/office/drawing/2014/main" id="{8DE85B72-FB6B-447A-858A-8B2561669D13}"/>
                </a:ext>
              </a:extLst>
            </p:cNvPr>
            <p:cNvSpPr/>
            <p:nvPr/>
          </p:nvSpPr>
          <p:spPr>
            <a:xfrm>
              <a:off x="10925224" y="286"/>
              <a:ext cx="2952328" cy="4024464"/>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722" lvl="2">
                <a:spcAft>
                  <a:spcPts val="136"/>
                </a:spcAft>
              </a:pPr>
              <a:r>
                <a:rPr lang="en-GB" sz="640" b="1">
                  <a:solidFill>
                    <a:schemeClr val="bg1">
                      <a:lumMod val="50000"/>
                    </a:schemeClr>
                  </a:solidFill>
                  <a:latin typeface="+mj-lt"/>
                </a:rPr>
                <a:t>Reapplying the Slide Layout</a:t>
              </a:r>
            </a:p>
            <a:p>
              <a:pPr marL="722" lvl="2">
                <a:spcAft>
                  <a:spcPts val="136"/>
                </a:spcAft>
              </a:pPr>
              <a:r>
                <a:rPr lang="en-GB" sz="640">
                  <a:solidFill>
                    <a:schemeClr val="bg1">
                      <a:lumMod val="50000"/>
                    </a:schemeClr>
                  </a:solidFill>
                </a:rPr>
                <a:t>Putting text into a placeholder not only ensures the text sits in the correct place and is formatted correctly, it also helps to update the page quickly and efficiently. </a:t>
              </a:r>
            </a:p>
            <a:p>
              <a:pPr marL="83030" lvl="3" indent="-83030">
                <a:spcAft>
                  <a:spcPts val="136"/>
                </a:spcAft>
                <a:buClr>
                  <a:schemeClr val="tx1"/>
                </a:buClr>
                <a:buFont typeface="Wingdings" panose="05000000000000000000" pitchFamily="2" charset="2"/>
                <a:buChar char="§"/>
              </a:pPr>
              <a:r>
                <a:rPr lang="en-GB" sz="640">
                  <a:solidFill>
                    <a:schemeClr val="bg1">
                      <a:lumMod val="50000"/>
                    </a:schemeClr>
                  </a:solidFill>
                </a:rPr>
                <a:t>Right click on any part of slide</a:t>
              </a:r>
            </a:p>
            <a:p>
              <a:pPr marL="83030" lvl="3" indent="-83030">
                <a:spcAft>
                  <a:spcPts val="136"/>
                </a:spcAft>
                <a:buClr>
                  <a:schemeClr val="tx1"/>
                </a:buClr>
                <a:buFont typeface="Wingdings" panose="05000000000000000000" pitchFamily="2" charset="2"/>
                <a:buChar char="§"/>
              </a:pPr>
              <a:r>
                <a:rPr lang="en-GB" sz="640">
                  <a:solidFill>
                    <a:schemeClr val="bg1">
                      <a:lumMod val="50000"/>
                    </a:schemeClr>
                  </a:solidFill>
                </a:rPr>
                <a:t>Click on ‘Layout’</a:t>
              </a:r>
            </a:p>
            <a:p>
              <a:pPr marL="83030" lvl="3" indent="-83030">
                <a:spcAft>
                  <a:spcPts val="136"/>
                </a:spcAft>
                <a:buClr>
                  <a:schemeClr val="tx1"/>
                </a:buClr>
                <a:buFont typeface="Wingdings" panose="05000000000000000000" pitchFamily="2" charset="2"/>
                <a:buChar char="§"/>
              </a:pPr>
              <a:r>
                <a:rPr lang="en-GB" sz="640">
                  <a:solidFill>
                    <a:schemeClr val="bg1">
                      <a:lumMod val="50000"/>
                    </a:schemeClr>
                  </a:solidFill>
                </a:rPr>
                <a:t>Select the layout you require</a:t>
              </a:r>
            </a:p>
            <a:p>
              <a:pPr marL="722" lvl="2">
                <a:spcAft>
                  <a:spcPts val="136"/>
                </a:spcAft>
              </a:pPr>
              <a:r>
                <a:rPr lang="en-GB" sz="640" b="1">
                  <a:solidFill>
                    <a:schemeClr val="bg1">
                      <a:lumMod val="50000"/>
                    </a:schemeClr>
                  </a:solidFill>
                  <a:latin typeface="+mj-lt"/>
                </a:rPr>
                <a:t>Text bullet formatting</a:t>
              </a:r>
            </a:p>
            <a:p>
              <a:pPr marL="722" lvl="2">
                <a:spcAft>
                  <a:spcPts val="136"/>
                </a:spcAft>
              </a:pPr>
              <a:r>
                <a:rPr lang="en-GB" sz="640">
                  <a:solidFill>
                    <a:schemeClr val="bg1">
                      <a:lumMod val="50000"/>
                    </a:schemeClr>
                  </a:solidFill>
                </a:rPr>
                <a:t>To use text/bullet formatting levels correctly, use the Increase List Level and Decrease List Level buttons from the Paragraph group on the Home tab.</a:t>
              </a:r>
            </a:p>
            <a:p>
              <a:pPr marL="722" lvl="2">
                <a:spcAft>
                  <a:spcPts val="136"/>
                </a:spcAft>
              </a:pPr>
              <a:endParaRPr lang="en-GB" sz="640">
                <a:solidFill>
                  <a:schemeClr val="bg1">
                    <a:lumMod val="50000"/>
                  </a:schemeClr>
                </a:solidFill>
              </a:endParaRPr>
            </a:p>
            <a:p>
              <a:pPr marL="722" lvl="2">
                <a:spcAft>
                  <a:spcPts val="136"/>
                </a:spcAft>
              </a:pPr>
              <a:endParaRPr lang="en-GB" sz="640">
                <a:solidFill>
                  <a:schemeClr val="bg1">
                    <a:lumMod val="50000"/>
                  </a:schemeClr>
                </a:solidFill>
              </a:endParaRPr>
            </a:p>
            <a:p>
              <a:pPr marL="722" lvl="2">
                <a:spcAft>
                  <a:spcPts val="136"/>
                </a:spcAft>
              </a:pPr>
              <a:endParaRPr lang="en-GB" sz="640">
                <a:solidFill>
                  <a:schemeClr val="bg1">
                    <a:lumMod val="50000"/>
                  </a:schemeClr>
                </a:solidFill>
              </a:endParaRPr>
            </a:p>
            <a:p>
              <a:pPr marL="722" lvl="2">
                <a:spcAft>
                  <a:spcPts val="136"/>
                </a:spcAft>
              </a:pPr>
              <a:endParaRPr lang="en-GB" sz="640">
                <a:solidFill>
                  <a:schemeClr val="bg1">
                    <a:lumMod val="50000"/>
                  </a:schemeClr>
                </a:solidFill>
              </a:endParaRPr>
            </a:p>
            <a:p>
              <a:pPr marL="722" lvl="2">
                <a:spcAft>
                  <a:spcPts val="136"/>
                </a:spcAft>
              </a:pPr>
              <a:r>
                <a:rPr lang="en-GB" sz="640">
                  <a:solidFill>
                    <a:schemeClr val="bg1">
                      <a:lumMod val="50000"/>
                    </a:schemeClr>
                  </a:solidFill>
                </a:rPr>
                <a:t>Alternatively you can use the keyboard shortcuts:</a:t>
              </a:r>
              <a:br>
                <a:rPr lang="en-GB" sz="640">
                  <a:solidFill>
                    <a:schemeClr val="bg1">
                      <a:lumMod val="50000"/>
                    </a:schemeClr>
                  </a:solidFill>
                </a:rPr>
              </a:br>
              <a:r>
                <a:rPr lang="en-GB" sz="640">
                  <a:solidFill>
                    <a:schemeClr val="bg1">
                      <a:lumMod val="50000"/>
                    </a:schemeClr>
                  </a:solidFill>
                </a:rPr>
                <a:t>Shift+Alt+Right arrow key = increase level</a:t>
              </a:r>
              <a:br>
                <a:rPr lang="en-GB" sz="640">
                  <a:solidFill>
                    <a:schemeClr val="bg1">
                      <a:lumMod val="50000"/>
                    </a:schemeClr>
                  </a:solidFill>
                </a:rPr>
              </a:br>
              <a:r>
                <a:rPr lang="en-GB" sz="640">
                  <a:solidFill>
                    <a:schemeClr val="bg1">
                      <a:lumMod val="50000"/>
                    </a:schemeClr>
                  </a:solidFill>
                </a:rPr>
                <a:t>Shift+Alt+Left arrow key = decrease level</a:t>
              </a:r>
            </a:p>
            <a:p>
              <a:pPr marL="722" lvl="2">
                <a:spcAft>
                  <a:spcPts val="136"/>
                </a:spcAft>
              </a:pPr>
              <a:r>
                <a:rPr lang="en-GB" sz="640" b="1">
                  <a:solidFill>
                    <a:schemeClr val="bg1">
                      <a:lumMod val="50000"/>
                    </a:schemeClr>
                  </a:solidFill>
                  <a:latin typeface="+mj-lt"/>
                </a:rPr>
                <a:t>Guides</a:t>
              </a:r>
            </a:p>
            <a:p>
              <a:pPr marL="722" lvl="2">
                <a:spcAft>
                  <a:spcPts val="136"/>
                </a:spcAft>
              </a:pPr>
              <a:r>
                <a:rPr lang="en-GB" sz="640">
                  <a:solidFill>
                    <a:schemeClr val="bg1">
                      <a:lumMod val="50000"/>
                    </a:schemeClr>
                  </a:solidFill>
                </a:rPr>
                <a:t>To ensure all other elements aside from placeholders are positioned correctly, switch your drawing guides on (Alt+F9), this will help align all information such as text boxes, charts etc. </a:t>
              </a:r>
            </a:p>
            <a:p>
              <a:pPr marL="83030" lvl="3" indent="-83030">
                <a:spcAft>
                  <a:spcPts val="136"/>
                </a:spcAft>
                <a:buClr>
                  <a:schemeClr val="tx1"/>
                </a:buClr>
                <a:buFont typeface="Wingdings" panose="05000000000000000000" pitchFamily="2" charset="2"/>
                <a:buChar char="§"/>
              </a:pPr>
              <a:endParaRPr lang="en-GB" sz="640">
                <a:solidFill>
                  <a:schemeClr val="bg1">
                    <a:lumMod val="50000"/>
                  </a:schemeClr>
                </a:solidFill>
              </a:endParaRPr>
            </a:p>
          </p:txBody>
        </p:sp>
        <p:grpSp>
          <p:nvGrpSpPr>
            <p:cNvPr id="30" name="Group 29">
              <a:extLst>
                <a:ext uri="{FF2B5EF4-FFF2-40B4-BE49-F238E27FC236}">
                  <a16:creationId xmlns:a16="http://schemas.microsoft.com/office/drawing/2014/main" id="{D8EC3649-E284-438D-8DCD-251552F54088}"/>
                </a:ext>
              </a:extLst>
            </p:cNvPr>
            <p:cNvGrpSpPr/>
            <p:nvPr/>
          </p:nvGrpSpPr>
          <p:grpSpPr bwMode="gray">
            <a:xfrm>
              <a:off x="10986272" y="2041451"/>
              <a:ext cx="1586725" cy="550496"/>
              <a:chOff x="4736026" y="-2879841"/>
              <a:chExt cx="1698109" cy="589139"/>
            </a:xfrm>
            <a:solidFill>
              <a:schemeClr val="accent3">
                <a:lumMod val="20000"/>
                <a:lumOff val="80000"/>
              </a:schemeClr>
            </a:solidFill>
          </p:grpSpPr>
          <p:pic>
            <p:nvPicPr>
              <p:cNvPr id="31" name="Picture 3">
                <a:extLst>
                  <a:ext uri="{FF2B5EF4-FFF2-40B4-BE49-F238E27FC236}">
                    <a16:creationId xmlns:a16="http://schemas.microsoft.com/office/drawing/2014/main" id="{C3022D24-E487-419A-9A91-5B6F67F14A7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a:off x="4736026" y="-2879841"/>
                <a:ext cx="1698109"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32" name="Rounded Rectangle 20">
                <a:extLst>
                  <a:ext uri="{FF2B5EF4-FFF2-40B4-BE49-F238E27FC236}">
                    <a16:creationId xmlns:a16="http://schemas.microsoft.com/office/drawing/2014/main" id="{FD7CCEB6-B56D-45AB-9808-6E4B26A114FB}"/>
                  </a:ext>
                </a:extLst>
              </p:cNvPr>
              <p:cNvSpPr/>
              <p:nvPr/>
            </p:nvSpPr>
            <p:spPr bwMode="gray">
              <a:xfrm>
                <a:off x="5292025" y="-2820484"/>
                <a:ext cx="346227" cy="166715"/>
              </a:xfrm>
              <a:prstGeom prst="roundRect">
                <a:avLst>
                  <a:gd name="adj" fmla="val 20963"/>
                </a:avLst>
              </a:prstGeom>
              <a:noFill/>
              <a:ln w="190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spcAft>
                    <a:spcPts val="273"/>
                  </a:spcAft>
                </a:pPr>
                <a:endParaRPr lang="en-GB" sz="637"/>
              </a:p>
            </p:txBody>
          </p:sp>
        </p:grpSp>
      </p:grpSp>
    </p:spTree>
    <p:extLst>
      <p:ext uri="{BB962C8B-B14F-4D97-AF65-F5344CB8AC3E}">
        <p14:creationId xmlns:p14="http://schemas.microsoft.com/office/powerpoint/2010/main" val="2592258724"/>
      </p:ext>
    </p:extLst>
  </p:cSld>
  <p:clrMapOvr>
    <a:masterClrMapping/>
  </p:clrMapOvr>
  <p:extLst>
    <p:ext uri="{DCECCB84-F9BA-43D5-87BE-67443E8EF086}">
      <p15:sldGuideLst xmlns:p15="http://schemas.microsoft.com/office/powerpoint/2012/main"/>
    </p:ext>
  </p:extLst>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Three column + image">
    <p:spTree>
      <p:nvGrpSpPr>
        <p:cNvPr id="1" name=""/>
        <p:cNvGrpSpPr/>
        <p:nvPr/>
      </p:nvGrpSpPr>
      <p:grpSpPr>
        <a:xfrm>
          <a:off x="0" y="0"/>
          <a:ext cx="0" cy="0"/>
          <a:chOff x="0" y="0"/>
          <a:chExt cx="0" cy="0"/>
        </a:xfrm>
      </p:grpSpPr>
      <p:sp>
        <p:nvSpPr>
          <p:cNvPr id="14" name="Picture Placeholder 2">
            <a:extLst>
              <a:ext uri="{FF2B5EF4-FFF2-40B4-BE49-F238E27FC236}">
                <a16:creationId xmlns:a16="http://schemas.microsoft.com/office/drawing/2014/main" id="{C3F9F85F-25C9-4329-94BD-2B24DD70B7D8}"/>
              </a:ext>
            </a:extLst>
          </p:cNvPr>
          <p:cNvSpPr>
            <a:spLocks noGrp="1"/>
          </p:cNvSpPr>
          <p:nvPr>
            <p:ph type="pic" sz="quarter" idx="22" hasCustomPrompt="1"/>
          </p:nvPr>
        </p:nvSpPr>
        <p:spPr>
          <a:xfrm>
            <a:off x="324000" y="2845944"/>
            <a:ext cx="2833200" cy="1670558"/>
          </a:xfrm>
          <a:solidFill>
            <a:schemeClr val="bg1">
              <a:lumMod val="95000"/>
            </a:schemeClr>
          </a:solidFill>
        </p:spPr>
        <p:txBody>
          <a:bodyPr anchor="ctr">
            <a:noAutofit/>
          </a:bodyPr>
          <a:lstStyle>
            <a:lvl1pPr algn="ctr">
              <a:defRPr/>
            </a:lvl1pPr>
          </a:lstStyle>
          <a:p>
            <a:r>
              <a:rPr lang="en-GB"/>
              <a:t>INSERT PICTURE</a:t>
            </a:r>
          </a:p>
        </p:txBody>
      </p:sp>
      <p:sp>
        <p:nvSpPr>
          <p:cNvPr id="15" name="Picture Placeholder 2">
            <a:extLst>
              <a:ext uri="{FF2B5EF4-FFF2-40B4-BE49-F238E27FC236}">
                <a16:creationId xmlns:a16="http://schemas.microsoft.com/office/drawing/2014/main" id="{3D75CC03-96EB-4F3B-B0BB-D44347AA9A96}"/>
              </a:ext>
            </a:extLst>
          </p:cNvPr>
          <p:cNvSpPr>
            <a:spLocks noGrp="1"/>
          </p:cNvSpPr>
          <p:nvPr>
            <p:ph type="pic" sz="quarter" idx="23" hasCustomPrompt="1"/>
          </p:nvPr>
        </p:nvSpPr>
        <p:spPr>
          <a:xfrm>
            <a:off x="3155174" y="2845944"/>
            <a:ext cx="2833200" cy="1670558"/>
          </a:xfrm>
          <a:solidFill>
            <a:schemeClr val="bg1">
              <a:lumMod val="95000"/>
            </a:schemeClr>
          </a:solidFill>
        </p:spPr>
        <p:txBody>
          <a:bodyPr anchor="ctr">
            <a:noAutofit/>
          </a:bodyPr>
          <a:lstStyle>
            <a:lvl1pPr algn="ctr">
              <a:defRPr/>
            </a:lvl1pPr>
          </a:lstStyle>
          <a:p>
            <a:r>
              <a:rPr lang="en-GB"/>
              <a:t>INSERT PICTURE</a:t>
            </a:r>
          </a:p>
        </p:txBody>
      </p:sp>
      <p:sp>
        <p:nvSpPr>
          <p:cNvPr id="16" name="Picture Placeholder 2">
            <a:extLst>
              <a:ext uri="{FF2B5EF4-FFF2-40B4-BE49-F238E27FC236}">
                <a16:creationId xmlns:a16="http://schemas.microsoft.com/office/drawing/2014/main" id="{D515E9C8-29C7-4E99-B52B-311CBD5099A9}"/>
              </a:ext>
            </a:extLst>
          </p:cNvPr>
          <p:cNvSpPr>
            <a:spLocks noGrp="1"/>
          </p:cNvSpPr>
          <p:nvPr>
            <p:ph type="pic" sz="quarter" idx="24" hasCustomPrompt="1"/>
          </p:nvPr>
        </p:nvSpPr>
        <p:spPr>
          <a:xfrm>
            <a:off x="5986349" y="2845944"/>
            <a:ext cx="2833200" cy="1670558"/>
          </a:xfrm>
          <a:solidFill>
            <a:schemeClr val="bg1">
              <a:lumMod val="95000"/>
            </a:schemeClr>
          </a:solidFill>
        </p:spPr>
        <p:txBody>
          <a:bodyPr anchor="ctr">
            <a:noAutofit/>
          </a:bodyPr>
          <a:lstStyle>
            <a:lvl1pPr algn="ctr">
              <a:defRPr/>
            </a:lvl1pPr>
          </a:lstStyle>
          <a:p>
            <a:r>
              <a:rPr lang="en-GB"/>
              <a:t>INSERT PICTURE</a:t>
            </a:r>
          </a:p>
        </p:txBody>
      </p:sp>
      <p:sp>
        <p:nvSpPr>
          <p:cNvPr id="20" name="Text Placeholder 3">
            <a:extLst>
              <a:ext uri="{FF2B5EF4-FFF2-40B4-BE49-F238E27FC236}">
                <a16:creationId xmlns:a16="http://schemas.microsoft.com/office/drawing/2014/main" id="{4656B92A-8C51-4E0D-9A97-008FAAAA53E0}"/>
              </a:ext>
            </a:extLst>
          </p:cNvPr>
          <p:cNvSpPr>
            <a:spLocks noGrp="1"/>
          </p:cNvSpPr>
          <p:nvPr>
            <p:ph type="body" sz="quarter" idx="16"/>
          </p:nvPr>
        </p:nvSpPr>
        <p:spPr>
          <a:xfrm>
            <a:off x="324000" y="1062500"/>
            <a:ext cx="2592000" cy="156966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21" name="Text Placeholder 3">
            <a:extLst>
              <a:ext uri="{FF2B5EF4-FFF2-40B4-BE49-F238E27FC236}">
                <a16:creationId xmlns:a16="http://schemas.microsoft.com/office/drawing/2014/main" id="{EA95D6EE-CA00-40A4-BFBB-A0BB7573F2B3}"/>
              </a:ext>
            </a:extLst>
          </p:cNvPr>
          <p:cNvSpPr>
            <a:spLocks noGrp="1"/>
          </p:cNvSpPr>
          <p:nvPr>
            <p:ph type="body" sz="quarter" idx="18"/>
          </p:nvPr>
        </p:nvSpPr>
        <p:spPr>
          <a:xfrm>
            <a:off x="3276000" y="1062500"/>
            <a:ext cx="2592000" cy="156966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22" name="Text Placeholder 4">
            <a:extLst>
              <a:ext uri="{FF2B5EF4-FFF2-40B4-BE49-F238E27FC236}">
                <a16:creationId xmlns:a16="http://schemas.microsoft.com/office/drawing/2014/main" id="{F93AEB12-C997-4994-99B9-11940CF7DB83}"/>
              </a:ext>
            </a:extLst>
          </p:cNvPr>
          <p:cNvSpPr>
            <a:spLocks noGrp="1"/>
          </p:cNvSpPr>
          <p:nvPr>
            <p:ph type="body" sz="quarter" idx="17"/>
          </p:nvPr>
        </p:nvSpPr>
        <p:spPr>
          <a:xfrm>
            <a:off x="6228000" y="1062500"/>
            <a:ext cx="2592000" cy="1569660"/>
          </a:xfrm>
        </p:spPr>
        <p:txBody>
          <a:bodyPr wrap="square">
            <a:no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grpSp>
        <p:nvGrpSpPr>
          <p:cNvPr id="28" name="Guidance note">
            <a:extLst>
              <a:ext uri="{FF2B5EF4-FFF2-40B4-BE49-F238E27FC236}">
                <a16:creationId xmlns:a16="http://schemas.microsoft.com/office/drawing/2014/main" id="{8F8469DA-FA58-409C-8234-09A9506501FE}"/>
              </a:ext>
            </a:extLst>
          </p:cNvPr>
          <p:cNvGrpSpPr/>
          <p:nvPr userDrawn="1"/>
        </p:nvGrpSpPr>
        <p:grpSpPr>
          <a:xfrm>
            <a:off x="9385694" y="-2227"/>
            <a:ext cx="1932344" cy="2633888"/>
            <a:chOff x="10925224" y="286"/>
            <a:chExt cx="2952328" cy="4024464"/>
          </a:xfrm>
        </p:grpSpPr>
        <p:sp>
          <p:nvSpPr>
            <p:cNvPr id="29" name="Guidance note">
              <a:extLst>
                <a:ext uri="{FF2B5EF4-FFF2-40B4-BE49-F238E27FC236}">
                  <a16:creationId xmlns:a16="http://schemas.microsoft.com/office/drawing/2014/main" id="{6E771D66-7805-4DEB-BB9F-EF1E415C56EB}"/>
                </a:ext>
              </a:extLst>
            </p:cNvPr>
            <p:cNvSpPr/>
            <p:nvPr/>
          </p:nvSpPr>
          <p:spPr>
            <a:xfrm>
              <a:off x="10925224" y="286"/>
              <a:ext cx="2952328" cy="4024464"/>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722" lvl="2">
                <a:spcAft>
                  <a:spcPts val="136"/>
                </a:spcAft>
              </a:pPr>
              <a:r>
                <a:rPr lang="en-GB" sz="640" b="1">
                  <a:solidFill>
                    <a:schemeClr val="bg1">
                      <a:lumMod val="50000"/>
                    </a:schemeClr>
                  </a:solidFill>
                  <a:latin typeface="+mj-lt"/>
                </a:rPr>
                <a:t>Reapplying the Slide Layout</a:t>
              </a:r>
            </a:p>
            <a:p>
              <a:pPr marL="722" lvl="2">
                <a:spcAft>
                  <a:spcPts val="136"/>
                </a:spcAft>
              </a:pPr>
              <a:r>
                <a:rPr lang="en-GB" sz="640">
                  <a:solidFill>
                    <a:schemeClr val="bg1">
                      <a:lumMod val="50000"/>
                    </a:schemeClr>
                  </a:solidFill>
                </a:rPr>
                <a:t>Putting text into a placeholder not only ensures the text sits in the correct place and is formatted correctly, it also helps to update the page quickly and efficiently. </a:t>
              </a:r>
            </a:p>
            <a:p>
              <a:pPr marL="83030" lvl="3" indent="-83030">
                <a:spcAft>
                  <a:spcPts val="136"/>
                </a:spcAft>
                <a:buClr>
                  <a:schemeClr val="tx1"/>
                </a:buClr>
                <a:buFont typeface="Wingdings" panose="05000000000000000000" pitchFamily="2" charset="2"/>
                <a:buChar char="§"/>
              </a:pPr>
              <a:r>
                <a:rPr lang="en-GB" sz="640">
                  <a:solidFill>
                    <a:schemeClr val="bg1">
                      <a:lumMod val="50000"/>
                    </a:schemeClr>
                  </a:solidFill>
                </a:rPr>
                <a:t>Right click on any part of slide</a:t>
              </a:r>
            </a:p>
            <a:p>
              <a:pPr marL="83030" lvl="3" indent="-83030">
                <a:spcAft>
                  <a:spcPts val="136"/>
                </a:spcAft>
                <a:buClr>
                  <a:schemeClr val="tx1"/>
                </a:buClr>
                <a:buFont typeface="Wingdings" panose="05000000000000000000" pitchFamily="2" charset="2"/>
                <a:buChar char="§"/>
              </a:pPr>
              <a:r>
                <a:rPr lang="en-GB" sz="640">
                  <a:solidFill>
                    <a:schemeClr val="bg1">
                      <a:lumMod val="50000"/>
                    </a:schemeClr>
                  </a:solidFill>
                </a:rPr>
                <a:t>Click on ‘Layout’</a:t>
              </a:r>
            </a:p>
            <a:p>
              <a:pPr marL="83030" lvl="3" indent="-83030">
                <a:spcAft>
                  <a:spcPts val="136"/>
                </a:spcAft>
                <a:buClr>
                  <a:schemeClr val="tx1"/>
                </a:buClr>
                <a:buFont typeface="Wingdings" panose="05000000000000000000" pitchFamily="2" charset="2"/>
                <a:buChar char="§"/>
              </a:pPr>
              <a:r>
                <a:rPr lang="en-GB" sz="640">
                  <a:solidFill>
                    <a:schemeClr val="bg1">
                      <a:lumMod val="50000"/>
                    </a:schemeClr>
                  </a:solidFill>
                </a:rPr>
                <a:t>Select the layout you require</a:t>
              </a:r>
            </a:p>
            <a:p>
              <a:pPr marL="722" lvl="2">
                <a:spcAft>
                  <a:spcPts val="136"/>
                </a:spcAft>
              </a:pPr>
              <a:r>
                <a:rPr lang="en-GB" sz="640" b="1">
                  <a:solidFill>
                    <a:schemeClr val="bg1">
                      <a:lumMod val="50000"/>
                    </a:schemeClr>
                  </a:solidFill>
                  <a:latin typeface="+mj-lt"/>
                </a:rPr>
                <a:t>Text bullet formatting</a:t>
              </a:r>
            </a:p>
            <a:p>
              <a:pPr marL="722" lvl="2">
                <a:spcAft>
                  <a:spcPts val="136"/>
                </a:spcAft>
              </a:pPr>
              <a:r>
                <a:rPr lang="en-GB" sz="640">
                  <a:solidFill>
                    <a:schemeClr val="bg1">
                      <a:lumMod val="50000"/>
                    </a:schemeClr>
                  </a:solidFill>
                </a:rPr>
                <a:t>To use text/bullet formatting levels correctly, use the Increase List Level and Decrease List Level buttons from the Paragraph group on the Home tab.</a:t>
              </a:r>
            </a:p>
            <a:p>
              <a:pPr marL="722" lvl="2">
                <a:spcAft>
                  <a:spcPts val="136"/>
                </a:spcAft>
              </a:pPr>
              <a:endParaRPr lang="en-GB" sz="640">
                <a:solidFill>
                  <a:schemeClr val="bg1">
                    <a:lumMod val="50000"/>
                  </a:schemeClr>
                </a:solidFill>
              </a:endParaRPr>
            </a:p>
            <a:p>
              <a:pPr marL="722" lvl="2">
                <a:spcAft>
                  <a:spcPts val="136"/>
                </a:spcAft>
              </a:pPr>
              <a:endParaRPr lang="en-GB" sz="640">
                <a:solidFill>
                  <a:schemeClr val="bg1">
                    <a:lumMod val="50000"/>
                  </a:schemeClr>
                </a:solidFill>
              </a:endParaRPr>
            </a:p>
            <a:p>
              <a:pPr marL="722" lvl="2">
                <a:spcAft>
                  <a:spcPts val="136"/>
                </a:spcAft>
              </a:pPr>
              <a:endParaRPr lang="en-GB" sz="640">
                <a:solidFill>
                  <a:schemeClr val="bg1">
                    <a:lumMod val="50000"/>
                  </a:schemeClr>
                </a:solidFill>
              </a:endParaRPr>
            </a:p>
            <a:p>
              <a:pPr marL="722" lvl="2">
                <a:spcAft>
                  <a:spcPts val="136"/>
                </a:spcAft>
              </a:pPr>
              <a:endParaRPr lang="en-GB" sz="640">
                <a:solidFill>
                  <a:schemeClr val="bg1">
                    <a:lumMod val="50000"/>
                  </a:schemeClr>
                </a:solidFill>
              </a:endParaRPr>
            </a:p>
            <a:p>
              <a:pPr marL="722" lvl="2">
                <a:spcAft>
                  <a:spcPts val="136"/>
                </a:spcAft>
              </a:pPr>
              <a:r>
                <a:rPr lang="en-GB" sz="640">
                  <a:solidFill>
                    <a:schemeClr val="bg1">
                      <a:lumMod val="50000"/>
                    </a:schemeClr>
                  </a:solidFill>
                </a:rPr>
                <a:t>Alternatively you can use the keyboard shortcuts:</a:t>
              </a:r>
              <a:br>
                <a:rPr lang="en-GB" sz="640">
                  <a:solidFill>
                    <a:schemeClr val="bg1">
                      <a:lumMod val="50000"/>
                    </a:schemeClr>
                  </a:solidFill>
                </a:rPr>
              </a:br>
              <a:r>
                <a:rPr lang="en-GB" sz="640">
                  <a:solidFill>
                    <a:schemeClr val="bg1">
                      <a:lumMod val="50000"/>
                    </a:schemeClr>
                  </a:solidFill>
                </a:rPr>
                <a:t>Shift+Alt+Right arrow key = increase level</a:t>
              </a:r>
              <a:br>
                <a:rPr lang="en-GB" sz="640">
                  <a:solidFill>
                    <a:schemeClr val="bg1">
                      <a:lumMod val="50000"/>
                    </a:schemeClr>
                  </a:solidFill>
                </a:rPr>
              </a:br>
              <a:r>
                <a:rPr lang="en-GB" sz="640">
                  <a:solidFill>
                    <a:schemeClr val="bg1">
                      <a:lumMod val="50000"/>
                    </a:schemeClr>
                  </a:solidFill>
                </a:rPr>
                <a:t>Shift+Alt+Left arrow key = decrease level</a:t>
              </a:r>
            </a:p>
            <a:p>
              <a:pPr marL="722" lvl="2">
                <a:spcAft>
                  <a:spcPts val="136"/>
                </a:spcAft>
              </a:pPr>
              <a:r>
                <a:rPr lang="en-GB" sz="640" b="1">
                  <a:solidFill>
                    <a:schemeClr val="bg1">
                      <a:lumMod val="50000"/>
                    </a:schemeClr>
                  </a:solidFill>
                  <a:latin typeface="+mj-lt"/>
                </a:rPr>
                <a:t>Guides</a:t>
              </a:r>
            </a:p>
            <a:p>
              <a:pPr marL="722" lvl="2">
                <a:spcAft>
                  <a:spcPts val="136"/>
                </a:spcAft>
              </a:pPr>
              <a:r>
                <a:rPr lang="en-GB" sz="640">
                  <a:solidFill>
                    <a:schemeClr val="bg1">
                      <a:lumMod val="50000"/>
                    </a:schemeClr>
                  </a:solidFill>
                </a:rPr>
                <a:t>To ensure all other elements aside from placeholders are positioned correctly, switch your drawing guides on (Alt+F9), this will help align all information such as text boxes, charts etc. </a:t>
              </a:r>
            </a:p>
            <a:p>
              <a:pPr marL="83030" lvl="3" indent="-83030">
                <a:spcAft>
                  <a:spcPts val="136"/>
                </a:spcAft>
                <a:buClr>
                  <a:schemeClr val="tx1"/>
                </a:buClr>
                <a:buFont typeface="Wingdings" panose="05000000000000000000" pitchFamily="2" charset="2"/>
                <a:buChar char="§"/>
              </a:pPr>
              <a:endParaRPr lang="en-GB" sz="640">
                <a:solidFill>
                  <a:schemeClr val="bg1">
                    <a:lumMod val="50000"/>
                  </a:schemeClr>
                </a:solidFill>
              </a:endParaRPr>
            </a:p>
          </p:txBody>
        </p:sp>
        <p:grpSp>
          <p:nvGrpSpPr>
            <p:cNvPr id="30" name="Group 29">
              <a:extLst>
                <a:ext uri="{FF2B5EF4-FFF2-40B4-BE49-F238E27FC236}">
                  <a16:creationId xmlns:a16="http://schemas.microsoft.com/office/drawing/2014/main" id="{7B72BB3D-7A3C-4684-BA16-7BC42D52C71E}"/>
                </a:ext>
              </a:extLst>
            </p:cNvPr>
            <p:cNvGrpSpPr/>
            <p:nvPr/>
          </p:nvGrpSpPr>
          <p:grpSpPr bwMode="gray">
            <a:xfrm>
              <a:off x="10986272" y="2041451"/>
              <a:ext cx="1586725" cy="550496"/>
              <a:chOff x="4736026" y="-2879841"/>
              <a:chExt cx="1698109" cy="589139"/>
            </a:xfrm>
            <a:solidFill>
              <a:schemeClr val="accent3">
                <a:lumMod val="20000"/>
                <a:lumOff val="80000"/>
              </a:schemeClr>
            </a:solidFill>
          </p:grpSpPr>
          <p:pic>
            <p:nvPicPr>
              <p:cNvPr id="31" name="Picture 3">
                <a:extLst>
                  <a:ext uri="{FF2B5EF4-FFF2-40B4-BE49-F238E27FC236}">
                    <a16:creationId xmlns:a16="http://schemas.microsoft.com/office/drawing/2014/main" id="{54391195-43CF-4392-A400-03DECFD1295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a:off x="4736026" y="-2879841"/>
                <a:ext cx="1698109"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32" name="Rounded Rectangle 20">
                <a:extLst>
                  <a:ext uri="{FF2B5EF4-FFF2-40B4-BE49-F238E27FC236}">
                    <a16:creationId xmlns:a16="http://schemas.microsoft.com/office/drawing/2014/main" id="{36A616C4-BC31-4393-8C8F-08A21867FCEE}"/>
                  </a:ext>
                </a:extLst>
              </p:cNvPr>
              <p:cNvSpPr/>
              <p:nvPr/>
            </p:nvSpPr>
            <p:spPr bwMode="gray">
              <a:xfrm>
                <a:off x="5292025" y="-2820484"/>
                <a:ext cx="346227" cy="166715"/>
              </a:xfrm>
              <a:prstGeom prst="roundRect">
                <a:avLst>
                  <a:gd name="adj" fmla="val 20963"/>
                </a:avLst>
              </a:prstGeom>
              <a:noFill/>
              <a:ln w="190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spcAft>
                    <a:spcPts val="273"/>
                  </a:spcAft>
                </a:pPr>
                <a:endParaRPr lang="en-GB" sz="637"/>
              </a:p>
            </p:txBody>
          </p:sp>
        </p:grpSp>
      </p:grpSp>
      <p:sp>
        <p:nvSpPr>
          <p:cNvPr id="3" name="Title 2">
            <a:extLst>
              <a:ext uri="{FF2B5EF4-FFF2-40B4-BE49-F238E27FC236}">
                <a16:creationId xmlns:a16="http://schemas.microsoft.com/office/drawing/2014/main" id="{1EED9939-C8C6-4136-91EB-74F055235F91}"/>
              </a:ext>
            </a:extLst>
          </p:cNvPr>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3092896645"/>
      </p:ext>
    </p:extLst>
  </p:cSld>
  <p:clrMapOvr>
    <a:masterClrMapping/>
  </p:clrMapOvr>
  <p:extLst>
    <p:ext uri="{DCECCB84-F9BA-43D5-87BE-67443E8EF086}">
      <p15:sldGuideLst xmlns:p15="http://schemas.microsoft.com/office/powerpoint/2012/main"/>
    </p:ext>
  </p:extLst>
</p:sldLayout>
</file>

<file path=ppt/slideLayouts/slideLayout88.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a:xfrm>
            <a:off x="347135" y="1060666"/>
            <a:ext cx="8449732" cy="1210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Rectangle 4"/>
          <p:cNvSpPr>
            <a:spLocks noGrp="1" noChangeArrowheads="1"/>
          </p:cNvSpPr>
          <p:nvPr>
            <p:ph type="dt" sz="half" idx="10"/>
          </p:nvPr>
        </p:nvSpPr>
        <p:spPr>
          <a:ln/>
        </p:spPr>
        <p:txBody>
          <a:bodyPr/>
          <a:lstStyle>
            <a:lvl1pPr>
              <a:defRPr/>
            </a:lvl1pPr>
          </a:lstStyle>
          <a:p>
            <a:pPr>
              <a:defRPr/>
            </a:pPr>
            <a:fld id="{6E983326-A70F-4957-A3ED-4F2F5C0FDFC2}" type="datetime1">
              <a:rPr lang="en-US"/>
              <a:pPr>
                <a:defRPr/>
              </a:pPr>
              <a:t>4/16/2020</a:t>
            </a:fld>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15D2633F-9E37-4580-B197-799DECA1053C}" type="slidenum">
              <a:rPr lang="en-US" altLang="en-US"/>
              <a:pPr>
                <a:defRPr/>
              </a:pPr>
              <a:t>‹#›</a:t>
            </a:fld>
            <a:endParaRPr lang="en-US" altLang="en-US"/>
          </a:p>
        </p:txBody>
      </p:sp>
    </p:spTree>
    <p:extLst>
      <p:ext uri="{BB962C8B-B14F-4D97-AF65-F5344CB8AC3E}">
        <p14:creationId xmlns:p14="http://schemas.microsoft.com/office/powerpoint/2010/main" val="62994638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One column + image">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B7B61B7-ECC6-4ABC-9069-45A9590FC629}"/>
              </a:ext>
            </a:extLst>
          </p:cNvPr>
          <p:cNvSpPr>
            <a:spLocks noGrp="1"/>
          </p:cNvSpPr>
          <p:nvPr>
            <p:ph type="title"/>
          </p:nvPr>
        </p:nvSpPr>
        <p:spPr/>
        <p:txBody>
          <a:bodyPr/>
          <a:lstStyle/>
          <a:p>
            <a:r>
              <a:rPr lang="en-US"/>
              <a:t>Click to edit Master title style</a:t>
            </a:r>
            <a:endParaRPr lang="en-GB" dirty="0"/>
          </a:p>
        </p:txBody>
      </p:sp>
      <p:sp>
        <p:nvSpPr>
          <p:cNvPr id="15" name="Text Placeholder 3">
            <a:extLst>
              <a:ext uri="{FF2B5EF4-FFF2-40B4-BE49-F238E27FC236}">
                <a16:creationId xmlns:a16="http://schemas.microsoft.com/office/drawing/2014/main" id="{D0C88B5B-AAF5-47BD-AD69-1EE3F9438DF2}"/>
              </a:ext>
            </a:extLst>
          </p:cNvPr>
          <p:cNvSpPr>
            <a:spLocks noGrp="1"/>
          </p:cNvSpPr>
          <p:nvPr>
            <p:ph type="body" sz="quarter" idx="16"/>
          </p:nvPr>
        </p:nvSpPr>
        <p:spPr>
          <a:xfrm>
            <a:off x="323999" y="1062500"/>
            <a:ext cx="4068613" cy="156966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4" name="Picture Placeholder 3">
            <a:extLst>
              <a:ext uri="{FF2B5EF4-FFF2-40B4-BE49-F238E27FC236}">
                <a16:creationId xmlns:a16="http://schemas.microsoft.com/office/drawing/2014/main" id="{C6AD82B2-07C2-46E9-9678-D1F4F1426BEA}"/>
              </a:ext>
            </a:extLst>
          </p:cNvPr>
          <p:cNvSpPr>
            <a:spLocks noGrp="1"/>
          </p:cNvSpPr>
          <p:nvPr>
            <p:ph type="pic" sz="quarter" idx="18" hasCustomPrompt="1"/>
          </p:nvPr>
        </p:nvSpPr>
        <p:spPr>
          <a:xfrm>
            <a:off x="4752975" y="1062038"/>
            <a:ext cx="4051937" cy="3454400"/>
          </a:xfrm>
          <a:solidFill>
            <a:schemeClr val="bg1">
              <a:lumMod val="95000"/>
            </a:schemeClr>
          </a:solidFill>
        </p:spPr>
        <p:txBody>
          <a:bodyPr anchor="ctr">
            <a:noAutofit/>
          </a:bodyPr>
          <a:lstStyle>
            <a:lvl1pPr algn="ctr">
              <a:defRPr/>
            </a:lvl1pPr>
          </a:lstStyle>
          <a:p>
            <a:r>
              <a:rPr lang="en-GB" dirty="0"/>
              <a:t>INSERT PICTURE</a:t>
            </a:r>
          </a:p>
        </p:txBody>
      </p:sp>
      <p:grpSp>
        <p:nvGrpSpPr>
          <p:cNvPr id="22" name="Guidance note">
            <a:extLst>
              <a:ext uri="{FF2B5EF4-FFF2-40B4-BE49-F238E27FC236}">
                <a16:creationId xmlns:a16="http://schemas.microsoft.com/office/drawing/2014/main" id="{01782A72-73F6-4D14-8B35-52467DA934D1}"/>
              </a:ext>
            </a:extLst>
          </p:cNvPr>
          <p:cNvGrpSpPr/>
          <p:nvPr userDrawn="1"/>
        </p:nvGrpSpPr>
        <p:grpSpPr>
          <a:xfrm>
            <a:off x="9385694" y="-2227"/>
            <a:ext cx="1932344" cy="2633888"/>
            <a:chOff x="10925224" y="286"/>
            <a:chExt cx="2952328" cy="4024464"/>
          </a:xfrm>
        </p:grpSpPr>
        <p:sp>
          <p:nvSpPr>
            <p:cNvPr id="23" name="Guidance note">
              <a:extLst>
                <a:ext uri="{FF2B5EF4-FFF2-40B4-BE49-F238E27FC236}">
                  <a16:creationId xmlns:a16="http://schemas.microsoft.com/office/drawing/2014/main" id="{BA2FA1E4-352E-4936-9547-427ED8A3A4D0}"/>
                </a:ext>
              </a:extLst>
            </p:cNvPr>
            <p:cNvSpPr/>
            <p:nvPr/>
          </p:nvSpPr>
          <p:spPr>
            <a:xfrm>
              <a:off x="10925224" y="286"/>
              <a:ext cx="2952328" cy="4024464"/>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722" lvl="2">
                <a:spcAft>
                  <a:spcPts val="136"/>
                </a:spcAft>
              </a:pPr>
              <a:r>
                <a:rPr lang="en-GB" sz="640" b="1" dirty="0">
                  <a:solidFill>
                    <a:schemeClr val="bg1">
                      <a:lumMod val="50000"/>
                    </a:schemeClr>
                  </a:solidFill>
                  <a:latin typeface="+mj-lt"/>
                </a:rPr>
                <a:t>Reapplying the Slide Layout</a:t>
              </a:r>
            </a:p>
            <a:p>
              <a:pPr marL="722" lvl="2">
                <a:spcAft>
                  <a:spcPts val="136"/>
                </a:spcAft>
              </a:pPr>
              <a:r>
                <a:rPr lang="en-GB" sz="640" dirty="0">
                  <a:solidFill>
                    <a:schemeClr val="bg1">
                      <a:lumMod val="50000"/>
                    </a:schemeClr>
                  </a:solidFill>
                </a:rPr>
                <a:t>Putting text into a placeholder not only ensures the text sits in the correct place and is formatted correctly, it also helps to update the page quickly and efficiently. </a:t>
              </a:r>
            </a:p>
            <a:p>
              <a:pPr marL="83030" lvl="3" indent="-83030">
                <a:spcAft>
                  <a:spcPts val="136"/>
                </a:spcAft>
                <a:buClr>
                  <a:schemeClr val="tx1"/>
                </a:buClr>
                <a:buFont typeface="Wingdings" panose="05000000000000000000" pitchFamily="2" charset="2"/>
                <a:buChar char="§"/>
              </a:pPr>
              <a:r>
                <a:rPr lang="en-GB" sz="640" dirty="0">
                  <a:solidFill>
                    <a:schemeClr val="bg1">
                      <a:lumMod val="50000"/>
                    </a:schemeClr>
                  </a:solidFill>
                </a:rPr>
                <a:t>Right click on any part of slide</a:t>
              </a:r>
            </a:p>
            <a:p>
              <a:pPr marL="83030" lvl="3" indent="-83030">
                <a:spcAft>
                  <a:spcPts val="136"/>
                </a:spcAft>
                <a:buClr>
                  <a:schemeClr val="tx1"/>
                </a:buClr>
                <a:buFont typeface="Wingdings" panose="05000000000000000000" pitchFamily="2" charset="2"/>
                <a:buChar char="§"/>
              </a:pPr>
              <a:r>
                <a:rPr lang="en-GB" sz="640" dirty="0">
                  <a:solidFill>
                    <a:schemeClr val="bg1">
                      <a:lumMod val="50000"/>
                    </a:schemeClr>
                  </a:solidFill>
                </a:rPr>
                <a:t>Click on ‘Layout’</a:t>
              </a:r>
            </a:p>
            <a:p>
              <a:pPr marL="83030" lvl="3" indent="-83030">
                <a:spcAft>
                  <a:spcPts val="136"/>
                </a:spcAft>
                <a:buClr>
                  <a:schemeClr val="tx1"/>
                </a:buClr>
                <a:buFont typeface="Wingdings" panose="05000000000000000000" pitchFamily="2" charset="2"/>
                <a:buChar char="§"/>
              </a:pPr>
              <a:r>
                <a:rPr lang="en-GB" sz="640" dirty="0">
                  <a:solidFill>
                    <a:schemeClr val="bg1">
                      <a:lumMod val="50000"/>
                    </a:schemeClr>
                  </a:solidFill>
                </a:rPr>
                <a:t>Select the layout you require</a:t>
              </a:r>
            </a:p>
            <a:p>
              <a:pPr marL="722" lvl="2">
                <a:spcAft>
                  <a:spcPts val="136"/>
                </a:spcAft>
              </a:pPr>
              <a:r>
                <a:rPr lang="en-GB" sz="640" b="1" dirty="0">
                  <a:solidFill>
                    <a:schemeClr val="bg1">
                      <a:lumMod val="50000"/>
                    </a:schemeClr>
                  </a:solidFill>
                  <a:latin typeface="+mj-lt"/>
                </a:rPr>
                <a:t>Text bullet formatting</a:t>
              </a:r>
            </a:p>
            <a:p>
              <a:pPr marL="722" lvl="2">
                <a:spcAft>
                  <a:spcPts val="136"/>
                </a:spcAft>
              </a:pPr>
              <a:r>
                <a:rPr lang="en-GB" sz="640" dirty="0">
                  <a:solidFill>
                    <a:schemeClr val="bg1">
                      <a:lumMod val="50000"/>
                    </a:schemeClr>
                  </a:solidFill>
                </a:rPr>
                <a:t>To use text/bullet formatting levels correctly, use the Increase List Level and Decrease List Level buttons from the Paragraph group on the Home tab.</a:t>
              </a:r>
            </a:p>
            <a:p>
              <a:pPr marL="722" lvl="2">
                <a:spcAft>
                  <a:spcPts val="136"/>
                </a:spcAft>
              </a:pPr>
              <a:endParaRPr lang="en-GB" sz="640" dirty="0">
                <a:solidFill>
                  <a:schemeClr val="bg1">
                    <a:lumMod val="50000"/>
                  </a:schemeClr>
                </a:solidFill>
              </a:endParaRPr>
            </a:p>
            <a:p>
              <a:pPr marL="722" lvl="2">
                <a:spcAft>
                  <a:spcPts val="136"/>
                </a:spcAft>
              </a:pPr>
              <a:endParaRPr lang="en-GB" sz="640" dirty="0">
                <a:solidFill>
                  <a:schemeClr val="bg1">
                    <a:lumMod val="50000"/>
                  </a:schemeClr>
                </a:solidFill>
              </a:endParaRPr>
            </a:p>
            <a:p>
              <a:pPr marL="722" lvl="2">
                <a:spcAft>
                  <a:spcPts val="136"/>
                </a:spcAft>
              </a:pPr>
              <a:endParaRPr lang="en-GB" sz="640" dirty="0">
                <a:solidFill>
                  <a:schemeClr val="bg1">
                    <a:lumMod val="50000"/>
                  </a:schemeClr>
                </a:solidFill>
              </a:endParaRPr>
            </a:p>
            <a:p>
              <a:pPr marL="722" lvl="2">
                <a:spcAft>
                  <a:spcPts val="136"/>
                </a:spcAft>
              </a:pPr>
              <a:endParaRPr lang="en-GB" sz="640" dirty="0">
                <a:solidFill>
                  <a:schemeClr val="bg1">
                    <a:lumMod val="50000"/>
                  </a:schemeClr>
                </a:solidFill>
              </a:endParaRPr>
            </a:p>
            <a:p>
              <a:pPr marL="722" lvl="2">
                <a:spcAft>
                  <a:spcPts val="136"/>
                </a:spcAft>
              </a:pPr>
              <a:r>
                <a:rPr lang="en-GB" sz="640" dirty="0">
                  <a:solidFill>
                    <a:schemeClr val="bg1">
                      <a:lumMod val="50000"/>
                    </a:schemeClr>
                  </a:solidFill>
                </a:rPr>
                <a:t>Alternatively you can use the keyboard shortcuts:</a:t>
              </a:r>
              <a:br>
                <a:rPr lang="en-GB" sz="640" dirty="0">
                  <a:solidFill>
                    <a:schemeClr val="bg1">
                      <a:lumMod val="50000"/>
                    </a:schemeClr>
                  </a:solidFill>
                </a:rPr>
              </a:br>
              <a:r>
                <a:rPr lang="en-GB" sz="640" dirty="0">
                  <a:solidFill>
                    <a:schemeClr val="bg1">
                      <a:lumMod val="50000"/>
                    </a:schemeClr>
                  </a:solidFill>
                </a:rPr>
                <a:t>Shift+Alt+Right arrow key = increase level</a:t>
              </a:r>
              <a:br>
                <a:rPr lang="en-GB" sz="640" dirty="0">
                  <a:solidFill>
                    <a:schemeClr val="bg1">
                      <a:lumMod val="50000"/>
                    </a:schemeClr>
                  </a:solidFill>
                </a:rPr>
              </a:br>
              <a:r>
                <a:rPr lang="en-GB" sz="640" dirty="0">
                  <a:solidFill>
                    <a:schemeClr val="bg1">
                      <a:lumMod val="50000"/>
                    </a:schemeClr>
                  </a:solidFill>
                </a:rPr>
                <a:t>Shift+Alt+Left arrow key = decrease level</a:t>
              </a:r>
            </a:p>
            <a:p>
              <a:pPr marL="722" lvl="2">
                <a:spcAft>
                  <a:spcPts val="136"/>
                </a:spcAft>
              </a:pPr>
              <a:r>
                <a:rPr lang="en-GB" sz="640" b="1" dirty="0">
                  <a:solidFill>
                    <a:schemeClr val="bg1">
                      <a:lumMod val="50000"/>
                    </a:schemeClr>
                  </a:solidFill>
                  <a:latin typeface="+mj-lt"/>
                </a:rPr>
                <a:t>Guides</a:t>
              </a:r>
            </a:p>
            <a:p>
              <a:pPr marL="722" lvl="2">
                <a:spcAft>
                  <a:spcPts val="136"/>
                </a:spcAft>
              </a:pPr>
              <a:r>
                <a:rPr lang="en-GB" sz="640" dirty="0">
                  <a:solidFill>
                    <a:schemeClr val="bg1">
                      <a:lumMod val="50000"/>
                    </a:schemeClr>
                  </a:solidFill>
                </a:rPr>
                <a:t>To ensure all other elements aside from placeholders are positioned correctly, switch your drawing guides on (Alt+F9), this will help align all information such as text boxes, charts etc. </a:t>
              </a:r>
            </a:p>
            <a:p>
              <a:pPr marL="83030" lvl="3" indent="-83030">
                <a:spcAft>
                  <a:spcPts val="136"/>
                </a:spcAft>
                <a:buClr>
                  <a:schemeClr val="tx1"/>
                </a:buClr>
                <a:buFont typeface="Wingdings" panose="05000000000000000000" pitchFamily="2" charset="2"/>
                <a:buChar char="§"/>
              </a:pPr>
              <a:endParaRPr lang="en-GB" sz="640" dirty="0">
                <a:solidFill>
                  <a:schemeClr val="bg1">
                    <a:lumMod val="50000"/>
                  </a:schemeClr>
                </a:solidFill>
              </a:endParaRPr>
            </a:p>
          </p:txBody>
        </p:sp>
        <p:grpSp>
          <p:nvGrpSpPr>
            <p:cNvPr id="24" name="Group 23">
              <a:extLst>
                <a:ext uri="{FF2B5EF4-FFF2-40B4-BE49-F238E27FC236}">
                  <a16:creationId xmlns:a16="http://schemas.microsoft.com/office/drawing/2014/main" id="{7CA143A2-801C-4CD0-8D12-326B73247494}"/>
                </a:ext>
              </a:extLst>
            </p:cNvPr>
            <p:cNvGrpSpPr/>
            <p:nvPr/>
          </p:nvGrpSpPr>
          <p:grpSpPr bwMode="gray">
            <a:xfrm>
              <a:off x="10986272" y="2041451"/>
              <a:ext cx="1586725" cy="550496"/>
              <a:chOff x="4736026" y="-2879841"/>
              <a:chExt cx="1698109" cy="589139"/>
            </a:xfrm>
            <a:solidFill>
              <a:schemeClr val="accent3">
                <a:lumMod val="20000"/>
                <a:lumOff val="80000"/>
              </a:schemeClr>
            </a:solidFill>
          </p:grpSpPr>
          <p:pic>
            <p:nvPicPr>
              <p:cNvPr id="25" name="Picture 3">
                <a:extLst>
                  <a:ext uri="{FF2B5EF4-FFF2-40B4-BE49-F238E27FC236}">
                    <a16:creationId xmlns:a16="http://schemas.microsoft.com/office/drawing/2014/main" id="{5C9ED126-1C4E-4635-A8FB-BCBFE68F79E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a:off x="4736026" y="-2879841"/>
                <a:ext cx="1698109"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26" name="Rounded Rectangle 20">
                <a:extLst>
                  <a:ext uri="{FF2B5EF4-FFF2-40B4-BE49-F238E27FC236}">
                    <a16:creationId xmlns:a16="http://schemas.microsoft.com/office/drawing/2014/main" id="{36520D67-05A8-460E-B163-63A8C5C3076E}"/>
                  </a:ext>
                </a:extLst>
              </p:cNvPr>
              <p:cNvSpPr/>
              <p:nvPr/>
            </p:nvSpPr>
            <p:spPr bwMode="gray">
              <a:xfrm>
                <a:off x="5292025" y="-2820484"/>
                <a:ext cx="346227" cy="166715"/>
              </a:xfrm>
              <a:prstGeom prst="roundRect">
                <a:avLst>
                  <a:gd name="adj" fmla="val 20963"/>
                </a:avLst>
              </a:prstGeom>
              <a:noFill/>
              <a:ln w="190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spcAft>
                    <a:spcPts val="273"/>
                  </a:spcAft>
                </a:pPr>
                <a:endParaRPr lang="en-GB" sz="637" dirty="0"/>
              </a:p>
            </p:txBody>
          </p:sp>
        </p:grpSp>
      </p:grpSp>
    </p:spTree>
    <p:extLst>
      <p:ext uri="{BB962C8B-B14F-4D97-AF65-F5344CB8AC3E}">
        <p14:creationId xmlns:p14="http://schemas.microsoft.com/office/powerpoint/2010/main" val="958727146"/>
      </p:ext>
    </p:extLst>
  </p:cSld>
  <p:clrMapOvr>
    <a:masterClrMapping/>
  </p:clrMapOvr>
  <p:extLst>
    <p:ext uri="{DCECCB84-F9BA-43D5-87BE-67443E8EF086}">
      <p15:sldGuideLst xmlns:p15="http://schemas.microsoft.com/office/powerpoint/2012/main"/>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emf"/><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10.xml.rels><?xml version="1.0" encoding="UTF-8" standalone="yes"?>
<Relationships xmlns="http://schemas.openxmlformats.org/package/2006/relationships"><Relationship Id="rId3" Type="http://schemas.openxmlformats.org/officeDocument/2006/relationships/image" Target="../media/image31.jpg"/><Relationship Id="rId2" Type="http://schemas.openxmlformats.org/officeDocument/2006/relationships/theme" Target="../theme/theme10.xml"/><Relationship Id="rId1" Type="http://schemas.openxmlformats.org/officeDocument/2006/relationships/slideLayout" Target="../slideLayouts/slideLayout60.xml"/></Relationships>
</file>

<file path=ppt/slideMasters/_rels/slideMaster11.xml.rels><?xml version="1.0" encoding="UTF-8" standalone="yes"?>
<Relationships xmlns="http://schemas.openxmlformats.org/package/2006/relationships"><Relationship Id="rId3" Type="http://schemas.openxmlformats.org/officeDocument/2006/relationships/slideLayout" Target="../slideLayouts/slideLayout63.xml"/><Relationship Id="rId2" Type="http://schemas.openxmlformats.org/officeDocument/2006/relationships/slideLayout" Target="../slideLayouts/slideLayout62.xml"/><Relationship Id="rId1" Type="http://schemas.openxmlformats.org/officeDocument/2006/relationships/slideLayout" Target="../slideLayouts/slideLayout61.xml"/><Relationship Id="rId5" Type="http://schemas.openxmlformats.org/officeDocument/2006/relationships/image" Target="../media/image32.jpg"/><Relationship Id="rId4" Type="http://schemas.openxmlformats.org/officeDocument/2006/relationships/theme" Target="../theme/theme11.xml"/></Relationships>
</file>

<file path=ppt/slideMasters/_rels/slideMaster12.xml.rels><?xml version="1.0" encoding="UTF-8" standalone="yes"?>
<Relationships xmlns="http://schemas.openxmlformats.org/package/2006/relationships"><Relationship Id="rId3" Type="http://schemas.openxmlformats.org/officeDocument/2006/relationships/slideLayout" Target="../slideLayouts/slideLayout66.xml"/><Relationship Id="rId2" Type="http://schemas.openxmlformats.org/officeDocument/2006/relationships/slideLayout" Target="../slideLayouts/slideLayout65.xml"/><Relationship Id="rId1" Type="http://schemas.openxmlformats.org/officeDocument/2006/relationships/slideLayout" Target="../slideLayouts/slideLayout64.xml"/><Relationship Id="rId6" Type="http://schemas.openxmlformats.org/officeDocument/2006/relationships/image" Target="../media/image23.jpeg"/><Relationship Id="rId5" Type="http://schemas.openxmlformats.org/officeDocument/2006/relationships/theme" Target="../theme/theme12.xml"/><Relationship Id="rId4" Type="http://schemas.openxmlformats.org/officeDocument/2006/relationships/slideLayout" Target="../slideLayouts/slideLayout67.xml"/></Relationships>
</file>

<file path=ppt/slideMasters/_rels/slideMaster13.xml.rels><?xml version="1.0" encoding="UTF-8" standalone="yes"?>
<Relationships xmlns="http://schemas.openxmlformats.org/package/2006/relationships"><Relationship Id="rId3" Type="http://schemas.openxmlformats.org/officeDocument/2006/relationships/slideLayout" Target="../slideLayouts/slideLayout70.xml"/><Relationship Id="rId2" Type="http://schemas.openxmlformats.org/officeDocument/2006/relationships/slideLayout" Target="../slideLayouts/slideLayout69.xml"/><Relationship Id="rId1" Type="http://schemas.openxmlformats.org/officeDocument/2006/relationships/slideLayout" Target="../slideLayouts/slideLayout68.xml"/><Relationship Id="rId6" Type="http://schemas.openxmlformats.org/officeDocument/2006/relationships/image" Target="../media/image23.jpeg"/><Relationship Id="rId5" Type="http://schemas.openxmlformats.org/officeDocument/2006/relationships/theme" Target="../theme/theme13.xml"/><Relationship Id="rId4" Type="http://schemas.openxmlformats.org/officeDocument/2006/relationships/slideLayout" Target="../slideLayouts/slideLayout71.xml"/></Relationships>
</file>

<file path=ppt/slideMasters/_rels/slideMaster14.xml.rels><?xml version="1.0" encoding="UTF-8" standalone="yes"?>
<Relationships xmlns="http://schemas.openxmlformats.org/package/2006/relationships"><Relationship Id="rId8" Type="http://schemas.openxmlformats.org/officeDocument/2006/relationships/slideLayout" Target="../slideLayouts/slideLayout79.xml"/><Relationship Id="rId13" Type="http://schemas.openxmlformats.org/officeDocument/2006/relationships/slideLayout" Target="../slideLayouts/slideLayout84.xml"/><Relationship Id="rId18" Type="http://schemas.openxmlformats.org/officeDocument/2006/relationships/theme" Target="../theme/theme14.xml"/><Relationship Id="rId3" Type="http://schemas.openxmlformats.org/officeDocument/2006/relationships/slideLayout" Target="../slideLayouts/slideLayout74.xml"/><Relationship Id="rId7" Type="http://schemas.openxmlformats.org/officeDocument/2006/relationships/slideLayout" Target="../slideLayouts/slideLayout78.xml"/><Relationship Id="rId12" Type="http://schemas.openxmlformats.org/officeDocument/2006/relationships/slideLayout" Target="../slideLayouts/slideLayout83.xml"/><Relationship Id="rId17" Type="http://schemas.openxmlformats.org/officeDocument/2006/relationships/slideLayout" Target="../slideLayouts/slideLayout88.xml"/><Relationship Id="rId2" Type="http://schemas.openxmlformats.org/officeDocument/2006/relationships/slideLayout" Target="../slideLayouts/slideLayout73.xml"/><Relationship Id="rId16" Type="http://schemas.openxmlformats.org/officeDocument/2006/relationships/slideLayout" Target="../slideLayouts/slideLayout87.xml"/><Relationship Id="rId1" Type="http://schemas.openxmlformats.org/officeDocument/2006/relationships/slideLayout" Target="../slideLayouts/slideLayout72.xml"/><Relationship Id="rId6" Type="http://schemas.openxmlformats.org/officeDocument/2006/relationships/slideLayout" Target="../slideLayouts/slideLayout77.xml"/><Relationship Id="rId11" Type="http://schemas.openxmlformats.org/officeDocument/2006/relationships/slideLayout" Target="../slideLayouts/slideLayout82.xml"/><Relationship Id="rId5" Type="http://schemas.openxmlformats.org/officeDocument/2006/relationships/slideLayout" Target="../slideLayouts/slideLayout76.xml"/><Relationship Id="rId15" Type="http://schemas.openxmlformats.org/officeDocument/2006/relationships/slideLayout" Target="../slideLayouts/slideLayout86.xml"/><Relationship Id="rId10" Type="http://schemas.openxmlformats.org/officeDocument/2006/relationships/slideLayout" Target="../slideLayouts/slideLayout81.xml"/><Relationship Id="rId19" Type="http://schemas.openxmlformats.org/officeDocument/2006/relationships/image" Target="../media/image1.emf"/><Relationship Id="rId4" Type="http://schemas.openxmlformats.org/officeDocument/2006/relationships/slideLayout" Target="../slideLayouts/slideLayout75.xml"/><Relationship Id="rId9" Type="http://schemas.openxmlformats.org/officeDocument/2006/relationships/slideLayout" Target="../slideLayouts/slideLayout80.xml"/><Relationship Id="rId14" Type="http://schemas.openxmlformats.org/officeDocument/2006/relationships/slideLayout" Target="../slideLayouts/slideLayout85.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5.xml"/><Relationship Id="rId13" Type="http://schemas.openxmlformats.org/officeDocument/2006/relationships/image" Target="../media/image5.png"/><Relationship Id="rId3" Type="http://schemas.openxmlformats.org/officeDocument/2006/relationships/slideLayout" Target="../slideLayouts/slideLayout20.xml"/><Relationship Id="rId7" Type="http://schemas.openxmlformats.org/officeDocument/2006/relationships/slideLayout" Target="../slideLayouts/slideLayout24.xml"/><Relationship Id="rId12" Type="http://schemas.openxmlformats.org/officeDocument/2006/relationships/image" Target="../media/image4.png"/><Relationship Id="rId2" Type="http://schemas.openxmlformats.org/officeDocument/2006/relationships/slideLayout" Target="../slideLayouts/slideLayout19.xml"/><Relationship Id="rId1" Type="http://schemas.openxmlformats.org/officeDocument/2006/relationships/slideLayout" Target="../slideLayouts/slideLayout18.xml"/><Relationship Id="rId6" Type="http://schemas.openxmlformats.org/officeDocument/2006/relationships/slideLayout" Target="../slideLayouts/slideLayout23.xml"/><Relationship Id="rId11" Type="http://schemas.openxmlformats.org/officeDocument/2006/relationships/image" Target="../media/image3.jpeg"/><Relationship Id="rId5" Type="http://schemas.openxmlformats.org/officeDocument/2006/relationships/slideLayout" Target="../slideLayouts/slideLayout22.xml"/><Relationship Id="rId10" Type="http://schemas.openxmlformats.org/officeDocument/2006/relationships/theme" Target="../theme/theme2.xml"/><Relationship Id="rId4" Type="http://schemas.openxmlformats.org/officeDocument/2006/relationships/slideLayout" Target="../slideLayouts/slideLayout21.xml"/><Relationship Id="rId9" Type="http://schemas.openxmlformats.org/officeDocument/2006/relationships/slideLayout" Target="../slideLayouts/slideLayout26.xml"/><Relationship Id="rId14" Type="http://schemas.openxmlformats.org/officeDocument/2006/relationships/image" Target="../media/image6.wmf"/></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4.xml"/><Relationship Id="rId13" Type="http://schemas.openxmlformats.org/officeDocument/2006/relationships/image" Target="../media/image6.wmf"/><Relationship Id="rId3" Type="http://schemas.openxmlformats.org/officeDocument/2006/relationships/slideLayout" Target="../slideLayouts/slideLayout29.xml"/><Relationship Id="rId7" Type="http://schemas.openxmlformats.org/officeDocument/2006/relationships/slideLayout" Target="../slideLayouts/slideLayout33.xml"/><Relationship Id="rId12" Type="http://schemas.openxmlformats.org/officeDocument/2006/relationships/image" Target="../media/image5.png"/><Relationship Id="rId2" Type="http://schemas.openxmlformats.org/officeDocument/2006/relationships/slideLayout" Target="../slideLayouts/slideLayout28.xml"/><Relationship Id="rId1" Type="http://schemas.openxmlformats.org/officeDocument/2006/relationships/slideLayout" Target="../slideLayouts/slideLayout27.xml"/><Relationship Id="rId6" Type="http://schemas.openxmlformats.org/officeDocument/2006/relationships/slideLayout" Target="../slideLayouts/slideLayout32.xml"/><Relationship Id="rId11" Type="http://schemas.openxmlformats.org/officeDocument/2006/relationships/image" Target="../media/image4.png"/><Relationship Id="rId5" Type="http://schemas.openxmlformats.org/officeDocument/2006/relationships/slideLayout" Target="../slideLayouts/slideLayout31.xml"/><Relationship Id="rId10" Type="http://schemas.openxmlformats.org/officeDocument/2006/relationships/image" Target="../media/image3.jpeg"/><Relationship Id="rId4" Type="http://schemas.openxmlformats.org/officeDocument/2006/relationships/slideLayout" Target="../slideLayouts/slideLayout30.xml"/><Relationship Id="rId9" Type="http://schemas.openxmlformats.org/officeDocument/2006/relationships/theme" Target="../theme/theme3.xml"/></Relationships>
</file>

<file path=ppt/slideMasters/_rels/slideMaster4.xml.rels><?xml version="1.0" encoding="UTF-8" standalone="yes"?>
<Relationships xmlns="http://schemas.openxmlformats.org/package/2006/relationships"><Relationship Id="rId3" Type="http://schemas.openxmlformats.org/officeDocument/2006/relationships/slideLayout" Target="../slideLayouts/slideLayout37.xml"/><Relationship Id="rId2" Type="http://schemas.openxmlformats.org/officeDocument/2006/relationships/slideLayout" Target="../slideLayouts/slideLayout36.xml"/><Relationship Id="rId1" Type="http://schemas.openxmlformats.org/officeDocument/2006/relationships/slideLayout" Target="../slideLayouts/slideLayout35.xml"/><Relationship Id="rId5" Type="http://schemas.openxmlformats.org/officeDocument/2006/relationships/image" Target="../media/image23.jpeg"/><Relationship Id="rId4" Type="http://schemas.openxmlformats.org/officeDocument/2006/relationships/theme" Target="../theme/theme4.xml"/></Relationships>
</file>

<file path=ppt/slideMasters/_rels/slideMaster5.xml.rels><?xml version="1.0" encoding="UTF-8" standalone="yes"?>
<Relationships xmlns="http://schemas.openxmlformats.org/package/2006/relationships"><Relationship Id="rId3" Type="http://schemas.openxmlformats.org/officeDocument/2006/relationships/slideLayout" Target="../slideLayouts/slideLayout40.xml"/><Relationship Id="rId2" Type="http://schemas.openxmlformats.org/officeDocument/2006/relationships/slideLayout" Target="../slideLayouts/slideLayout39.xml"/><Relationship Id="rId1" Type="http://schemas.openxmlformats.org/officeDocument/2006/relationships/slideLayout" Target="../slideLayouts/slideLayout38.xml"/><Relationship Id="rId5" Type="http://schemas.openxmlformats.org/officeDocument/2006/relationships/image" Target="../media/image23.jpeg"/><Relationship Id="rId4" Type="http://schemas.openxmlformats.org/officeDocument/2006/relationships/theme" Target="../theme/theme5.xml"/></Relationships>
</file>

<file path=ppt/slideMasters/_rels/slideMaster6.xml.rels><?xml version="1.0" encoding="UTF-8" standalone="yes"?>
<Relationships xmlns="http://schemas.openxmlformats.org/package/2006/relationships"><Relationship Id="rId3" Type="http://schemas.openxmlformats.org/officeDocument/2006/relationships/slideLayout" Target="../slideLayouts/slideLayout43.xml"/><Relationship Id="rId2" Type="http://schemas.openxmlformats.org/officeDocument/2006/relationships/slideLayout" Target="../slideLayouts/slideLayout42.xml"/><Relationship Id="rId1" Type="http://schemas.openxmlformats.org/officeDocument/2006/relationships/slideLayout" Target="../slideLayouts/slideLayout41.xml"/><Relationship Id="rId4" Type="http://schemas.openxmlformats.org/officeDocument/2006/relationships/theme" Target="../theme/theme6.xml"/></Relationships>
</file>

<file path=ppt/slideMasters/_rels/slideMaster7.xml.rels><?xml version="1.0" encoding="UTF-8" standalone="yes"?>
<Relationships xmlns="http://schemas.openxmlformats.org/package/2006/relationships"><Relationship Id="rId3" Type="http://schemas.openxmlformats.org/officeDocument/2006/relationships/slideLayout" Target="../slideLayouts/slideLayout46.xml"/><Relationship Id="rId2" Type="http://schemas.openxmlformats.org/officeDocument/2006/relationships/slideLayout" Target="../slideLayouts/slideLayout45.xml"/><Relationship Id="rId1" Type="http://schemas.openxmlformats.org/officeDocument/2006/relationships/slideLayout" Target="../slideLayouts/slideLayout44.xml"/><Relationship Id="rId4" Type="http://schemas.openxmlformats.org/officeDocument/2006/relationships/theme" Target="../theme/theme7.xml"/></Relationships>
</file>

<file path=ppt/slideMasters/_rels/slideMaster8.xml.rels><?xml version="1.0" encoding="UTF-8" standalone="yes"?>
<Relationships xmlns="http://schemas.openxmlformats.org/package/2006/relationships"><Relationship Id="rId3" Type="http://schemas.openxmlformats.org/officeDocument/2006/relationships/slideLayout" Target="../slideLayouts/slideLayout49.xml"/><Relationship Id="rId7" Type="http://schemas.openxmlformats.org/officeDocument/2006/relationships/theme" Target="../theme/theme8.xml"/><Relationship Id="rId2" Type="http://schemas.openxmlformats.org/officeDocument/2006/relationships/slideLayout" Target="../slideLayouts/slideLayout48.xml"/><Relationship Id="rId1" Type="http://schemas.openxmlformats.org/officeDocument/2006/relationships/slideLayout" Target="../slideLayouts/slideLayout47.xml"/><Relationship Id="rId6" Type="http://schemas.openxmlformats.org/officeDocument/2006/relationships/slideLayout" Target="../slideLayouts/slideLayout52.xml"/><Relationship Id="rId5" Type="http://schemas.openxmlformats.org/officeDocument/2006/relationships/slideLayout" Target="../slideLayouts/slideLayout51.xml"/><Relationship Id="rId4" Type="http://schemas.openxmlformats.org/officeDocument/2006/relationships/slideLayout" Target="../slideLayouts/slideLayout50.xml"/></Relationships>
</file>

<file path=ppt/slideMasters/_rels/slideMaster9.xml.rels><?xml version="1.0" encoding="UTF-8" standalone="yes"?>
<Relationships xmlns="http://schemas.openxmlformats.org/package/2006/relationships"><Relationship Id="rId8" Type="http://schemas.openxmlformats.org/officeDocument/2006/relationships/theme" Target="../theme/theme9.xml"/><Relationship Id="rId3" Type="http://schemas.openxmlformats.org/officeDocument/2006/relationships/slideLayout" Target="../slideLayouts/slideLayout55.xml"/><Relationship Id="rId7" Type="http://schemas.openxmlformats.org/officeDocument/2006/relationships/slideLayout" Target="../slideLayouts/slideLayout59.xml"/><Relationship Id="rId2" Type="http://schemas.openxmlformats.org/officeDocument/2006/relationships/slideLayout" Target="../slideLayouts/slideLayout54.xml"/><Relationship Id="rId1" Type="http://schemas.openxmlformats.org/officeDocument/2006/relationships/slideLayout" Target="../slideLayouts/slideLayout53.xml"/><Relationship Id="rId6" Type="http://schemas.openxmlformats.org/officeDocument/2006/relationships/slideLayout" Target="../slideLayouts/slideLayout58.xml"/><Relationship Id="rId5" Type="http://schemas.openxmlformats.org/officeDocument/2006/relationships/slideLayout" Target="../slideLayouts/slideLayout57.xml"/><Relationship Id="rId4" Type="http://schemas.openxmlformats.org/officeDocument/2006/relationships/slideLayout" Target="../slideLayouts/slideLayout5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5214866F-397A-442D-8608-60CDBC114A02}"/>
              </a:ext>
            </a:extLst>
          </p:cNvPr>
          <p:cNvSpPr>
            <a:spLocks noGrp="1"/>
          </p:cNvSpPr>
          <p:nvPr>
            <p:ph type="body" idx="1"/>
          </p:nvPr>
        </p:nvSpPr>
        <p:spPr>
          <a:xfrm>
            <a:off x="323550" y="1060662"/>
            <a:ext cx="8496299" cy="2985433"/>
          </a:xfrm>
          <a:prstGeom prst="rect">
            <a:avLst/>
          </a:prstGeom>
        </p:spPr>
        <p:txBody>
          <a:bodyPr vert="horz" wrap="square" lIns="0" tIns="0" rIns="0" bIns="0" rtlCol="0">
            <a:spAutoFit/>
          </a:bodyPr>
          <a:lstStyle/>
          <a:p>
            <a:pPr lvl="0"/>
            <a:r>
              <a:rPr lang="en-GB" dirty="0"/>
              <a:t>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5"/>
            <a:r>
              <a:rPr lang="en-GB" dirty="0"/>
              <a:t>Sixth level</a:t>
            </a:r>
          </a:p>
          <a:p>
            <a:pPr lvl="6"/>
            <a:r>
              <a:rPr lang="en-GB" dirty="0"/>
              <a:t>Seventh level</a:t>
            </a:r>
          </a:p>
          <a:p>
            <a:pPr lvl="7"/>
            <a:r>
              <a:rPr lang="en-GB" dirty="0"/>
              <a:t>Eighth level</a:t>
            </a:r>
          </a:p>
          <a:p>
            <a:pPr lvl="8"/>
            <a:r>
              <a:rPr lang="en-GB" dirty="0"/>
              <a:t>Ninth level</a:t>
            </a:r>
          </a:p>
        </p:txBody>
      </p:sp>
      <p:sp>
        <p:nvSpPr>
          <p:cNvPr id="4" name="Title Placeholder 3">
            <a:extLst>
              <a:ext uri="{FF2B5EF4-FFF2-40B4-BE49-F238E27FC236}">
                <a16:creationId xmlns:a16="http://schemas.microsoft.com/office/drawing/2014/main" id="{385A9BAF-70C4-4682-9C98-A7480CE7E49F}"/>
              </a:ext>
            </a:extLst>
          </p:cNvPr>
          <p:cNvSpPr>
            <a:spLocks noGrp="1"/>
          </p:cNvSpPr>
          <p:nvPr>
            <p:ph type="title"/>
          </p:nvPr>
        </p:nvSpPr>
        <p:spPr>
          <a:xfrm>
            <a:off x="323550" y="330855"/>
            <a:ext cx="8495999" cy="295466"/>
          </a:xfrm>
          <a:prstGeom prst="rect">
            <a:avLst/>
          </a:prstGeom>
        </p:spPr>
        <p:txBody>
          <a:bodyPr vert="horz" wrap="square" lIns="0" tIns="0" rIns="0" bIns="0" rtlCol="0" anchor="t">
            <a:noAutofit/>
          </a:bodyPr>
          <a:lstStyle/>
          <a:p>
            <a:r>
              <a:rPr lang="en-US"/>
              <a:t>Click to edit Master title style</a:t>
            </a:r>
            <a:endParaRPr lang="en-GB" dirty="0"/>
          </a:p>
        </p:txBody>
      </p:sp>
      <p:sp>
        <p:nvSpPr>
          <p:cNvPr id="6" name="TextBox 5">
            <a:extLst>
              <a:ext uri="{FF2B5EF4-FFF2-40B4-BE49-F238E27FC236}">
                <a16:creationId xmlns:a16="http://schemas.microsoft.com/office/drawing/2014/main" id="{CB375368-3DA2-4068-999A-FD7D5CC1593E}"/>
              </a:ext>
            </a:extLst>
          </p:cNvPr>
          <p:cNvSpPr txBox="1"/>
          <p:nvPr userDrawn="1"/>
        </p:nvSpPr>
        <p:spPr>
          <a:xfrm>
            <a:off x="323850" y="4695594"/>
            <a:ext cx="835165" cy="184666"/>
          </a:xfrm>
          <a:prstGeom prst="rect">
            <a:avLst/>
          </a:prstGeom>
          <a:noFill/>
        </p:spPr>
        <p:txBody>
          <a:bodyPr wrap="square" lIns="0" tIns="0" rIns="0" bIns="0" rtlCol="0">
            <a:spAutoFit/>
          </a:bodyPr>
          <a:lstStyle/>
          <a:p>
            <a:fld id="{8A64BEAD-2F81-4807-9FB1-B1EFCD142F0E}" type="slidenum">
              <a:rPr lang="en-GB" sz="1200" smtClean="0">
                <a:solidFill>
                  <a:schemeClr val="accent1"/>
                </a:solidFill>
              </a:rPr>
              <a:pPr/>
              <a:t>‹#›</a:t>
            </a:fld>
            <a:endParaRPr lang="en-GB" sz="1200" dirty="0">
              <a:solidFill>
                <a:schemeClr val="accent1"/>
              </a:solidFill>
            </a:endParaRPr>
          </a:p>
        </p:txBody>
      </p:sp>
      <p:pic>
        <p:nvPicPr>
          <p:cNvPr id="8" name="Picture 7">
            <a:extLst>
              <a:ext uri="{FF2B5EF4-FFF2-40B4-BE49-F238E27FC236}">
                <a16:creationId xmlns:a16="http://schemas.microsoft.com/office/drawing/2014/main" id="{17DFA1DF-B17A-476E-B757-42F3AEE3DC4B}"/>
              </a:ext>
            </a:extLst>
          </p:cNvPr>
          <p:cNvPicPr>
            <a:picLocks noChangeAspect="1"/>
          </p:cNvPicPr>
          <p:nvPr userDrawn="1"/>
        </p:nvPicPr>
        <p:blipFill>
          <a:blip r:embed="rId19"/>
          <a:stretch>
            <a:fillRect/>
          </a:stretch>
        </p:blipFill>
        <p:spPr>
          <a:xfrm>
            <a:off x="7473917" y="4678326"/>
            <a:ext cx="1345632" cy="201018"/>
          </a:xfrm>
          <a:prstGeom prst="rect">
            <a:avLst/>
          </a:prstGeom>
        </p:spPr>
      </p:pic>
    </p:spTree>
  </p:cSld>
  <p:clrMap bg1="lt1" tx1="dk1" bg2="lt2" tx2="dk2" accent1="accent1" accent2="accent2" accent3="accent3" accent4="accent4" accent5="accent5" accent6="accent6" hlink="hlink" folHlink="folHlink"/>
  <p:sldLayoutIdLst>
    <p:sldLayoutId id="2147483693" r:id="rId1"/>
    <p:sldLayoutId id="2147483668" r:id="rId2"/>
    <p:sldLayoutId id="2147483669" r:id="rId3"/>
    <p:sldLayoutId id="2147483760" r:id="rId4"/>
    <p:sldLayoutId id="2147483758" r:id="rId5"/>
    <p:sldLayoutId id="2147483759" r:id="rId6"/>
    <p:sldLayoutId id="2147483696" r:id="rId7"/>
    <p:sldLayoutId id="2147483697" r:id="rId8"/>
    <p:sldLayoutId id="2147483763" r:id="rId9"/>
    <p:sldLayoutId id="2147483761" r:id="rId10"/>
    <p:sldLayoutId id="2147483762" r:id="rId11"/>
    <p:sldLayoutId id="2147483670" r:id="rId12"/>
    <p:sldLayoutId id="2147483663" r:id="rId13"/>
    <p:sldLayoutId id="2147483755" r:id="rId14"/>
    <p:sldLayoutId id="2147483757" r:id="rId15"/>
    <p:sldLayoutId id="2147483756" r:id="rId16"/>
    <p:sldLayoutId id="2147483871" r:id="rId17"/>
  </p:sldLayoutIdLst>
  <p:txStyles>
    <p:titleStyle>
      <a:lvl1pPr eaLnBrk="1" hangingPunct="1">
        <a:lnSpc>
          <a:spcPct val="80000"/>
        </a:lnSpc>
        <a:defRPr sz="2400" b="1">
          <a:solidFill>
            <a:schemeClr val="accent1"/>
          </a:solidFill>
          <a:latin typeface="+mj-lt"/>
          <a:ea typeface="+mj-ea"/>
          <a:cs typeface="+mj-cs"/>
        </a:defRPr>
      </a:lvl1pPr>
    </p:titleStyle>
    <p:bodyStyle>
      <a:lvl1pPr marL="0" indent="0" eaLnBrk="1" hangingPunct="1">
        <a:spcAft>
          <a:spcPts val="600"/>
        </a:spcAft>
        <a:buFont typeface="Wingdings 2" panose="05020102010507070707" pitchFamily="18" charset="2"/>
        <a:buNone/>
        <a:defRPr sz="1800" b="1">
          <a:solidFill>
            <a:schemeClr val="accent1"/>
          </a:solidFill>
          <a:latin typeface="+mn-lt"/>
          <a:ea typeface="+mn-ea"/>
          <a:cs typeface="+mn-cs"/>
        </a:defRPr>
      </a:lvl1pPr>
      <a:lvl2pPr marL="0" indent="0" eaLnBrk="1" hangingPunct="1">
        <a:spcAft>
          <a:spcPts val="600"/>
        </a:spcAft>
        <a:buFont typeface="Wingdings 2" panose="05020102010507070707" pitchFamily="18" charset="2"/>
        <a:buNone/>
        <a:defRPr sz="1600">
          <a:solidFill>
            <a:schemeClr val="tx1"/>
          </a:solidFill>
          <a:latin typeface="+mn-lt"/>
          <a:ea typeface="+mn-ea"/>
          <a:cs typeface="+mn-cs"/>
        </a:defRPr>
      </a:lvl2pPr>
      <a:lvl3pPr marL="180000" indent="-180000" eaLnBrk="1" hangingPunct="1">
        <a:spcAft>
          <a:spcPts val="600"/>
        </a:spcAft>
        <a:buClr>
          <a:schemeClr val="accent1"/>
        </a:buClr>
        <a:buFont typeface="Wingdings 2" panose="05020102010507070707" pitchFamily="18" charset="2"/>
        <a:buChar char=""/>
        <a:defRPr sz="1600">
          <a:solidFill>
            <a:schemeClr val="tx1"/>
          </a:solidFill>
          <a:latin typeface="+mn-lt"/>
          <a:ea typeface="+mn-ea"/>
          <a:cs typeface="+mn-cs"/>
        </a:defRPr>
      </a:lvl3pPr>
      <a:lvl4pPr marL="360000" indent="-180000" eaLnBrk="1" hangingPunct="1">
        <a:spcAft>
          <a:spcPts val="600"/>
        </a:spcAft>
        <a:buClr>
          <a:schemeClr val="accent1"/>
        </a:buClr>
        <a:buFont typeface="Symbol" panose="05050102010706020507" pitchFamily="18" charset="2"/>
        <a:buChar char=""/>
        <a:defRPr sz="1600">
          <a:solidFill>
            <a:schemeClr val="tx1"/>
          </a:solidFill>
          <a:latin typeface="+mn-lt"/>
          <a:ea typeface="+mn-ea"/>
          <a:cs typeface="+mn-cs"/>
        </a:defRPr>
      </a:lvl4pPr>
      <a:lvl5pPr marL="540000" indent="-180000" eaLnBrk="1" hangingPunct="1">
        <a:spcAft>
          <a:spcPts val="600"/>
        </a:spcAft>
        <a:buClr>
          <a:schemeClr val="accent1"/>
        </a:buClr>
        <a:buFont typeface="Symbol" panose="05050102010706020507" pitchFamily="18" charset="2"/>
        <a:buChar char=""/>
        <a:defRPr sz="1600">
          <a:solidFill>
            <a:schemeClr val="tx1"/>
          </a:solidFill>
          <a:latin typeface="+mn-lt"/>
          <a:ea typeface="+mn-ea"/>
          <a:cs typeface="+mn-cs"/>
        </a:defRPr>
      </a:lvl5pPr>
      <a:lvl6pPr marL="180000" indent="-180000" eaLnBrk="1" hangingPunct="1">
        <a:spcAft>
          <a:spcPts val="600"/>
        </a:spcAft>
        <a:buFont typeface="+mj-lt"/>
        <a:buAutoNum type="arabicPeriod"/>
        <a:defRPr sz="1600">
          <a:solidFill>
            <a:schemeClr val="tx1"/>
          </a:solidFill>
          <a:latin typeface="+mn-lt"/>
          <a:ea typeface="+mn-ea"/>
          <a:cs typeface="+mn-cs"/>
        </a:defRPr>
      </a:lvl6pPr>
      <a:lvl7pPr marL="360000" indent="-180000" eaLnBrk="1" hangingPunct="1">
        <a:spcAft>
          <a:spcPts val="600"/>
        </a:spcAft>
        <a:buFont typeface="+mj-lt"/>
        <a:buAutoNum type="alphaLcPeriod"/>
        <a:defRPr sz="1600">
          <a:solidFill>
            <a:schemeClr val="tx1"/>
          </a:solidFill>
          <a:latin typeface="+mn-lt"/>
          <a:ea typeface="+mn-ea"/>
          <a:cs typeface="+mn-cs"/>
        </a:defRPr>
      </a:lvl7pPr>
      <a:lvl8pPr marL="540000" indent="-180000" eaLnBrk="1" hangingPunct="1">
        <a:spcAft>
          <a:spcPts val="600"/>
        </a:spcAft>
        <a:buFont typeface="+mj-lt"/>
        <a:buAutoNum type="romanLcPeriod"/>
        <a:defRPr sz="1600">
          <a:solidFill>
            <a:schemeClr val="tx1"/>
          </a:solidFill>
          <a:latin typeface="+mn-lt"/>
          <a:ea typeface="+mn-ea"/>
          <a:cs typeface="+mn-cs"/>
        </a:defRPr>
      </a:lvl8pPr>
      <a:lvl9pPr marL="0" indent="0" eaLnBrk="1" hangingPunct="1">
        <a:spcAft>
          <a:spcPts val="600"/>
        </a:spcAft>
        <a:defRPr sz="2400">
          <a:solidFill>
            <a:schemeClr val="accent1"/>
          </a:solidFill>
          <a:latin typeface="+mn-lt"/>
          <a:ea typeface="+mn-ea"/>
          <a:cs typeface="+mn-cs"/>
        </a:defRPr>
      </a:lvl9pPr>
    </p:bodyStyle>
    <p:otherStyle>
      <a:lvl1pPr marL="0" eaLnBrk="1" hangingPunct="1">
        <a:defRPr>
          <a:latin typeface="+mn-lt"/>
          <a:ea typeface="+mn-ea"/>
          <a:cs typeface="+mn-cs"/>
        </a:defRPr>
      </a:lvl1pPr>
      <a:lvl2pPr marL="207935" eaLnBrk="1" hangingPunct="1">
        <a:defRPr>
          <a:latin typeface="+mn-lt"/>
          <a:ea typeface="+mn-ea"/>
          <a:cs typeface="+mn-cs"/>
        </a:defRPr>
      </a:lvl2pPr>
      <a:lvl3pPr marL="415869" eaLnBrk="1" hangingPunct="1">
        <a:defRPr>
          <a:latin typeface="+mn-lt"/>
          <a:ea typeface="+mn-ea"/>
          <a:cs typeface="+mn-cs"/>
        </a:defRPr>
      </a:lvl3pPr>
      <a:lvl4pPr marL="623804" eaLnBrk="1" hangingPunct="1">
        <a:defRPr>
          <a:latin typeface="+mn-lt"/>
          <a:ea typeface="+mn-ea"/>
          <a:cs typeface="+mn-cs"/>
        </a:defRPr>
      </a:lvl4pPr>
      <a:lvl5pPr marL="831738" eaLnBrk="1" hangingPunct="1">
        <a:defRPr>
          <a:latin typeface="+mn-lt"/>
          <a:ea typeface="+mn-ea"/>
          <a:cs typeface="+mn-cs"/>
        </a:defRPr>
      </a:lvl5pPr>
      <a:lvl6pPr marL="1039673" eaLnBrk="1" hangingPunct="1">
        <a:defRPr>
          <a:latin typeface="+mn-lt"/>
          <a:ea typeface="+mn-ea"/>
          <a:cs typeface="+mn-cs"/>
        </a:defRPr>
      </a:lvl6pPr>
      <a:lvl7pPr marL="1247607" eaLnBrk="1" hangingPunct="1">
        <a:defRPr>
          <a:latin typeface="+mn-lt"/>
          <a:ea typeface="+mn-ea"/>
          <a:cs typeface="+mn-cs"/>
        </a:defRPr>
      </a:lvl7pPr>
      <a:lvl8pPr marL="1455542" eaLnBrk="1" hangingPunct="1">
        <a:defRPr>
          <a:latin typeface="+mn-lt"/>
          <a:ea typeface="+mn-ea"/>
          <a:cs typeface="+mn-cs"/>
        </a:defRPr>
      </a:lvl8pPr>
      <a:lvl9pPr marL="1663476" eaLnBrk="1" hangingPunct="1">
        <a:defRPr>
          <a:latin typeface="+mn-lt"/>
          <a:ea typeface="+mn-ea"/>
          <a:cs typeface="+mn-cs"/>
        </a:defRPr>
      </a:lvl9pPr>
    </p:otherStyle>
  </p:txStyles>
  <p:extLst>
    <p:ext uri="{27BBF7A9-308A-43DC-89C8-2F10F3537804}">
      <p15:sldGuideLst xmlns:p15="http://schemas.microsoft.com/office/powerpoint/2012/main">
        <p15:guide id="2" orient="horz" pos="667" userDrawn="1">
          <p15:clr>
            <a:srgbClr val="F26B43"/>
          </p15:clr>
        </p15:guide>
        <p15:guide id="7" pos="1837" userDrawn="1">
          <p15:clr>
            <a:srgbClr val="F26B43"/>
          </p15:clr>
        </p15:guide>
        <p15:guide id="8" pos="2064" userDrawn="1">
          <p15:clr>
            <a:srgbClr val="F26B43"/>
          </p15:clr>
        </p15:guide>
        <p15:guide id="9" pos="3696" userDrawn="1">
          <p15:clr>
            <a:srgbClr val="F26B43"/>
          </p15:clr>
        </p15:guide>
        <p15:guide id="10" pos="3923" userDrawn="1">
          <p15:clr>
            <a:srgbClr val="F26B43"/>
          </p15:clr>
        </p15:guide>
        <p15:guide id="12" pos="2767" userDrawn="1">
          <p15:clr>
            <a:srgbClr val="F26B43"/>
          </p15:clr>
        </p15:guide>
        <p15:guide id="13" pos="2993" userDrawn="1">
          <p15:clr>
            <a:srgbClr val="F26B43"/>
          </p15:clr>
        </p15:guide>
        <p15:guide id="14" orient="horz" pos="1053" userDrawn="1">
          <p15:clr>
            <a:srgbClr val="F26B43"/>
          </p15:clr>
        </p15:guide>
        <p15:guide id="15" orient="horz" pos="350" userDrawn="1">
          <p15:clr>
            <a:srgbClr val="F26B43"/>
          </p15:clr>
        </p15:guide>
        <p15:guide id="16" orient="horz" pos="2845" userDrawn="1">
          <p15:clr>
            <a:srgbClr val="F26B43"/>
          </p15:clr>
        </p15:guide>
        <p15:guide id="17" pos="5556" userDrawn="1">
          <p15:clr>
            <a:srgbClr val="F26B43"/>
          </p15:clr>
        </p15:guide>
        <p15:guide id="18" orient="horz" pos="3049" userDrawn="1">
          <p15:clr>
            <a:srgbClr val="F26B43"/>
          </p15:clr>
        </p15:guide>
        <p15:guide id="19" pos="204" userDrawn="1">
          <p15:clr>
            <a:srgbClr val="F26B43"/>
          </p15:clr>
        </p15:guide>
      </p15:sldGuideLst>
    </p:ext>
  </p:extLst>
</p:sldMaster>
</file>

<file path=ppt/slideMasters/slideMaster10.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3">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207605190"/>
      </p:ext>
    </p:extLst>
  </p:cSld>
  <p:clrMap bg1="lt1" tx1="dk1" bg2="lt2" tx2="dk2" accent1="accent1" accent2="accent2" accent3="accent3" accent4="accent4" accent5="accent5" accent6="accent6" hlink="hlink" folHlink="folHlink"/>
  <p:sldLayoutIdLst>
    <p:sldLayoutId id="2147483836" r:id="rId1"/>
  </p:sldLayoutIdLst>
  <p:hf hdr="0" ftr="0" dt="0"/>
  <p:txStyles>
    <p:titleStyle>
      <a:lvl1pPr algn="ctr" rtl="0" eaLnBrk="0" fontAlgn="base" hangingPunct="0">
        <a:spcBef>
          <a:spcPct val="0"/>
        </a:spcBef>
        <a:spcAft>
          <a:spcPct val="0"/>
        </a:spcAft>
        <a:defRPr sz="3300" kern="1200">
          <a:solidFill>
            <a:schemeClr val="tx1"/>
          </a:solidFill>
          <a:latin typeface="+mj-lt"/>
          <a:ea typeface="+mj-ea"/>
          <a:cs typeface="+mj-cs"/>
        </a:defRPr>
      </a:lvl1pPr>
      <a:lvl2pPr algn="ctr" rtl="0" eaLnBrk="0" fontAlgn="base" hangingPunct="0">
        <a:spcBef>
          <a:spcPct val="0"/>
        </a:spcBef>
        <a:spcAft>
          <a:spcPct val="0"/>
        </a:spcAft>
        <a:defRPr sz="3300">
          <a:solidFill>
            <a:schemeClr val="tx1"/>
          </a:solidFill>
          <a:latin typeface="Calibri" panose="020F0502020204030204" pitchFamily="34" charset="0"/>
        </a:defRPr>
      </a:lvl2pPr>
      <a:lvl3pPr algn="ctr" rtl="0" eaLnBrk="0" fontAlgn="base" hangingPunct="0">
        <a:spcBef>
          <a:spcPct val="0"/>
        </a:spcBef>
        <a:spcAft>
          <a:spcPct val="0"/>
        </a:spcAft>
        <a:defRPr sz="3300">
          <a:solidFill>
            <a:schemeClr val="tx1"/>
          </a:solidFill>
          <a:latin typeface="Calibri" panose="020F0502020204030204" pitchFamily="34" charset="0"/>
        </a:defRPr>
      </a:lvl3pPr>
      <a:lvl4pPr algn="ctr" rtl="0" eaLnBrk="0" fontAlgn="base" hangingPunct="0">
        <a:spcBef>
          <a:spcPct val="0"/>
        </a:spcBef>
        <a:spcAft>
          <a:spcPct val="0"/>
        </a:spcAft>
        <a:defRPr sz="3300">
          <a:solidFill>
            <a:schemeClr val="tx1"/>
          </a:solidFill>
          <a:latin typeface="Calibri" panose="020F0502020204030204" pitchFamily="34" charset="0"/>
        </a:defRPr>
      </a:lvl4pPr>
      <a:lvl5pPr algn="ctr" rtl="0" eaLnBrk="0" fontAlgn="base" hangingPunct="0">
        <a:spcBef>
          <a:spcPct val="0"/>
        </a:spcBef>
        <a:spcAft>
          <a:spcPct val="0"/>
        </a:spcAft>
        <a:defRPr sz="3300">
          <a:solidFill>
            <a:schemeClr val="tx1"/>
          </a:solidFill>
          <a:latin typeface="Calibri" panose="020F0502020204030204" pitchFamily="34" charset="0"/>
        </a:defRPr>
      </a:lvl5pPr>
      <a:lvl6pPr marL="342864" algn="ctr" rtl="0" fontAlgn="base">
        <a:spcBef>
          <a:spcPct val="0"/>
        </a:spcBef>
        <a:spcAft>
          <a:spcPct val="0"/>
        </a:spcAft>
        <a:defRPr sz="3300">
          <a:solidFill>
            <a:schemeClr val="tx1"/>
          </a:solidFill>
          <a:latin typeface="Calibri" panose="020F0502020204030204" pitchFamily="34" charset="0"/>
        </a:defRPr>
      </a:lvl6pPr>
      <a:lvl7pPr marL="685727" algn="ctr" rtl="0" fontAlgn="base">
        <a:spcBef>
          <a:spcPct val="0"/>
        </a:spcBef>
        <a:spcAft>
          <a:spcPct val="0"/>
        </a:spcAft>
        <a:defRPr sz="3300">
          <a:solidFill>
            <a:schemeClr val="tx1"/>
          </a:solidFill>
          <a:latin typeface="Calibri" panose="020F0502020204030204" pitchFamily="34" charset="0"/>
        </a:defRPr>
      </a:lvl7pPr>
      <a:lvl8pPr marL="1028591" algn="ctr" rtl="0" fontAlgn="base">
        <a:spcBef>
          <a:spcPct val="0"/>
        </a:spcBef>
        <a:spcAft>
          <a:spcPct val="0"/>
        </a:spcAft>
        <a:defRPr sz="3300">
          <a:solidFill>
            <a:schemeClr val="tx1"/>
          </a:solidFill>
          <a:latin typeface="Calibri" panose="020F0502020204030204" pitchFamily="34" charset="0"/>
        </a:defRPr>
      </a:lvl8pPr>
      <a:lvl9pPr marL="1371455" algn="ctr" rtl="0" fontAlgn="base">
        <a:spcBef>
          <a:spcPct val="0"/>
        </a:spcBef>
        <a:spcAft>
          <a:spcPct val="0"/>
        </a:spcAft>
        <a:defRPr sz="3300">
          <a:solidFill>
            <a:schemeClr val="tx1"/>
          </a:solidFill>
          <a:latin typeface="Calibri" panose="020F0502020204030204" pitchFamily="34" charset="0"/>
        </a:defRPr>
      </a:lvl9pPr>
    </p:titleStyle>
    <p:bodyStyle>
      <a:lvl1pPr marL="257148" indent="-257148"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1pPr>
      <a:lvl2pPr marL="557153" indent="-214290" algn="l" rtl="0" eaLnBrk="0" fontAlgn="base" hangingPunct="0">
        <a:spcBef>
          <a:spcPct val="20000"/>
        </a:spcBef>
        <a:spcAft>
          <a:spcPct val="0"/>
        </a:spcAft>
        <a:buFont typeface="Arial" charset="0"/>
        <a:buChar char="–"/>
        <a:defRPr sz="2100" kern="1200">
          <a:solidFill>
            <a:schemeClr val="tx1"/>
          </a:solidFill>
          <a:latin typeface="+mn-lt"/>
          <a:ea typeface="+mn-ea"/>
          <a:cs typeface="+mn-cs"/>
        </a:defRPr>
      </a:lvl2pPr>
      <a:lvl3pPr marL="857159" indent="-171432" algn="l" rtl="0" eaLnBrk="0" fontAlgn="base" hangingPunct="0">
        <a:spcBef>
          <a:spcPct val="20000"/>
        </a:spcBef>
        <a:spcAft>
          <a:spcPct val="0"/>
        </a:spcAft>
        <a:buFont typeface="Arial" charset="0"/>
        <a:buChar char="•"/>
        <a:defRPr sz="1800" kern="1200">
          <a:solidFill>
            <a:schemeClr val="tx1"/>
          </a:solidFill>
          <a:latin typeface="+mn-lt"/>
          <a:ea typeface="+mn-ea"/>
          <a:cs typeface="+mn-cs"/>
        </a:defRPr>
      </a:lvl3pPr>
      <a:lvl4pPr marL="1200023" indent="-171432" algn="l" rtl="0" eaLnBrk="0" fontAlgn="base" hangingPunct="0">
        <a:spcBef>
          <a:spcPct val="20000"/>
        </a:spcBef>
        <a:spcAft>
          <a:spcPct val="0"/>
        </a:spcAft>
        <a:buFont typeface="Arial" charset="0"/>
        <a:buChar char="–"/>
        <a:defRPr sz="1500" kern="1200">
          <a:solidFill>
            <a:schemeClr val="tx1"/>
          </a:solidFill>
          <a:latin typeface="+mn-lt"/>
          <a:ea typeface="+mn-ea"/>
          <a:cs typeface="+mn-cs"/>
        </a:defRPr>
      </a:lvl4pPr>
      <a:lvl5pPr marL="1542887" indent="-171432" algn="l" rtl="0" eaLnBrk="0" fontAlgn="base" hangingPunct="0">
        <a:spcBef>
          <a:spcPct val="20000"/>
        </a:spcBef>
        <a:spcAft>
          <a:spcPct val="0"/>
        </a:spcAft>
        <a:buFont typeface="Arial" charset="0"/>
        <a:buChar char="»"/>
        <a:defRPr sz="1500" kern="1200">
          <a:solidFill>
            <a:schemeClr val="tx1"/>
          </a:solidFill>
          <a:latin typeface="+mn-lt"/>
          <a:ea typeface="+mn-ea"/>
          <a:cs typeface="+mn-cs"/>
        </a:defRPr>
      </a:lvl5pPr>
      <a:lvl6pPr marL="1885750" indent="-171432" algn="l" defTabSz="685727"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8614" indent="-171432" algn="l" defTabSz="685727"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1478" indent="-171432" algn="l" defTabSz="685727"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4341" indent="-171432" algn="l" defTabSz="685727" rtl="0" eaLnBrk="1" latinLnBrk="0" hangingPunct="1">
        <a:spcBef>
          <a:spcPct val="20000"/>
        </a:spcBef>
        <a:buFont typeface="Arial" pitchFamily="34" charset="0"/>
        <a:buChar char="•"/>
        <a:defRPr sz="1500" kern="1200">
          <a:solidFill>
            <a:schemeClr val="tx1"/>
          </a:solidFill>
          <a:latin typeface="+mn-lt"/>
          <a:ea typeface="+mn-ea"/>
          <a:cs typeface="+mn-cs"/>
        </a:defRPr>
      </a:lvl9pPr>
    </p:bodyStyle>
    <p:otherStyle>
      <a:defPPr>
        <a:defRPr lang="en-US"/>
      </a:defPPr>
      <a:lvl1pPr marL="0" algn="l" defTabSz="685727" rtl="0" eaLnBrk="1" latinLnBrk="0" hangingPunct="1">
        <a:defRPr sz="1350" kern="1200">
          <a:solidFill>
            <a:schemeClr val="tx1"/>
          </a:solidFill>
          <a:latin typeface="+mn-lt"/>
          <a:ea typeface="+mn-ea"/>
          <a:cs typeface="+mn-cs"/>
        </a:defRPr>
      </a:lvl1pPr>
      <a:lvl2pPr marL="342864" algn="l" defTabSz="685727" rtl="0" eaLnBrk="1" latinLnBrk="0" hangingPunct="1">
        <a:defRPr sz="1350" kern="1200">
          <a:solidFill>
            <a:schemeClr val="tx1"/>
          </a:solidFill>
          <a:latin typeface="+mn-lt"/>
          <a:ea typeface="+mn-ea"/>
          <a:cs typeface="+mn-cs"/>
        </a:defRPr>
      </a:lvl2pPr>
      <a:lvl3pPr marL="685727" algn="l" defTabSz="685727" rtl="0" eaLnBrk="1" latinLnBrk="0" hangingPunct="1">
        <a:defRPr sz="1350" kern="1200">
          <a:solidFill>
            <a:schemeClr val="tx1"/>
          </a:solidFill>
          <a:latin typeface="+mn-lt"/>
          <a:ea typeface="+mn-ea"/>
          <a:cs typeface="+mn-cs"/>
        </a:defRPr>
      </a:lvl3pPr>
      <a:lvl4pPr marL="1028591" algn="l" defTabSz="685727" rtl="0" eaLnBrk="1" latinLnBrk="0" hangingPunct="1">
        <a:defRPr sz="1350" kern="1200">
          <a:solidFill>
            <a:schemeClr val="tx1"/>
          </a:solidFill>
          <a:latin typeface="+mn-lt"/>
          <a:ea typeface="+mn-ea"/>
          <a:cs typeface="+mn-cs"/>
        </a:defRPr>
      </a:lvl4pPr>
      <a:lvl5pPr marL="1371455" algn="l" defTabSz="685727" rtl="0" eaLnBrk="1" latinLnBrk="0" hangingPunct="1">
        <a:defRPr sz="1350" kern="1200">
          <a:solidFill>
            <a:schemeClr val="tx1"/>
          </a:solidFill>
          <a:latin typeface="+mn-lt"/>
          <a:ea typeface="+mn-ea"/>
          <a:cs typeface="+mn-cs"/>
        </a:defRPr>
      </a:lvl5pPr>
      <a:lvl6pPr marL="1714318" algn="l" defTabSz="685727" rtl="0" eaLnBrk="1" latinLnBrk="0" hangingPunct="1">
        <a:defRPr sz="1350" kern="1200">
          <a:solidFill>
            <a:schemeClr val="tx1"/>
          </a:solidFill>
          <a:latin typeface="+mn-lt"/>
          <a:ea typeface="+mn-ea"/>
          <a:cs typeface="+mn-cs"/>
        </a:defRPr>
      </a:lvl6pPr>
      <a:lvl7pPr marL="2057182" algn="l" defTabSz="685727" rtl="0" eaLnBrk="1" latinLnBrk="0" hangingPunct="1">
        <a:defRPr sz="1350" kern="1200">
          <a:solidFill>
            <a:schemeClr val="tx1"/>
          </a:solidFill>
          <a:latin typeface="+mn-lt"/>
          <a:ea typeface="+mn-ea"/>
          <a:cs typeface="+mn-cs"/>
        </a:defRPr>
      </a:lvl7pPr>
      <a:lvl8pPr marL="2400046" algn="l" defTabSz="685727" rtl="0" eaLnBrk="1" latinLnBrk="0" hangingPunct="1">
        <a:defRPr sz="1350" kern="1200">
          <a:solidFill>
            <a:schemeClr val="tx1"/>
          </a:solidFill>
          <a:latin typeface="+mn-lt"/>
          <a:ea typeface="+mn-ea"/>
          <a:cs typeface="+mn-cs"/>
        </a:defRPr>
      </a:lvl8pPr>
      <a:lvl9pPr marL="2742909" algn="l" defTabSz="685727" rtl="0" eaLnBrk="1" latinLnBrk="0" hangingPunct="1">
        <a:defRPr sz="135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5">
            <a:lum/>
          </a:blip>
          <a:srcRect/>
          <a:stretch>
            <a:fillRect/>
          </a:stretch>
        </a:blipFill>
        <a:effectLst/>
      </p:bgPr>
    </p:bg>
    <p:spTree>
      <p:nvGrpSpPr>
        <p:cNvPr id="1" name=""/>
        <p:cNvGrpSpPr/>
        <p:nvPr/>
      </p:nvGrpSpPr>
      <p:grpSpPr>
        <a:xfrm>
          <a:off x="0" y="0"/>
          <a:ext cx="0" cy="0"/>
          <a:chOff x="0" y="0"/>
          <a:chExt cx="0" cy="0"/>
        </a:xfrm>
      </p:grpSpPr>
      <p:sp>
        <p:nvSpPr>
          <p:cNvPr id="4" name="Slide Number Placeholder 5">
            <a:extLst>
              <a:ext uri="{FF2B5EF4-FFF2-40B4-BE49-F238E27FC236}">
                <a16:creationId xmlns:a16="http://schemas.microsoft.com/office/drawing/2014/main" id="{0B28446E-A796-DF46-B6B8-5B91A3893FB7}"/>
              </a:ext>
            </a:extLst>
          </p:cNvPr>
          <p:cNvSpPr>
            <a:spLocks noGrp="1"/>
          </p:cNvSpPr>
          <p:nvPr>
            <p:ph type="sldNum" sz="quarter" idx="4"/>
          </p:nvPr>
        </p:nvSpPr>
        <p:spPr>
          <a:xfrm>
            <a:off x="8703096" y="4894009"/>
            <a:ext cx="2133600" cy="201104"/>
          </a:xfrm>
          <a:prstGeom prst="rect">
            <a:avLst/>
          </a:prstGeom>
        </p:spPr>
        <p:txBody>
          <a:bodyPr/>
          <a:lstStyle>
            <a:lvl1pPr>
              <a:defRPr sz="675">
                <a:solidFill>
                  <a:srgbClr val="495965"/>
                </a:solidFill>
                <a:latin typeface="Verdana" panose="020B0604030504040204" pitchFamily="34" charset="0"/>
                <a:ea typeface="Verdana" panose="020B0604030504040204" pitchFamily="34" charset="0"/>
                <a:cs typeface="Verdana" panose="020B0604030504040204" pitchFamily="34" charset="0"/>
              </a:defRPr>
            </a:lvl1pPr>
          </a:lstStyle>
          <a:p>
            <a:fld id="{2D0DF9ED-8BA0-410B-84D1-2D8774E69E9E}" type="slidenum">
              <a:rPr lang="en-GB" altLang="en-US" smtClean="0"/>
              <a:pPr/>
              <a:t>‹#›</a:t>
            </a:fld>
            <a:endParaRPr lang="en-GB" altLang="en-US" dirty="0"/>
          </a:p>
        </p:txBody>
      </p:sp>
    </p:spTree>
    <p:extLst>
      <p:ext uri="{BB962C8B-B14F-4D97-AF65-F5344CB8AC3E}">
        <p14:creationId xmlns:p14="http://schemas.microsoft.com/office/powerpoint/2010/main" val="2452535741"/>
      </p:ext>
    </p:extLst>
  </p:cSld>
  <p:clrMap bg1="lt1" tx1="dk1" bg2="lt2" tx2="dk2" accent1="accent1" accent2="accent2" accent3="accent3" accent4="accent4" accent5="accent5" accent6="accent6" hlink="hlink" folHlink="folHlink"/>
  <p:sldLayoutIdLst>
    <p:sldLayoutId id="2147483838" r:id="rId1"/>
    <p:sldLayoutId id="2147483839" r:id="rId2"/>
    <p:sldLayoutId id="2147483840" r:id="rId3"/>
  </p:sldLayoutIdLst>
  <p:hf hdr="0" dt="0"/>
  <p:txStyles>
    <p:titleStyle>
      <a:lvl1pPr algn="ctr" rtl="0" eaLnBrk="1" fontAlgn="base" hangingPunct="1">
        <a:spcBef>
          <a:spcPct val="0"/>
        </a:spcBef>
        <a:spcAft>
          <a:spcPct val="0"/>
        </a:spcAft>
        <a:defRPr sz="3300" kern="1200">
          <a:solidFill>
            <a:schemeClr val="tx1"/>
          </a:solidFill>
          <a:latin typeface="+mj-lt"/>
          <a:ea typeface="+mj-ea"/>
          <a:cs typeface="+mj-cs"/>
        </a:defRPr>
      </a:lvl1pPr>
      <a:lvl2pPr algn="ctr" rtl="0" eaLnBrk="1" fontAlgn="base" hangingPunct="1">
        <a:spcBef>
          <a:spcPct val="0"/>
        </a:spcBef>
        <a:spcAft>
          <a:spcPct val="0"/>
        </a:spcAft>
        <a:defRPr sz="3300">
          <a:solidFill>
            <a:schemeClr val="tx1"/>
          </a:solidFill>
          <a:latin typeface="Calibri" panose="020F0502020204030204" pitchFamily="34" charset="0"/>
        </a:defRPr>
      </a:lvl2pPr>
      <a:lvl3pPr algn="ctr" rtl="0" eaLnBrk="1" fontAlgn="base" hangingPunct="1">
        <a:spcBef>
          <a:spcPct val="0"/>
        </a:spcBef>
        <a:spcAft>
          <a:spcPct val="0"/>
        </a:spcAft>
        <a:defRPr sz="3300">
          <a:solidFill>
            <a:schemeClr val="tx1"/>
          </a:solidFill>
          <a:latin typeface="Calibri" panose="020F0502020204030204" pitchFamily="34" charset="0"/>
        </a:defRPr>
      </a:lvl3pPr>
      <a:lvl4pPr algn="ctr" rtl="0" eaLnBrk="1" fontAlgn="base" hangingPunct="1">
        <a:spcBef>
          <a:spcPct val="0"/>
        </a:spcBef>
        <a:spcAft>
          <a:spcPct val="0"/>
        </a:spcAft>
        <a:defRPr sz="3300">
          <a:solidFill>
            <a:schemeClr val="tx1"/>
          </a:solidFill>
          <a:latin typeface="Calibri" panose="020F0502020204030204" pitchFamily="34" charset="0"/>
        </a:defRPr>
      </a:lvl4pPr>
      <a:lvl5pPr algn="ctr" rtl="0" eaLnBrk="1" fontAlgn="base" hangingPunct="1">
        <a:spcBef>
          <a:spcPct val="0"/>
        </a:spcBef>
        <a:spcAft>
          <a:spcPct val="0"/>
        </a:spcAft>
        <a:defRPr sz="3300">
          <a:solidFill>
            <a:schemeClr val="tx1"/>
          </a:solidFill>
          <a:latin typeface="Calibri" panose="020F0502020204030204" pitchFamily="34" charset="0"/>
        </a:defRPr>
      </a:lvl5pPr>
      <a:lvl6pPr marL="342864" algn="ctr" rtl="0" eaLnBrk="1" fontAlgn="base" hangingPunct="1">
        <a:spcBef>
          <a:spcPct val="0"/>
        </a:spcBef>
        <a:spcAft>
          <a:spcPct val="0"/>
        </a:spcAft>
        <a:defRPr sz="3300">
          <a:solidFill>
            <a:schemeClr val="tx1"/>
          </a:solidFill>
          <a:latin typeface="Calibri" panose="020F0502020204030204" pitchFamily="34" charset="0"/>
        </a:defRPr>
      </a:lvl6pPr>
      <a:lvl7pPr marL="685727" algn="ctr" rtl="0" eaLnBrk="1" fontAlgn="base" hangingPunct="1">
        <a:spcBef>
          <a:spcPct val="0"/>
        </a:spcBef>
        <a:spcAft>
          <a:spcPct val="0"/>
        </a:spcAft>
        <a:defRPr sz="3300">
          <a:solidFill>
            <a:schemeClr val="tx1"/>
          </a:solidFill>
          <a:latin typeface="Calibri" panose="020F0502020204030204" pitchFamily="34" charset="0"/>
        </a:defRPr>
      </a:lvl7pPr>
      <a:lvl8pPr marL="1028591" algn="ctr" rtl="0" eaLnBrk="1" fontAlgn="base" hangingPunct="1">
        <a:spcBef>
          <a:spcPct val="0"/>
        </a:spcBef>
        <a:spcAft>
          <a:spcPct val="0"/>
        </a:spcAft>
        <a:defRPr sz="3300">
          <a:solidFill>
            <a:schemeClr val="tx1"/>
          </a:solidFill>
          <a:latin typeface="Calibri" panose="020F0502020204030204" pitchFamily="34" charset="0"/>
        </a:defRPr>
      </a:lvl8pPr>
      <a:lvl9pPr marL="1371455" algn="ctr" rtl="0" eaLnBrk="1" fontAlgn="base" hangingPunct="1">
        <a:spcBef>
          <a:spcPct val="0"/>
        </a:spcBef>
        <a:spcAft>
          <a:spcPct val="0"/>
        </a:spcAft>
        <a:defRPr sz="3300">
          <a:solidFill>
            <a:schemeClr val="tx1"/>
          </a:solidFill>
          <a:latin typeface="Calibri" panose="020F0502020204030204" pitchFamily="34" charset="0"/>
        </a:defRPr>
      </a:lvl9pPr>
    </p:titleStyle>
    <p:bodyStyle>
      <a:lvl1pPr marL="257148" indent="-257148" algn="l" rtl="0" eaLnBrk="1" fontAlgn="base" hangingPunct="1">
        <a:spcBef>
          <a:spcPct val="20000"/>
        </a:spcBef>
        <a:spcAft>
          <a:spcPct val="0"/>
        </a:spcAft>
        <a:buFont typeface="Arial" charset="0"/>
        <a:buChar char="•"/>
        <a:defRPr sz="2400" kern="1200">
          <a:solidFill>
            <a:schemeClr val="tx1"/>
          </a:solidFill>
          <a:latin typeface="+mn-lt"/>
          <a:ea typeface="+mn-ea"/>
          <a:cs typeface="+mn-cs"/>
        </a:defRPr>
      </a:lvl1pPr>
      <a:lvl2pPr marL="557153" indent="-214290" algn="l" rtl="0" eaLnBrk="1" fontAlgn="base" hangingPunct="1">
        <a:spcBef>
          <a:spcPct val="20000"/>
        </a:spcBef>
        <a:spcAft>
          <a:spcPct val="0"/>
        </a:spcAft>
        <a:buFont typeface="Arial" charset="0"/>
        <a:buChar char="–"/>
        <a:defRPr sz="2100" kern="1200">
          <a:solidFill>
            <a:schemeClr val="tx1"/>
          </a:solidFill>
          <a:latin typeface="+mn-lt"/>
          <a:ea typeface="+mn-ea"/>
          <a:cs typeface="+mn-cs"/>
        </a:defRPr>
      </a:lvl2pPr>
      <a:lvl3pPr marL="857159" indent="-171432" algn="l" rtl="0" eaLnBrk="1" fontAlgn="base" hangingPunct="1">
        <a:spcBef>
          <a:spcPct val="20000"/>
        </a:spcBef>
        <a:spcAft>
          <a:spcPct val="0"/>
        </a:spcAft>
        <a:buFont typeface="Arial" charset="0"/>
        <a:buChar char="•"/>
        <a:defRPr sz="1800" kern="1200">
          <a:solidFill>
            <a:schemeClr val="tx1"/>
          </a:solidFill>
          <a:latin typeface="+mn-lt"/>
          <a:ea typeface="+mn-ea"/>
          <a:cs typeface="+mn-cs"/>
        </a:defRPr>
      </a:lvl3pPr>
      <a:lvl4pPr marL="1200023" indent="-171432" algn="l" rtl="0" eaLnBrk="1" fontAlgn="base" hangingPunct="1">
        <a:spcBef>
          <a:spcPct val="20000"/>
        </a:spcBef>
        <a:spcAft>
          <a:spcPct val="0"/>
        </a:spcAft>
        <a:buFont typeface="Arial" charset="0"/>
        <a:buChar char="–"/>
        <a:defRPr sz="1500" kern="1200">
          <a:solidFill>
            <a:schemeClr val="tx1"/>
          </a:solidFill>
          <a:latin typeface="+mn-lt"/>
          <a:ea typeface="+mn-ea"/>
          <a:cs typeface="+mn-cs"/>
        </a:defRPr>
      </a:lvl4pPr>
      <a:lvl5pPr marL="1542887" indent="-171432" algn="l" rtl="0" eaLnBrk="1" fontAlgn="base" hangingPunct="1">
        <a:spcBef>
          <a:spcPct val="20000"/>
        </a:spcBef>
        <a:spcAft>
          <a:spcPct val="0"/>
        </a:spcAft>
        <a:buFont typeface="Arial" charset="0"/>
        <a:buChar char="»"/>
        <a:defRPr sz="1500" kern="1200">
          <a:solidFill>
            <a:schemeClr val="tx1"/>
          </a:solidFill>
          <a:latin typeface="+mn-lt"/>
          <a:ea typeface="+mn-ea"/>
          <a:cs typeface="+mn-cs"/>
        </a:defRPr>
      </a:lvl5pPr>
      <a:lvl6pPr marL="1885750" indent="-171432" algn="l" defTabSz="685727"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8614" indent="-171432" algn="l" defTabSz="685727"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1478" indent="-171432" algn="l" defTabSz="685727"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4341" indent="-171432" algn="l" defTabSz="685727" rtl="0" eaLnBrk="1" latinLnBrk="0" hangingPunct="1">
        <a:spcBef>
          <a:spcPct val="20000"/>
        </a:spcBef>
        <a:buFont typeface="Arial" pitchFamily="34" charset="0"/>
        <a:buChar char="•"/>
        <a:defRPr sz="1500" kern="1200">
          <a:solidFill>
            <a:schemeClr val="tx1"/>
          </a:solidFill>
          <a:latin typeface="+mn-lt"/>
          <a:ea typeface="+mn-ea"/>
          <a:cs typeface="+mn-cs"/>
        </a:defRPr>
      </a:lvl9pPr>
    </p:bodyStyle>
    <p:otherStyle>
      <a:defPPr>
        <a:defRPr lang="en-US"/>
      </a:defPPr>
      <a:lvl1pPr marL="0" algn="l" defTabSz="685727" rtl="0" eaLnBrk="1" latinLnBrk="0" hangingPunct="1">
        <a:defRPr sz="1350" kern="1200">
          <a:solidFill>
            <a:schemeClr val="tx1"/>
          </a:solidFill>
          <a:latin typeface="+mn-lt"/>
          <a:ea typeface="+mn-ea"/>
          <a:cs typeface="+mn-cs"/>
        </a:defRPr>
      </a:lvl1pPr>
      <a:lvl2pPr marL="342864" algn="l" defTabSz="685727" rtl="0" eaLnBrk="1" latinLnBrk="0" hangingPunct="1">
        <a:defRPr sz="1350" kern="1200">
          <a:solidFill>
            <a:schemeClr val="tx1"/>
          </a:solidFill>
          <a:latin typeface="+mn-lt"/>
          <a:ea typeface="+mn-ea"/>
          <a:cs typeface="+mn-cs"/>
        </a:defRPr>
      </a:lvl2pPr>
      <a:lvl3pPr marL="685727" algn="l" defTabSz="685727" rtl="0" eaLnBrk="1" latinLnBrk="0" hangingPunct="1">
        <a:defRPr sz="1350" kern="1200">
          <a:solidFill>
            <a:schemeClr val="tx1"/>
          </a:solidFill>
          <a:latin typeface="+mn-lt"/>
          <a:ea typeface="+mn-ea"/>
          <a:cs typeface="+mn-cs"/>
        </a:defRPr>
      </a:lvl3pPr>
      <a:lvl4pPr marL="1028591" algn="l" defTabSz="685727" rtl="0" eaLnBrk="1" latinLnBrk="0" hangingPunct="1">
        <a:defRPr sz="1350" kern="1200">
          <a:solidFill>
            <a:schemeClr val="tx1"/>
          </a:solidFill>
          <a:latin typeface="+mn-lt"/>
          <a:ea typeface="+mn-ea"/>
          <a:cs typeface="+mn-cs"/>
        </a:defRPr>
      </a:lvl4pPr>
      <a:lvl5pPr marL="1371455" algn="l" defTabSz="685727" rtl="0" eaLnBrk="1" latinLnBrk="0" hangingPunct="1">
        <a:defRPr sz="1350" kern="1200">
          <a:solidFill>
            <a:schemeClr val="tx1"/>
          </a:solidFill>
          <a:latin typeface="+mn-lt"/>
          <a:ea typeface="+mn-ea"/>
          <a:cs typeface="+mn-cs"/>
        </a:defRPr>
      </a:lvl5pPr>
      <a:lvl6pPr marL="1714318" algn="l" defTabSz="685727" rtl="0" eaLnBrk="1" latinLnBrk="0" hangingPunct="1">
        <a:defRPr sz="1350" kern="1200">
          <a:solidFill>
            <a:schemeClr val="tx1"/>
          </a:solidFill>
          <a:latin typeface="+mn-lt"/>
          <a:ea typeface="+mn-ea"/>
          <a:cs typeface="+mn-cs"/>
        </a:defRPr>
      </a:lvl6pPr>
      <a:lvl7pPr marL="2057182" algn="l" defTabSz="685727" rtl="0" eaLnBrk="1" latinLnBrk="0" hangingPunct="1">
        <a:defRPr sz="1350" kern="1200">
          <a:solidFill>
            <a:schemeClr val="tx1"/>
          </a:solidFill>
          <a:latin typeface="+mn-lt"/>
          <a:ea typeface="+mn-ea"/>
          <a:cs typeface="+mn-cs"/>
        </a:defRPr>
      </a:lvl7pPr>
      <a:lvl8pPr marL="2400046" algn="l" defTabSz="685727" rtl="0" eaLnBrk="1" latinLnBrk="0" hangingPunct="1">
        <a:defRPr sz="1350" kern="1200">
          <a:solidFill>
            <a:schemeClr val="tx1"/>
          </a:solidFill>
          <a:latin typeface="+mn-lt"/>
          <a:ea typeface="+mn-ea"/>
          <a:cs typeface="+mn-cs"/>
        </a:defRPr>
      </a:lvl8pPr>
      <a:lvl9pPr marL="2742909" algn="l" defTabSz="685727" rtl="0" eaLnBrk="1" latinLnBrk="0" hangingPunct="1">
        <a:defRPr sz="1350" kern="1200">
          <a:solidFill>
            <a:schemeClr val="tx1"/>
          </a:solidFill>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0" y="1339"/>
            <a:ext cx="9144000" cy="5140823"/>
          </a:xfrm>
          <a:prstGeom prst="rect">
            <a:avLst/>
          </a:prstGeom>
        </p:spPr>
      </p:pic>
      <p:sp>
        <p:nvSpPr>
          <p:cNvPr id="2" name="Title Placeholder 1"/>
          <p:cNvSpPr>
            <a:spLocks noGrp="1"/>
          </p:cNvSpPr>
          <p:nvPr>
            <p:ph type="title"/>
          </p:nvPr>
        </p:nvSpPr>
        <p:spPr>
          <a:xfrm>
            <a:off x="628608" y="274349"/>
            <a:ext cx="8004795" cy="993704"/>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p:cNvSpPr>
            <a:spLocks noGrp="1"/>
          </p:cNvSpPr>
          <p:nvPr>
            <p:ph type="body" idx="1"/>
          </p:nvPr>
        </p:nvSpPr>
        <p:spPr>
          <a:xfrm>
            <a:off x="628608" y="1369584"/>
            <a:ext cx="8004795" cy="326302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p:txBody>
      </p:sp>
      <p:sp>
        <p:nvSpPr>
          <p:cNvPr id="5" name="Slide Number Placeholder 4"/>
          <p:cNvSpPr>
            <a:spLocks noGrp="1"/>
          </p:cNvSpPr>
          <p:nvPr>
            <p:ph type="sldNum" sz="quarter" idx="4"/>
          </p:nvPr>
        </p:nvSpPr>
        <p:spPr>
          <a:xfrm>
            <a:off x="628609" y="4751818"/>
            <a:ext cx="8004794" cy="170770"/>
          </a:xfrm>
          <a:prstGeom prst="rect">
            <a:avLst/>
          </a:prstGeom>
        </p:spPr>
        <p:txBody>
          <a:bodyPr vert="horz" lIns="91440" tIns="45720" rIns="91440" bIns="45720" rtlCol="0" anchor="ctr"/>
          <a:lstStyle>
            <a:lvl1pPr algn="ctr">
              <a:defRPr sz="816">
                <a:solidFill>
                  <a:schemeClr val="tx1">
                    <a:tint val="75000"/>
                  </a:schemeClr>
                </a:solidFill>
              </a:defRPr>
            </a:lvl1pPr>
          </a:lstStyle>
          <a:p>
            <a:fld id="{D0811DE3-8CB0-4F6C-B12C-D655FEC694D4}" type="slidenum">
              <a:rPr lang="en-GB" smtClean="0"/>
              <a:pPr/>
              <a:t>‹#›</a:t>
            </a:fld>
            <a:endParaRPr lang="en-GB"/>
          </a:p>
        </p:txBody>
      </p:sp>
    </p:spTree>
    <p:extLst>
      <p:ext uri="{BB962C8B-B14F-4D97-AF65-F5344CB8AC3E}">
        <p14:creationId xmlns:p14="http://schemas.microsoft.com/office/powerpoint/2010/main" val="4163467897"/>
      </p:ext>
    </p:extLst>
  </p:cSld>
  <p:clrMap bg1="lt1" tx1="dk1" bg2="lt2" tx2="dk2" accent1="accent1" accent2="accent2" accent3="accent3" accent4="accent4" accent5="accent5" accent6="accent6" hlink="hlink" folHlink="folHlink"/>
  <p:sldLayoutIdLst>
    <p:sldLayoutId id="2147483843" r:id="rId1"/>
    <p:sldLayoutId id="2147483844" r:id="rId2"/>
    <p:sldLayoutId id="2147483845" r:id="rId3"/>
    <p:sldLayoutId id="2147483847" r:id="rId4"/>
  </p:sldLayoutIdLst>
  <p:hf hdr="0" ftr="0" dt="0"/>
  <p:txStyles>
    <p:titleStyle>
      <a:lvl1pPr algn="l" defTabSz="622158" rtl="0" eaLnBrk="1" latinLnBrk="0" hangingPunct="1">
        <a:lnSpc>
          <a:spcPct val="90000"/>
        </a:lnSpc>
        <a:spcBef>
          <a:spcPct val="0"/>
        </a:spcBef>
        <a:buNone/>
        <a:defRPr sz="2994" kern="1200">
          <a:solidFill>
            <a:schemeClr val="tx2"/>
          </a:solidFill>
          <a:latin typeface="+mj-lt"/>
          <a:ea typeface="+mj-ea"/>
          <a:cs typeface="+mj-cs"/>
        </a:defRPr>
      </a:lvl1pPr>
    </p:titleStyle>
    <p:bodyStyle>
      <a:lvl1pPr marL="155539" indent="-155539" algn="l" defTabSz="622158" rtl="0" eaLnBrk="1" latinLnBrk="0" hangingPunct="1">
        <a:lnSpc>
          <a:spcPct val="90000"/>
        </a:lnSpc>
        <a:spcBef>
          <a:spcPts val="680"/>
        </a:spcBef>
        <a:buFont typeface="Arial" panose="020B0604020202020204" pitchFamily="34" charset="0"/>
        <a:buChar char="•"/>
        <a:defRPr sz="1497" kern="1200">
          <a:solidFill>
            <a:schemeClr val="accent2">
              <a:lumMod val="10000"/>
            </a:schemeClr>
          </a:solidFill>
          <a:latin typeface="+mn-lt"/>
          <a:ea typeface="+mn-ea"/>
          <a:cs typeface="+mn-cs"/>
        </a:defRPr>
      </a:lvl1pPr>
      <a:lvl2pPr marL="466618" indent="-155539" algn="l" defTabSz="622158" rtl="0" eaLnBrk="1" latinLnBrk="0" hangingPunct="1">
        <a:lnSpc>
          <a:spcPct val="90000"/>
        </a:lnSpc>
        <a:spcBef>
          <a:spcPts val="340"/>
        </a:spcBef>
        <a:buFont typeface="Calibri" panose="020F0502020204030204" pitchFamily="34" charset="0"/>
        <a:buChar char="◦"/>
        <a:defRPr sz="1225" kern="1200">
          <a:solidFill>
            <a:schemeClr val="tx2"/>
          </a:solidFill>
          <a:latin typeface="+mn-lt"/>
          <a:ea typeface="+mn-ea"/>
          <a:cs typeface="+mn-cs"/>
        </a:defRPr>
      </a:lvl2pPr>
      <a:lvl3pPr marL="777697" indent="-155539" algn="l" defTabSz="622158" rtl="0" eaLnBrk="1" latinLnBrk="0" hangingPunct="1">
        <a:lnSpc>
          <a:spcPct val="90000"/>
        </a:lnSpc>
        <a:spcBef>
          <a:spcPts val="340"/>
        </a:spcBef>
        <a:buFont typeface="Arial" panose="020B0604020202020204" pitchFamily="34" charset="0"/>
        <a:buChar char="•"/>
        <a:defRPr sz="1361" kern="1200">
          <a:solidFill>
            <a:schemeClr val="tx1"/>
          </a:solidFill>
          <a:latin typeface="+mn-lt"/>
          <a:ea typeface="+mn-ea"/>
          <a:cs typeface="+mn-cs"/>
        </a:defRPr>
      </a:lvl3pPr>
      <a:lvl4pPr marL="1088776" indent="-155539" algn="l" defTabSz="622158" rtl="0" eaLnBrk="1" latinLnBrk="0" hangingPunct="1">
        <a:lnSpc>
          <a:spcPct val="90000"/>
        </a:lnSpc>
        <a:spcBef>
          <a:spcPts val="340"/>
        </a:spcBef>
        <a:buFont typeface="Arial" panose="020B0604020202020204" pitchFamily="34" charset="0"/>
        <a:buChar char="•"/>
        <a:defRPr sz="1225" kern="1200">
          <a:solidFill>
            <a:schemeClr val="tx1"/>
          </a:solidFill>
          <a:latin typeface="+mn-lt"/>
          <a:ea typeface="+mn-ea"/>
          <a:cs typeface="+mn-cs"/>
        </a:defRPr>
      </a:lvl4pPr>
      <a:lvl5pPr marL="1399855" indent="-155539" algn="l" defTabSz="622158" rtl="0" eaLnBrk="1" latinLnBrk="0" hangingPunct="1">
        <a:lnSpc>
          <a:spcPct val="90000"/>
        </a:lnSpc>
        <a:spcBef>
          <a:spcPts val="340"/>
        </a:spcBef>
        <a:buFont typeface="Arial" panose="020B0604020202020204" pitchFamily="34" charset="0"/>
        <a:buChar char="•"/>
        <a:defRPr sz="1225" kern="1200">
          <a:solidFill>
            <a:schemeClr val="tx1"/>
          </a:solidFill>
          <a:latin typeface="+mn-lt"/>
          <a:ea typeface="+mn-ea"/>
          <a:cs typeface="+mn-cs"/>
        </a:defRPr>
      </a:lvl5pPr>
      <a:lvl6pPr marL="1710934" indent="-155539" algn="l" defTabSz="622158" rtl="0" eaLnBrk="1" latinLnBrk="0" hangingPunct="1">
        <a:lnSpc>
          <a:spcPct val="90000"/>
        </a:lnSpc>
        <a:spcBef>
          <a:spcPts val="340"/>
        </a:spcBef>
        <a:buFont typeface="Arial" panose="020B0604020202020204" pitchFamily="34" charset="0"/>
        <a:buChar char="•"/>
        <a:defRPr sz="1225" kern="1200">
          <a:solidFill>
            <a:schemeClr val="tx1"/>
          </a:solidFill>
          <a:latin typeface="+mn-lt"/>
          <a:ea typeface="+mn-ea"/>
          <a:cs typeface="+mn-cs"/>
        </a:defRPr>
      </a:lvl6pPr>
      <a:lvl7pPr marL="2022013" indent="-155539" algn="l" defTabSz="622158" rtl="0" eaLnBrk="1" latinLnBrk="0" hangingPunct="1">
        <a:lnSpc>
          <a:spcPct val="90000"/>
        </a:lnSpc>
        <a:spcBef>
          <a:spcPts val="340"/>
        </a:spcBef>
        <a:buFont typeface="Arial" panose="020B0604020202020204" pitchFamily="34" charset="0"/>
        <a:buChar char="•"/>
        <a:defRPr sz="1225" kern="1200">
          <a:solidFill>
            <a:schemeClr val="tx1"/>
          </a:solidFill>
          <a:latin typeface="+mn-lt"/>
          <a:ea typeface="+mn-ea"/>
          <a:cs typeface="+mn-cs"/>
        </a:defRPr>
      </a:lvl7pPr>
      <a:lvl8pPr marL="2333092" indent="-155539" algn="l" defTabSz="622158" rtl="0" eaLnBrk="1" latinLnBrk="0" hangingPunct="1">
        <a:lnSpc>
          <a:spcPct val="90000"/>
        </a:lnSpc>
        <a:spcBef>
          <a:spcPts val="340"/>
        </a:spcBef>
        <a:buFont typeface="Arial" panose="020B0604020202020204" pitchFamily="34" charset="0"/>
        <a:buChar char="•"/>
        <a:defRPr sz="1225" kern="1200">
          <a:solidFill>
            <a:schemeClr val="tx1"/>
          </a:solidFill>
          <a:latin typeface="+mn-lt"/>
          <a:ea typeface="+mn-ea"/>
          <a:cs typeface="+mn-cs"/>
        </a:defRPr>
      </a:lvl8pPr>
      <a:lvl9pPr marL="2644170" indent="-155539" algn="l" defTabSz="622158" rtl="0" eaLnBrk="1" latinLnBrk="0" hangingPunct="1">
        <a:lnSpc>
          <a:spcPct val="90000"/>
        </a:lnSpc>
        <a:spcBef>
          <a:spcPts val="340"/>
        </a:spcBef>
        <a:buFont typeface="Arial" panose="020B0604020202020204" pitchFamily="34" charset="0"/>
        <a:buChar char="•"/>
        <a:defRPr sz="1225" kern="1200">
          <a:solidFill>
            <a:schemeClr val="tx1"/>
          </a:solidFill>
          <a:latin typeface="+mn-lt"/>
          <a:ea typeface="+mn-ea"/>
          <a:cs typeface="+mn-cs"/>
        </a:defRPr>
      </a:lvl9pPr>
    </p:bodyStyle>
    <p:otherStyle>
      <a:defPPr>
        <a:defRPr lang="en-US"/>
      </a:defPPr>
      <a:lvl1pPr marL="0" algn="l" defTabSz="622158" rtl="0" eaLnBrk="1" latinLnBrk="0" hangingPunct="1">
        <a:defRPr sz="1225" kern="1200">
          <a:solidFill>
            <a:schemeClr val="tx1"/>
          </a:solidFill>
          <a:latin typeface="+mn-lt"/>
          <a:ea typeface="+mn-ea"/>
          <a:cs typeface="+mn-cs"/>
        </a:defRPr>
      </a:lvl1pPr>
      <a:lvl2pPr marL="311079" algn="l" defTabSz="622158" rtl="0" eaLnBrk="1" latinLnBrk="0" hangingPunct="1">
        <a:defRPr sz="1225" kern="1200">
          <a:solidFill>
            <a:schemeClr val="tx1"/>
          </a:solidFill>
          <a:latin typeface="+mn-lt"/>
          <a:ea typeface="+mn-ea"/>
          <a:cs typeface="+mn-cs"/>
        </a:defRPr>
      </a:lvl2pPr>
      <a:lvl3pPr marL="622158" algn="l" defTabSz="622158" rtl="0" eaLnBrk="1" latinLnBrk="0" hangingPunct="1">
        <a:defRPr sz="1225" kern="1200">
          <a:solidFill>
            <a:schemeClr val="tx1"/>
          </a:solidFill>
          <a:latin typeface="+mn-lt"/>
          <a:ea typeface="+mn-ea"/>
          <a:cs typeface="+mn-cs"/>
        </a:defRPr>
      </a:lvl3pPr>
      <a:lvl4pPr marL="933237" algn="l" defTabSz="622158" rtl="0" eaLnBrk="1" latinLnBrk="0" hangingPunct="1">
        <a:defRPr sz="1225" kern="1200">
          <a:solidFill>
            <a:schemeClr val="tx1"/>
          </a:solidFill>
          <a:latin typeface="+mn-lt"/>
          <a:ea typeface="+mn-ea"/>
          <a:cs typeface="+mn-cs"/>
        </a:defRPr>
      </a:lvl4pPr>
      <a:lvl5pPr marL="1244316" algn="l" defTabSz="622158" rtl="0" eaLnBrk="1" latinLnBrk="0" hangingPunct="1">
        <a:defRPr sz="1225" kern="1200">
          <a:solidFill>
            <a:schemeClr val="tx1"/>
          </a:solidFill>
          <a:latin typeface="+mn-lt"/>
          <a:ea typeface="+mn-ea"/>
          <a:cs typeface="+mn-cs"/>
        </a:defRPr>
      </a:lvl5pPr>
      <a:lvl6pPr marL="1555394" algn="l" defTabSz="622158" rtl="0" eaLnBrk="1" latinLnBrk="0" hangingPunct="1">
        <a:defRPr sz="1225" kern="1200">
          <a:solidFill>
            <a:schemeClr val="tx1"/>
          </a:solidFill>
          <a:latin typeface="+mn-lt"/>
          <a:ea typeface="+mn-ea"/>
          <a:cs typeface="+mn-cs"/>
        </a:defRPr>
      </a:lvl6pPr>
      <a:lvl7pPr marL="1866473" algn="l" defTabSz="622158" rtl="0" eaLnBrk="1" latinLnBrk="0" hangingPunct="1">
        <a:defRPr sz="1225" kern="1200">
          <a:solidFill>
            <a:schemeClr val="tx1"/>
          </a:solidFill>
          <a:latin typeface="+mn-lt"/>
          <a:ea typeface="+mn-ea"/>
          <a:cs typeface="+mn-cs"/>
        </a:defRPr>
      </a:lvl7pPr>
      <a:lvl8pPr marL="2177552" algn="l" defTabSz="622158" rtl="0" eaLnBrk="1" latinLnBrk="0" hangingPunct="1">
        <a:defRPr sz="1225" kern="1200">
          <a:solidFill>
            <a:schemeClr val="tx1"/>
          </a:solidFill>
          <a:latin typeface="+mn-lt"/>
          <a:ea typeface="+mn-ea"/>
          <a:cs typeface="+mn-cs"/>
        </a:defRPr>
      </a:lvl8pPr>
      <a:lvl9pPr marL="2488631" algn="l" defTabSz="622158" rtl="0" eaLnBrk="1" latinLnBrk="0" hangingPunct="1">
        <a:defRPr sz="1225" kern="1200">
          <a:solidFill>
            <a:schemeClr val="tx1"/>
          </a:solidFill>
          <a:latin typeface="+mn-lt"/>
          <a:ea typeface="+mn-ea"/>
          <a:cs typeface="+mn-cs"/>
        </a:defRPr>
      </a:lvl9pPr>
    </p:otherStyle>
  </p:txStyles>
</p:sldMaster>
</file>

<file path=ppt/slideMasters/slideMaster1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0" y="1339"/>
            <a:ext cx="9144000" cy="5140823"/>
          </a:xfrm>
          <a:prstGeom prst="rect">
            <a:avLst/>
          </a:prstGeom>
        </p:spPr>
      </p:pic>
      <p:sp>
        <p:nvSpPr>
          <p:cNvPr id="2" name="Title Placeholder 1"/>
          <p:cNvSpPr>
            <a:spLocks noGrp="1"/>
          </p:cNvSpPr>
          <p:nvPr>
            <p:ph type="title"/>
          </p:nvPr>
        </p:nvSpPr>
        <p:spPr>
          <a:xfrm>
            <a:off x="628608" y="274349"/>
            <a:ext cx="8004795" cy="993704"/>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p:cNvSpPr>
            <a:spLocks noGrp="1"/>
          </p:cNvSpPr>
          <p:nvPr>
            <p:ph type="body" idx="1"/>
          </p:nvPr>
        </p:nvSpPr>
        <p:spPr>
          <a:xfrm>
            <a:off x="628608" y="1369584"/>
            <a:ext cx="8004795" cy="326302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p:txBody>
      </p:sp>
      <p:sp>
        <p:nvSpPr>
          <p:cNvPr id="5" name="Slide Number Placeholder 4"/>
          <p:cNvSpPr>
            <a:spLocks noGrp="1"/>
          </p:cNvSpPr>
          <p:nvPr>
            <p:ph type="sldNum" sz="quarter" idx="4"/>
          </p:nvPr>
        </p:nvSpPr>
        <p:spPr>
          <a:xfrm>
            <a:off x="628609" y="4751818"/>
            <a:ext cx="8004794" cy="170770"/>
          </a:xfrm>
          <a:prstGeom prst="rect">
            <a:avLst/>
          </a:prstGeom>
        </p:spPr>
        <p:txBody>
          <a:bodyPr vert="horz" lIns="91440" tIns="45720" rIns="91440" bIns="45720" rtlCol="0" anchor="ctr"/>
          <a:lstStyle>
            <a:lvl1pPr algn="ctr">
              <a:defRPr sz="816">
                <a:solidFill>
                  <a:schemeClr val="tx1">
                    <a:tint val="75000"/>
                  </a:schemeClr>
                </a:solidFill>
              </a:defRPr>
            </a:lvl1pPr>
          </a:lstStyle>
          <a:p>
            <a:fld id="{D0811DE3-8CB0-4F6C-B12C-D655FEC694D4}" type="slidenum">
              <a:rPr lang="en-GB" smtClean="0"/>
              <a:pPr/>
              <a:t>‹#›</a:t>
            </a:fld>
            <a:endParaRPr lang="en-GB"/>
          </a:p>
        </p:txBody>
      </p:sp>
    </p:spTree>
    <p:extLst>
      <p:ext uri="{BB962C8B-B14F-4D97-AF65-F5344CB8AC3E}">
        <p14:creationId xmlns:p14="http://schemas.microsoft.com/office/powerpoint/2010/main" val="3540535180"/>
      </p:ext>
    </p:extLst>
  </p:cSld>
  <p:clrMap bg1="lt1" tx1="dk1" bg2="lt2" tx2="dk2" accent1="accent1" accent2="accent2" accent3="accent3" accent4="accent4" accent5="accent5" accent6="accent6" hlink="hlink" folHlink="folHlink"/>
  <p:sldLayoutIdLst>
    <p:sldLayoutId id="2147483849" r:id="rId1"/>
    <p:sldLayoutId id="2147483850" r:id="rId2"/>
    <p:sldLayoutId id="2147483851" r:id="rId3"/>
    <p:sldLayoutId id="2147483853" r:id="rId4"/>
  </p:sldLayoutIdLst>
  <p:hf hdr="0" ftr="0" dt="0"/>
  <p:txStyles>
    <p:titleStyle>
      <a:lvl1pPr algn="l" defTabSz="622158" rtl="0" eaLnBrk="1" latinLnBrk="0" hangingPunct="1">
        <a:lnSpc>
          <a:spcPct val="90000"/>
        </a:lnSpc>
        <a:spcBef>
          <a:spcPct val="0"/>
        </a:spcBef>
        <a:buNone/>
        <a:defRPr sz="2994" kern="1200">
          <a:solidFill>
            <a:schemeClr val="tx2"/>
          </a:solidFill>
          <a:latin typeface="+mj-lt"/>
          <a:ea typeface="+mj-ea"/>
          <a:cs typeface="+mj-cs"/>
        </a:defRPr>
      </a:lvl1pPr>
    </p:titleStyle>
    <p:bodyStyle>
      <a:lvl1pPr marL="155539" indent="-155539" algn="l" defTabSz="622158" rtl="0" eaLnBrk="1" latinLnBrk="0" hangingPunct="1">
        <a:lnSpc>
          <a:spcPct val="90000"/>
        </a:lnSpc>
        <a:spcBef>
          <a:spcPts val="680"/>
        </a:spcBef>
        <a:buFont typeface="Arial" panose="020B0604020202020204" pitchFamily="34" charset="0"/>
        <a:buChar char="•"/>
        <a:defRPr sz="1497" kern="1200">
          <a:solidFill>
            <a:schemeClr val="accent2">
              <a:lumMod val="10000"/>
            </a:schemeClr>
          </a:solidFill>
          <a:latin typeface="+mn-lt"/>
          <a:ea typeface="+mn-ea"/>
          <a:cs typeface="+mn-cs"/>
        </a:defRPr>
      </a:lvl1pPr>
      <a:lvl2pPr marL="466618" indent="-155539" algn="l" defTabSz="622158" rtl="0" eaLnBrk="1" latinLnBrk="0" hangingPunct="1">
        <a:lnSpc>
          <a:spcPct val="90000"/>
        </a:lnSpc>
        <a:spcBef>
          <a:spcPts val="340"/>
        </a:spcBef>
        <a:buFont typeface="Calibri" panose="020F0502020204030204" pitchFamily="34" charset="0"/>
        <a:buChar char="◦"/>
        <a:defRPr sz="1225" kern="1200">
          <a:solidFill>
            <a:schemeClr val="tx2"/>
          </a:solidFill>
          <a:latin typeface="+mn-lt"/>
          <a:ea typeface="+mn-ea"/>
          <a:cs typeface="+mn-cs"/>
        </a:defRPr>
      </a:lvl2pPr>
      <a:lvl3pPr marL="777697" indent="-155539" algn="l" defTabSz="622158" rtl="0" eaLnBrk="1" latinLnBrk="0" hangingPunct="1">
        <a:lnSpc>
          <a:spcPct val="90000"/>
        </a:lnSpc>
        <a:spcBef>
          <a:spcPts val="340"/>
        </a:spcBef>
        <a:buFont typeface="Arial" panose="020B0604020202020204" pitchFamily="34" charset="0"/>
        <a:buChar char="•"/>
        <a:defRPr sz="1361" kern="1200">
          <a:solidFill>
            <a:schemeClr val="tx1"/>
          </a:solidFill>
          <a:latin typeface="+mn-lt"/>
          <a:ea typeface="+mn-ea"/>
          <a:cs typeface="+mn-cs"/>
        </a:defRPr>
      </a:lvl3pPr>
      <a:lvl4pPr marL="1088776" indent="-155539" algn="l" defTabSz="622158" rtl="0" eaLnBrk="1" latinLnBrk="0" hangingPunct="1">
        <a:lnSpc>
          <a:spcPct val="90000"/>
        </a:lnSpc>
        <a:spcBef>
          <a:spcPts val="340"/>
        </a:spcBef>
        <a:buFont typeface="Arial" panose="020B0604020202020204" pitchFamily="34" charset="0"/>
        <a:buChar char="•"/>
        <a:defRPr sz="1225" kern="1200">
          <a:solidFill>
            <a:schemeClr val="tx1"/>
          </a:solidFill>
          <a:latin typeface="+mn-lt"/>
          <a:ea typeface="+mn-ea"/>
          <a:cs typeface="+mn-cs"/>
        </a:defRPr>
      </a:lvl4pPr>
      <a:lvl5pPr marL="1399855" indent="-155539" algn="l" defTabSz="622158" rtl="0" eaLnBrk="1" latinLnBrk="0" hangingPunct="1">
        <a:lnSpc>
          <a:spcPct val="90000"/>
        </a:lnSpc>
        <a:spcBef>
          <a:spcPts val="340"/>
        </a:spcBef>
        <a:buFont typeface="Arial" panose="020B0604020202020204" pitchFamily="34" charset="0"/>
        <a:buChar char="•"/>
        <a:defRPr sz="1225" kern="1200">
          <a:solidFill>
            <a:schemeClr val="tx1"/>
          </a:solidFill>
          <a:latin typeface="+mn-lt"/>
          <a:ea typeface="+mn-ea"/>
          <a:cs typeface="+mn-cs"/>
        </a:defRPr>
      </a:lvl5pPr>
      <a:lvl6pPr marL="1710934" indent="-155539" algn="l" defTabSz="622158" rtl="0" eaLnBrk="1" latinLnBrk="0" hangingPunct="1">
        <a:lnSpc>
          <a:spcPct val="90000"/>
        </a:lnSpc>
        <a:spcBef>
          <a:spcPts val="340"/>
        </a:spcBef>
        <a:buFont typeface="Arial" panose="020B0604020202020204" pitchFamily="34" charset="0"/>
        <a:buChar char="•"/>
        <a:defRPr sz="1225" kern="1200">
          <a:solidFill>
            <a:schemeClr val="tx1"/>
          </a:solidFill>
          <a:latin typeface="+mn-lt"/>
          <a:ea typeface="+mn-ea"/>
          <a:cs typeface="+mn-cs"/>
        </a:defRPr>
      </a:lvl6pPr>
      <a:lvl7pPr marL="2022013" indent="-155539" algn="l" defTabSz="622158" rtl="0" eaLnBrk="1" latinLnBrk="0" hangingPunct="1">
        <a:lnSpc>
          <a:spcPct val="90000"/>
        </a:lnSpc>
        <a:spcBef>
          <a:spcPts val="340"/>
        </a:spcBef>
        <a:buFont typeface="Arial" panose="020B0604020202020204" pitchFamily="34" charset="0"/>
        <a:buChar char="•"/>
        <a:defRPr sz="1225" kern="1200">
          <a:solidFill>
            <a:schemeClr val="tx1"/>
          </a:solidFill>
          <a:latin typeface="+mn-lt"/>
          <a:ea typeface="+mn-ea"/>
          <a:cs typeface="+mn-cs"/>
        </a:defRPr>
      </a:lvl7pPr>
      <a:lvl8pPr marL="2333092" indent="-155539" algn="l" defTabSz="622158" rtl="0" eaLnBrk="1" latinLnBrk="0" hangingPunct="1">
        <a:lnSpc>
          <a:spcPct val="90000"/>
        </a:lnSpc>
        <a:spcBef>
          <a:spcPts val="340"/>
        </a:spcBef>
        <a:buFont typeface="Arial" panose="020B0604020202020204" pitchFamily="34" charset="0"/>
        <a:buChar char="•"/>
        <a:defRPr sz="1225" kern="1200">
          <a:solidFill>
            <a:schemeClr val="tx1"/>
          </a:solidFill>
          <a:latin typeface="+mn-lt"/>
          <a:ea typeface="+mn-ea"/>
          <a:cs typeface="+mn-cs"/>
        </a:defRPr>
      </a:lvl8pPr>
      <a:lvl9pPr marL="2644170" indent="-155539" algn="l" defTabSz="622158" rtl="0" eaLnBrk="1" latinLnBrk="0" hangingPunct="1">
        <a:lnSpc>
          <a:spcPct val="90000"/>
        </a:lnSpc>
        <a:spcBef>
          <a:spcPts val="340"/>
        </a:spcBef>
        <a:buFont typeface="Arial" panose="020B0604020202020204" pitchFamily="34" charset="0"/>
        <a:buChar char="•"/>
        <a:defRPr sz="1225" kern="1200">
          <a:solidFill>
            <a:schemeClr val="tx1"/>
          </a:solidFill>
          <a:latin typeface="+mn-lt"/>
          <a:ea typeface="+mn-ea"/>
          <a:cs typeface="+mn-cs"/>
        </a:defRPr>
      </a:lvl9pPr>
    </p:bodyStyle>
    <p:otherStyle>
      <a:defPPr>
        <a:defRPr lang="en-US"/>
      </a:defPPr>
      <a:lvl1pPr marL="0" algn="l" defTabSz="622158" rtl="0" eaLnBrk="1" latinLnBrk="0" hangingPunct="1">
        <a:defRPr sz="1225" kern="1200">
          <a:solidFill>
            <a:schemeClr val="tx1"/>
          </a:solidFill>
          <a:latin typeface="+mn-lt"/>
          <a:ea typeface="+mn-ea"/>
          <a:cs typeface="+mn-cs"/>
        </a:defRPr>
      </a:lvl1pPr>
      <a:lvl2pPr marL="311079" algn="l" defTabSz="622158" rtl="0" eaLnBrk="1" latinLnBrk="0" hangingPunct="1">
        <a:defRPr sz="1225" kern="1200">
          <a:solidFill>
            <a:schemeClr val="tx1"/>
          </a:solidFill>
          <a:latin typeface="+mn-lt"/>
          <a:ea typeface="+mn-ea"/>
          <a:cs typeface="+mn-cs"/>
        </a:defRPr>
      </a:lvl2pPr>
      <a:lvl3pPr marL="622158" algn="l" defTabSz="622158" rtl="0" eaLnBrk="1" latinLnBrk="0" hangingPunct="1">
        <a:defRPr sz="1225" kern="1200">
          <a:solidFill>
            <a:schemeClr val="tx1"/>
          </a:solidFill>
          <a:latin typeface="+mn-lt"/>
          <a:ea typeface="+mn-ea"/>
          <a:cs typeface="+mn-cs"/>
        </a:defRPr>
      </a:lvl3pPr>
      <a:lvl4pPr marL="933237" algn="l" defTabSz="622158" rtl="0" eaLnBrk="1" latinLnBrk="0" hangingPunct="1">
        <a:defRPr sz="1225" kern="1200">
          <a:solidFill>
            <a:schemeClr val="tx1"/>
          </a:solidFill>
          <a:latin typeface="+mn-lt"/>
          <a:ea typeface="+mn-ea"/>
          <a:cs typeface="+mn-cs"/>
        </a:defRPr>
      </a:lvl4pPr>
      <a:lvl5pPr marL="1244316" algn="l" defTabSz="622158" rtl="0" eaLnBrk="1" latinLnBrk="0" hangingPunct="1">
        <a:defRPr sz="1225" kern="1200">
          <a:solidFill>
            <a:schemeClr val="tx1"/>
          </a:solidFill>
          <a:latin typeface="+mn-lt"/>
          <a:ea typeface="+mn-ea"/>
          <a:cs typeface="+mn-cs"/>
        </a:defRPr>
      </a:lvl5pPr>
      <a:lvl6pPr marL="1555394" algn="l" defTabSz="622158" rtl="0" eaLnBrk="1" latinLnBrk="0" hangingPunct="1">
        <a:defRPr sz="1225" kern="1200">
          <a:solidFill>
            <a:schemeClr val="tx1"/>
          </a:solidFill>
          <a:latin typeface="+mn-lt"/>
          <a:ea typeface="+mn-ea"/>
          <a:cs typeface="+mn-cs"/>
        </a:defRPr>
      </a:lvl6pPr>
      <a:lvl7pPr marL="1866473" algn="l" defTabSz="622158" rtl="0" eaLnBrk="1" latinLnBrk="0" hangingPunct="1">
        <a:defRPr sz="1225" kern="1200">
          <a:solidFill>
            <a:schemeClr val="tx1"/>
          </a:solidFill>
          <a:latin typeface="+mn-lt"/>
          <a:ea typeface="+mn-ea"/>
          <a:cs typeface="+mn-cs"/>
        </a:defRPr>
      </a:lvl7pPr>
      <a:lvl8pPr marL="2177552" algn="l" defTabSz="622158" rtl="0" eaLnBrk="1" latinLnBrk="0" hangingPunct="1">
        <a:defRPr sz="1225" kern="1200">
          <a:solidFill>
            <a:schemeClr val="tx1"/>
          </a:solidFill>
          <a:latin typeface="+mn-lt"/>
          <a:ea typeface="+mn-ea"/>
          <a:cs typeface="+mn-cs"/>
        </a:defRPr>
      </a:lvl8pPr>
      <a:lvl9pPr marL="2488631" algn="l" defTabSz="622158" rtl="0" eaLnBrk="1" latinLnBrk="0" hangingPunct="1">
        <a:defRPr sz="1225" kern="1200">
          <a:solidFill>
            <a:schemeClr val="tx1"/>
          </a:solidFill>
          <a:latin typeface="+mn-lt"/>
          <a:ea typeface="+mn-ea"/>
          <a:cs typeface="+mn-cs"/>
        </a:defRPr>
      </a:lvl9pPr>
    </p:otherStyle>
  </p:txStyles>
</p:sldMaster>
</file>

<file path=ppt/slideMasters/slideMaster14.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5214866F-397A-442D-8608-60CDBC114A02}"/>
              </a:ext>
            </a:extLst>
          </p:cNvPr>
          <p:cNvSpPr>
            <a:spLocks noGrp="1"/>
          </p:cNvSpPr>
          <p:nvPr>
            <p:ph type="body" idx="1"/>
          </p:nvPr>
        </p:nvSpPr>
        <p:spPr>
          <a:xfrm>
            <a:off x="323550" y="1060662"/>
            <a:ext cx="8496299" cy="2985433"/>
          </a:xfrm>
          <a:prstGeom prst="rect">
            <a:avLst/>
          </a:prstGeom>
        </p:spPr>
        <p:txBody>
          <a:bodyPr vert="horz" wrap="square" lIns="0" tIns="0" rIns="0" bIns="0" rtlCol="0">
            <a:spAutoFit/>
          </a:bodyPr>
          <a:lstStyle/>
          <a:p>
            <a:pPr lvl="0"/>
            <a:r>
              <a:rPr lang="en-GB"/>
              <a:t>Edit Master text styles</a:t>
            </a:r>
          </a:p>
          <a:p>
            <a:pPr lvl="1"/>
            <a:r>
              <a:rPr lang="en-GB"/>
              <a:t>Second level</a:t>
            </a:r>
          </a:p>
          <a:p>
            <a:pPr lvl="2"/>
            <a:r>
              <a:rPr lang="en-GB"/>
              <a:t>Third level</a:t>
            </a:r>
          </a:p>
          <a:p>
            <a:pPr lvl="3"/>
            <a:r>
              <a:rPr lang="en-GB"/>
              <a:t>Fourth level</a:t>
            </a:r>
          </a:p>
          <a:p>
            <a:pPr lvl="4"/>
            <a:r>
              <a:rPr lang="en-GB"/>
              <a:t>Fifth level</a:t>
            </a:r>
          </a:p>
          <a:p>
            <a:pPr lvl="5"/>
            <a:r>
              <a:rPr lang="en-GB"/>
              <a:t>Sixth level</a:t>
            </a:r>
          </a:p>
          <a:p>
            <a:pPr lvl="6"/>
            <a:r>
              <a:rPr lang="en-GB"/>
              <a:t>Seventh level</a:t>
            </a:r>
          </a:p>
          <a:p>
            <a:pPr lvl="7"/>
            <a:r>
              <a:rPr lang="en-GB"/>
              <a:t>Eighth level</a:t>
            </a:r>
          </a:p>
          <a:p>
            <a:pPr lvl="8"/>
            <a:r>
              <a:rPr lang="en-GB"/>
              <a:t>Ninth level</a:t>
            </a:r>
          </a:p>
        </p:txBody>
      </p:sp>
      <p:sp>
        <p:nvSpPr>
          <p:cNvPr id="4" name="Title Placeholder 3">
            <a:extLst>
              <a:ext uri="{FF2B5EF4-FFF2-40B4-BE49-F238E27FC236}">
                <a16:creationId xmlns:a16="http://schemas.microsoft.com/office/drawing/2014/main" id="{385A9BAF-70C4-4682-9C98-A7480CE7E49F}"/>
              </a:ext>
            </a:extLst>
          </p:cNvPr>
          <p:cNvSpPr>
            <a:spLocks noGrp="1"/>
          </p:cNvSpPr>
          <p:nvPr>
            <p:ph type="title"/>
          </p:nvPr>
        </p:nvSpPr>
        <p:spPr>
          <a:xfrm>
            <a:off x="323550" y="330855"/>
            <a:ext cx="8495999" cy="295466"/>
          </a:xfrm>
          <a:prstGeom prst="rect">
            <a:avLst/>
          </a:prstGeom>
        </p:spPr>
        <p:txBody>
          <a:bodyPr vert="horz" wrap="square" lIns="0" tIns="0" rIns="0" bIns="0" rtlCol="0" anchor="t">
            <a:noAutofit/>
          </a:bodyPr>
          <a:lstStyle/>
          <a:p>
            <a:r>
              <a:rPr lang="en-US"/>
              <a:t>Click to edit Master title style</a:t>
            </a:r>
            <a:endParaRPr lang="en-GB"/>
          </a:p>
        </p:txBody>
      </p:sp>
      <p:sp>
        <p:nvSpPr>
          <p:cNvPr id="6" name="TextBox 5">
            <a:extLst>
              <a:ext uri="{FF2B5EF4-FFF2-40B4-BE49-F238E27FC236}">
                <a16:creationId xmlns:a16="http://schemas.microsoft.com/office/drawing/2014/main" id="{CB375368-3DA2-4068-999A-FD7D5CC1593E}"/>
              </a:ext>
            </a:extLst>
          </p:cNvPr>
          <p:cNvSpPr txBox="1"/>
          <p:nvPr userDrawn="1"/>
        </p:nvSpPr>
        <p:spPr>
          <a:xfrm>
            <a:off x="323850" y="4695594"/>
            <a:ext cx="835165" cy="184666"/>
          </a:xfrm>
          <a:prstGeom prst="rect">
            <a:avLst/>
          </a:prstGeom>
          <a:noFill/>
        </p:spPr>
        <p:txBody>
          <a:bodyPr wrap="square" lIns="0" tIns="0" rIns="0" bIns="0" rtlCol="0">
            <a:spAutoFit/>
          </a:bodyPr>
          <a:lstStyle/>
          <a:p>
            <a:fld id="{8A64BEAD-2F81-4807-9FB1-B1EFCD142F0E}" type="slidenum">
              <a:rPr lang="en-GB" sz="1200" smtClean="0">
                <a:solidFill>
                  <a:schemeClr val="accent1"/>
                </a:solidFill>
              </a:rPr>
              <a:pPr/>
              <a:t>‹#›</a:t>
            </a:fld>
            <a:endParaRPr lang="en-GB" sz="1200">
              <a:solidFill>
                <a:schemeClr val="accent1"/>
              </a:solidFill>
            </a:endParaRPr>
          </a:p>
        </p:txBody>
      </p:sp>
      <p:pic>
        <p:nvPicPr>
          <p:cNvPr id="8" name="Picture 7">
            <a:extLst>
              <a:ext uri="{FF2B5EF4-FFF2-40B4-BE49-F238E27FC236}">
                <a16:creationId xmlns:a16="http://schemas.microsoft.com/office/drawing/2014/main" id="{17DFA1DF-B17A-476E-B757-42F3AEE3DC4B}"/>
              </a:ext>
            </a:extLst>
          </p:cNvPr>
          <p:cNvPicPr>
            <a:picLocks noChangeAspect="1"/>
          </p:cNvPicPr>
          <p:nvPr userDrawn="1"/>
        </p:nvPicPr>
        <p:blipFill>
          <a:blip r:embed="rId19"/>
          <a:stretch>
            <a:fillRect/>
          </a:stretch>
        </p:blipFill>
        <p:spPr>
          <a:xfrm>
            <a:off x="7473917" y="4678326"/>
            <a:ext cx="1345632" cy="201018"/>
          </a:xfrm>
          <a:prstGeom prst="rect">
            <a:avLst/>
          </a:prstGeom>
        </p:spPr>
      </p:pic>
    </p:spTree>
  </p:cSld>
  <p:clrMap bg1="lt1" tx1="dk1" bg2="lt2" tx2="dk2" accent1="accent1" accent2="accent2" accent3="accent3" accent4="accent4" accent5="accent5" accent6="accent6" hlink="hlink" folHlink="folHlink"/>
  <p:sldLayoutIdLst>
    <p:sldLayoutId id="2147483855" r:id="rId1"/>
    <p:sldLayoutId id="2147483856" r:id="rId2"/>
    <p:sldLayoutId id="2147483857" r:id="rId3"/>
    <p:sldLayoutId id="2147483858" r:id="rId4"/>
    <p:sldLayoutId id="2147483859" r:id="rId5"/>
    <p:sldLayoutId id="2147483860" r:id="rId6"/>
    <p:sldLayoutId id="2147483861" r:id="rId7"/>
    <p:sldLayoutId id="2147483862" r:id="rId8"/>
    <p:sldLayoutId id="2147483863" r:id="rId9"/>
    <p:sldLayoutId id="2147483864" r:id="rId10"/>
    <p:sldLayoutId id="2147483865" r:id="rId11"/>
    <p:sldLayoutId id="2147483866" r:id="rId12"/>
    <p:sldLayoutId id="2147483867" r:id="rId13"/>
    <p:sldLayoutId id="2147483868" r:id="rId14"/>
    <p:sldLayoutId id="2147483869" r:id="rId15"/>
    <p:sldLayoutId id="2147483870" r:id="rId16"/>
    <p:sldLayoutId id="2147483764" r:id="rId17"/>
  </p:sldLayoutIdLst>
  <p:txStyles>
    <p:titleStyle>
      <a:lvl1pPr eaLnBrk="1" hangingPunct="1">
        <a:lnSpc>
          <a:spcPct val="80000"/>
        </a:lnSpc>
        <a:defRPr sz="2400" b="1">
          <a:solidFill>
            <a:schemeClr val="accent1"/>
          </a:solidFill>
          <a:latin typeface="+mj-lt"/>
          <a:ea typeface="+mj-ea"/>
          <a:cs typeface="+mj-cs"/>
        </a:defRPr>
      </a:lvl1pPr>
    </p:titleStyle>
    <p:bodyStyle>
      <a:lvl1pPr marL="0" indent="0" eaLnBrk="1" hangingPunct="1">
        <a:spcAft>
          <a:spcPts val="600"/>
        </a:spcAft>
        <a:buFont typeface="Wingdings 2" panose="05020102010507070707" pitchFamily="18" charset="2"/>
        <a:buNone/>
        <a:defRPr sz="1800" b="1">
          <a:solidFill>
            <a:schemeClr val="accent1"/>
          </a:solidFill>
          <a:latin typeface="+mn-lt"/>
          <a:ea typeface="+mn-ea"/>
          <a:cs typeface="+mn-cs"/>
        </a:defRPr>
      </a:lvl1pPr>
      <a:lvl2pPr marL="0" indent="0" eaLnBrk="1" hangingPunct="1">
        <a:spcAft>
          <a:spcPts val="600"/>
        </a:spcAft>
        <a:buFont typeface="Wingdings 2" panose="05020102010507070707" pitchFamily="18" charset="2"/>
        <a:buNone/>
        <a:defRPr sz="1600">
          <a:solidFill>
            <a:schemeClr val="tx1"/>
          </a:solidFill>
          <a:latin typeface="+mn-lt"/>
          <a:ea typeface="+mn-ea"/>
          <a:cs typeface="+mn-cs"/>
        </a:defRPr>
      </a:lvl2pPr>
      <a:lvl3pPr marL="180000" indent="-180000" eaLnBrk="1" hangingPunct="1">
        <a:spcAft>
          <a:spcPts val="600"/>
        </a:spcAft>
        <a:buClr>
          <a:schemeClr val="accent1"/>
        </a:buClr>
        <a:buFont typeface="Wingdings 2" panose="05020102010507070707" pitchFamily="18" charset="2"/>
        <a:buChar char=""/>
        <a:defRPr sz="1600">
          <a:solidFill>
            <a:schemeClr val="tx1"/>
          </a:solidFill>
          <a:latin typeface="+mn-lt"/>
          <a:ea typeface="+mn-ea"/>
          <a:cs typeface="+mn-cs"/>
        </a:defRPr>
      </a:lvl3pPr>
      <a:lvl4pPr marL="360000" indent="-180000" eaLnBrk="1" hangingPunct="1">
        <a:spcAft>
          <a:spcPts val="600"/>
        </a:spcAft>
        <a:buClr>
          <a:schemeClr val="accent1"/>
        </a:buClr>
        <a:buFont typeface="Symbol" panose="05050102010706020507" pitchFamily="18" charset="2"/>
        <a:buChar char=""/>
        <a:defRPr sz="1600">
          <a:solidFill>
            <a:schemeClr val="tx1"/>
          </a:solidFill>
          <a:latin typeface="+mn-lt"/>
          <a:ea typeface="+mn-ea"/>
          <a:cs typeface="+mn-cs"/>
        </a:defRPr>
      </a:lvl4pPr>
      <a:lvl5pPr marL="540000" indent="-180000" eaLnBrk="1" hangingPunct="1">
        <a:spcAft>
          <a:spcPts val="600"/>
        </a:spcAft>
        <a:buClr>
          <a:schemeClr val="accent1"/>
        </a:buClr>
        <a:buFont typeface="Symbol" panose="05050102010706020507" pitchFamily="18" charset="2"/>
        <a:buChar char=""/>
        <a:defRPr sz="1600">
          <a:solidFill>
            <a:schemeClr val="tx1"/>
          </a:solidFill>
          <a:latin typeface="+mn-lt"/>
          <a:ea typeface="+mn-ea"/>
          <a:cs typeface="+mn-cs"/>
        </a:defRPr>
      </a:lvl5pPr>
      <a:lvl6pPr marL="180000" indent="-180000" eaLnBrk="1" hangingPunct="1">
        <a:spcAft>
          <a:spcPts val="600"/>
        </a:spcAft>
        <a:buFont typeface="+mj-lt"/>
        <a:buAutoNum type="arabicPeriod"/>
        <a:defRPr sz="1600">
          <a:solidFill>
            <a:schemeClr val="tx1"/>
          </a:solidFill>
          <a:latin typeface="+mn-lt"/>
          <a:ea typeface="+mn-ea"/>
          <a:cs typeface="+mn-cs"/>
        </a:defRPr>
      </a:lvl6pPr>
      <a:lvl7pPr marL="360000" indent="-180000" eaLnBrk="1" hangingPunct="1">
        <a:spcAft>
          <a:spcPts val="600"/>
        </a:spcAft>
        <a:buFont typeface="+mj-lt"/>
        <a:buAutoNum type="alphaLcPeriod"/>
        <a:defRPr sz="1600">
          <a:solidFill>
            <a:schemeClr val="tx1"/>
          </a:solidFill>
          <a:latin typeface="+mn-lt"/>
          <a:ea typeface="+mn-ea"/>
          <a:cs typeface="+mn-cs"/>
        </a:defRPr>
      </a:lvl7pPr>
      <a:lvl8pPr marL="540000" indent="-180000" eaLnBrk="1" hangingPunct="1">
        <a:spcAft>
          <a:spcPts val="600"/>
        </a:spcAft>
        <a:buFont typeface="+mj-lt"/>
        <a:buAutoNum type="romanLcPeriod"/>
        <a:defRPr sz="1600">
          <a:solidFill>
            <a:schemeClr val="tx1"/>
          </a:solidFill>
          <a:latin typeface="+mn-lt"/>
          <a:ea typeface="+mn-ea"/>
          <a:cs typeface="+mn-cs"/>
        </a:defRPr>
      </a:lvl8pPr>
      <a:lvl9pPr marL="0" indent="0" eaLnBrk="1" hangingPunct="1">
        <a:spcAft>
          <a:spcPts val="600"/>
        </a:spcAft>
        <a:defRPr sz="2400">
          <a:solidFill>
            <a:schemeClr val="accent1"/>
          </a:solidFill>
          <a:latin typeface="+mn-lt"/>
          <a:ea typeface="+mn-ea"/>
          <a:cs typeface="+mn-cs"/>
        </a:defRPr>
      </a:lvl9pPr>
    </p:bodyStyle>
    <p:otherStyle>
      <a:lvl1pPr marL="0" eaLnBrk="1" hangingPunct="1">
        <a:defRPr>
          <a:latin typeface="+mn-lt"/>
          <a:ea typeface="+mn-ea"/>
          <a:cs typeface="+mn-cs"/>
        </a:defRPr>
      </a:lvl1pPr>
      <a:lvl2pPr marL="207935" eaLnBrk="1" hangingPunct="1">
        <a:defRPr>
          <a:latin typeface="+mn-lt"/>
          <a:ea typeface="+mn-ea"/>
          <a:cs typeface="+mn-cs"/>
        </a:defRPr>
      </a:lvl2pPr>
      <a:lvl3pPr marL="415869" eaLnBrk="1" hangingPunct="1">
        <a:defRPr>
          <a:latin typeface="+mn-lt"/>
          <a:ea typeface="+mn-ea"/>
          <a:cs typeface="+mn-cs"/>
        </a:defRPr>
      </a:lvl3pPr>
      <a:lvl4pPr marL="623804" eaLnBrk="1" hangingPunct="1">
        <a:defRPr>
          <a:latin typeface="+mn-lt"/>
          <a:ea typeface="+mn-ea"/>
          <a:cs typeface="+mn-cs"/>
        </a:defRPr>
      </a:lvl4pPr>
      <a:lvl5pPr marL="831738" eaLnBrk="1" hangingPunct="1">
        <a:defRPr>
          <a:latin typeface="+mn-lt"/>
          <a:ea typeface="+mn-ea"/>
          <a:cs typeface="+mn-cs"/>
        </a:defRPr>
      </a:lvl5pPr>
      <a:lvl6pPr marL="1039673" eaLnBrk="1" hangingPunct="1">
        <a:defRPr>
          <a:latin typeface="+mn-lt"/>
          <a:ea typeface="+mn-ea"/>
          <a:cs typeface="+mn-cs"/>
        </a:defRPr>
      </a:lvl6pPr>
      <a:lvl7pPr marL="1247607" eaLnBrk="1" hangingPunct="1">
        <a:defRPr>
          <a:latin typeface="+mn-lt"/>
          <a:ea typeface="+mn-ea"/>
          <a:cs typeface="+mn-cs"/>
        </a:defRPr>
      </a:lvl7pPr>
      <a:lvl8pPr marL="1455542" eaLnBrk="1" hangingPunct="1">
        <a:defRPr>
          <a:latin typeface="+mn-lt"/>
          <a:ea typeface="+mn-ea"/>
          <a:cs typeface="+mn-cs"/>
        </a:defRPr>
      </a:lvl8pPr>
      <a:lvl9pPr marL="1663476" eaLnBrk="1" hangingPunct="1">
        <a:defRPr>
          <a:latin typeface="+mn-lt"/>
          <a:ea typeface="+mn-ea"/>
          <a:cs typeface="+mn-cs"/>
        </a:defRPr>
      </a:lvl9pPr>
    </p:otherStyle>
  </p:txStyles>
  <p:extLst>
    <p:ext uri="{27BBF7A9-308A-43DC-89C8-2F10F3537804}">
      <p15:sldGuideLst xmlns:p15="http://schemas.microsoft.com/office/powerpoint/2012/main">
        <p15:guide id="2" orient="horz" pos="667" userDrawn="1">
          <p15:clr>
            <a:srgbClr val="F26B43"/>
          </p15:clr>
        </p15:guide>
        <p15:guide id="7" pos="1837" userDrawn="1">
          <p15:clr>
            <a:srgbClr val="F26B43"/>
          </p15:clr>
        </p15:guide>
        <p15:guide id="8" pos="2064" userDrawn="1">
          <p15:clr>
            <a:srgbClr val="F26B43"/>
          </p15:clr>
        </p15:guide>
        <p15:guide id="9" pos="3696" userDrawn="1">
          <p15:clr>
            <a:srgbClr val="F26B43"/>
          </p15:clr>
        </p15:guide>
        <p15:guide id="10" pos="3923" userDrawn="1">
          <p15:clr>
            <a:srgbClr val="F26B43"/>
          </p15:clr>
        </p15:guide>
        <p15:guide id="12" pos="2767" userDrawn="1">
          <p15:clr>
            <a:srgbClr val="F26B43"/>
          </p15:clr>
        </p15:guide>
        <p15:guide id="13" pos="2993" userDrawn="1">
          <p15:clr>
            <a:srgbClr val="F26B43"/>
          </p15:clr>
        </p15:guide>
        <p15:guide id="14" orient="horz" pos="1053" userDrawn="1">
          <p15:clr>
            <a:srgbClr val="F26B43"/>
          </p15:clr>
        </p15:guide>
        <p15:guide id="15" orient="horz" pos="350" userDrawn="1">
          <p15:clr>
            <a:srgbClr val="F26B43"/>
          </p15:clr>
        </p15:guide>
        <p15:guide id="16" orient="horz" pos="2845" userDrawn="1">
          <p15:clr>
            <a:srgbClr val="F26B43"/>
          </p15:clr>
        </p15:guide>
        <p15:guide id="17" pos="5556" userDrawn="1">
          <p15:clr>
            <a:srgbClr val="F26B43"/>
          </p15:clr>
        </p15:guide>
        <p15:guide id="18" orient="horz" pos="3049" userDrawn="1">
          <p15:clr>
            <a:srgbClr val="F26B43"/>
          </p15:clr>
        </p15:guide>
        <p15:guide id="19" pos="204"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9" name="Image 8"/>
          <p:cNvPicPr>
            <a:picLocks noChangeAspect="1"/>
          </p:cNvPicPr>
          <p:nvPr/>
        </p:nvPicPr>
        <p:blipFill>
          <a:blip r:embed="rId11" cstate="screen">
            <a:duotone>
              <a:prstClr val="black"/>
              <a:schemeClr val="accent3">
                <a:tint val="45000"/>
                <a:satMod val="400000"/>
              </a:schemeClr>
            </a:duotone>
            <a:extLst>
              <a:ext uri="{28A0092B-C50C-407E-A947-70E740481C1C}">
                <a14:useLocalDpi xmlns:a14="http://schemas.microsoft.com/office/drawing/2010/main"/>
              </a:ext>
            </a:extLst>
          </a:blip>
          <a:stretch>
            <a:fillRect/>
          </a:stretch>
        </p:blipFill>
        <p:spPr bwMode="gray">
          <a:xfrm>
            <a:off x="0" y="0"/>
            <a:ext cx="9144000" cy="1258824"/>
          </a:xfrm>
          <a:prstGeom prst="rect">
            <a:avLst/>
          </a:prstGeom>
        </p:spPr>
      </p:pic>
      <p:sp>
        <p:nvSpPr>
          <p:cNvPr id="2" name="Espace réservé du titre 1"/>
          <p:cNvSpPr>
            <a:spLocks noGrp="1"/>
          </p:cNvSpPr>
          <p:nvPr>
            <p:ph type="title"/>
          </p:nvPr>
        </p:nvSpPr>
        <p:spPr bwMode="gray">
          <a:xfrm>
            <a:off x="250825" y="303212"/>
            <a:ext cx="8642350" cy="684213"/>
          </a:xfrm>
          <a:prstGeom prst="rect">
            <a:avLst/>
          </a:prstGeom>
        </p:spPr>
        <p:txBody>
          <a:bodyPr vert="horz" lIns="0" tIns="0" rIns="0" bIns="0" rtlCol="0" anchor="ctr" anchorCtr="0">
            <a:noAutofit/>
          </a:bodyPr>
          <a:lstStyle/>
          <a:p>
            <a:r>
              <a:rPr lang="en-US" noProof="0" dirty="0"/>
              <a:t>TITLE</a:t>
            </a:r>
          </a:p>
        </p:txBody>
      </p:sp>
      <p:sp>
        <p:nvSpPr>
          <p:cNvPr id="3" name="Espace réservé du texte 2"/>
          <p:cNvSpPr>
            <a:spLocks noGrp="1"/>
          </p:cNvSpPr>
          <p:nvPr>
            <p:ph type="body" idx="1"/>
          </p:nvPr>
        </p:nvSpPr>
        <p:spPr bwMode="gray">
          <a:xfrm>
            <a:off x="250825" y="1492250"/>
            <a:ext cx="8642350" cy="3039270"/>
          </a:xfrm>
          <a:prstGeom prst="rect">
            <a:avLst/>
          </a:prstGeom>
        </p:spPr>
        <p:txBody>
          <a:bodyPr vert="horz" lIns="0" tIns="0" rIns="0" bIns="0" rtlCol="0" anchor="t" anchorCtr="0">
            <a:noAutofit/>
          </a:bodyPr>
          <a:lstStyle/>
          <a:p>
            <a:pPr lvl="0"/>
            <a:r>
              <a:rPr lang="en-US" noProof="0" dirty="0"/>
              <a:t>Text level 1</a:t>
            </a:r>
          </a:p>
          <a:p>
            <a:pPr lvl="1"/>
            <a:r>
              <a:rPr lang="en-US" noProof="0" dirty="0"/>
              <a:t>Text level 2</a:t>
            </a:r>
          </a:p>
          <a:p>
            <a:pPr lvl="2"/>
            <a:r>
              <a:rPr lang="en-US" noProof="0" dirty="0"/>
              <a:t>Text level 3</a:t>
            </a:r>
          </a:p>
          <a:p>
            <a:pPr lvl="3"/>
            <a:r>
              <a:rPr lang="en-US" noProof="0" dirty="0"/>
              <a:t>Text level 4</a:t>
            </a:r>
          </a:p>
          <a:p>
            <a:pPr lvl="4"/>
            <a:r>
              <a:rPr lang="en-US" noProof="0" dirty="0"/>
              <a:t>Text level 5</a:t>
            </a:r>
          </a:p>
        </p:txBody>
      </p:sp>
      <p:sp>
        <p:nvSpPr>
          <p:cNvPr id="4" name="Espace réservé de la date 3"/>
          <p:cNvSpPr>
            <a:spLocks noGrp="1"/>
          </p:cNvSpPr>
          <p:nvPr>
            <p:ph type="dt" sz="half" idx="2"/>
          </p:nvPr>
        </p:nvSpPr>
        <p:spPr bwMode="gray">
          <a:xfrm>
            <a:off x="250829" y="4893469"/>
            <a:ext cx="1152823" cy="250032"/>
          </a:xfrm>
          <a:prstGeom prst="rect">
            <a:avLst/>
          </a:prstGeom>
        </p:spPr>
        <p:txBody>
          <a:bodyPr vert="horz" lIns="0" tIns="54000" rIns="0" bIns="0" rtlCol="0" anchor="t" anchorCtr="0">
            <a:noAutofit/>
          </a:bodyPr>
          <a:lstStyle>
            <a:lvl1pPr algn="ctr">
              <a:defRPr sz="700">
                <a:solidFill>
                  <a:schemeClr val="bg2"/>
                </a:solidFill>
              </a:defRPr>
            </a:lvl1pPr>
          </a:lstStyle>
          <a:p>
            <a:pPr algn="l"/>
            <a:r>
              <a:rPr lang="en-US" dirty="0">
                <a:solidFill>
                  <a:srgbClr val="B1B1B1"/>
                </a:solidFill>
              </a:rPr>
              <a:t>00/00/2015</a:t>
            </a:r>
          </a:p>
        </p:txBody>
      </p:sp>
      <p:sp>
        <p:nvSpPr>
          <p:cNvPr id="5" name="Espace réservé du pied de page 4"/>
          <p:cNvSpPr>
            <a:spLocks noGrp="1"/>
          </p:cNvSpPr>
          <p:nvPr>
            <p:ph type="ftr" sz="quarter" idx="3"/>
          </p:nvPr>
        </p:nvSpPr>
        <p:spPr bwMode="gray">
          <a:xfrm>
            <a:off x="1439652" y="4893469"/>
            <a:ext cx="6804236" cy="250032"/>
          </a:xfrm>
          <a:prstGeom prst="rect">
            <a:avLst/>
          </a:prstGeom>
        </p:spPr>
        <p:txBody>
          <a:bodyPr vert="horz" lIns="0" tIns="54000" rIns="0" bIns="0" rtlCol="0" anchor="t" anchorCtr="0">
            <a:noAutofit/>
          </a:bodyPr>
          <a:lstStyle>
            <a:lvl1pPr algn="ctr">
              <a:defRPr sz="700">
                <a:solidFill>
                  <a:schemeClr val="bg2"/>
                </a:solidFill>
              </a:defRPr>
            </a:lvl1pPr>
          </a:lstStyle>
          <a:p>
            <a:pPr algn="l"/>
            <a:r>
              <a:rPr lang="en-US" dirty="0">
                <a:solidFill>
                  <a:srgbClr val="B1B1B1"/>
                </a:solidFill>
              </a:rPr>
              <a:t>PRESENTATION TITLE ( FOOTER CAN BE PERSONALIZED AS FOLLOW: INSERT / HEADER AND FOOTER")</a:t>
            </a:r>
          </a:p>
        </p:txBody>
      </p:sp>
      <p:sp>
        <p:nvSpPr>
          <p:cNvPr id="6" name="Espace réservé du numéro de diapositive 5"/>
          <p:cNvSpPr>
            <a:spLocks noGrp="1"/>
          </p:cNvSpPr>
          <p:nvPr>
            <p:ph type="sldNum" sz="quarter" idx="4"/>
          </p:nvPr>
        </p:nvSpPr>
        <p:spPr bwMode="gray">
          <a:xfrm>
            <a:off x="8243894" y="4893471"/>
            <a:ext cx="649285" cy="250031"/>
          </a:xfrm>
          <a:prstGeom prst="rect">
            <a:avLst/>
          </a:prstGeom>
        </p:spPr>
        <p:txBody>
          <a:bodyPr vert="horz" lIns="0" tIns="54000" rIns="0" bIns="0" rtlCol="0" anchor="t" anchorCtr="0">
            <a:noAutofit/>
          </a:bodyPr>
          <a:lstStyle>
            <a:lvl1pPr algn="r">
              <a:defRPr sz="700">
                <a:solidFill>
                  <a:schemeClr val="bg2"/>
                </a:solidFill>
              </a:defRPr>
            </a:lvl1pPr>
          </a:lstStyle>
          <a:p>
            <a:fld id="{733122C9-A0B9-462F-8757-0847AD287B63}" type="slidenum">
              <a:rPr lang="en-US" smtClean="0">
                <a:solidFill>
                  <a:srgbClr val="B1B1B1"/>
                </a:solidFill>
              </a:rPr>
              <a:pPr/>
              <a:t>‹#›</a:t>
            </a:fld>
            <a:endParaRPr lang="en-US" dirty="0">
              <a:solidFill>
                <a:srgbClr val="B1B1B1"/>
              </a:solidFill>
            </a:endParaRPr>
          </a:p>
        </p:txBody>
      </p:sp>
      <p:pic>
        <p:nvPicPr>
          <p:cNvPr id="7" name="Image 6"/>
          <p:cNvPicPr>
            <a:picLocks noChangeAspect="1"/>
          </p:cNvPicPr>
          <p:nvPr/>
        </p:nvPicPr>
        <p:blipFill>
          <a:blip r:embed="rId12" cstate="screen">
            <a:extLst>
              <a:ext uri="{28A0092B-C50C-407E-A947-70E740481C1C}">
                <a14:useLocalDpi xmlns:a14="http://schemas.microsoft.com/office/drawing/2010/main"/>
              </a:ext>
            </a:extLst>
          </a:blip>
          <a:stretch>
            <a:fillRect/>
          </a:stretch>
        </p:blipFill>
        <p:spPr>
          <a:xfrm>
            <a:off x="4" y="900000"/>
            <a:ext cx="610265" cy="252000"/>
          </a:xfrm>
          <a:prstGeom prst="rect">
            <a:avLst/>
          </a:prstGeom>
        </p:spPr>
      </p:pic>
      <p:pic>
        <p:nvPicPr>
          <p:cNvPr id="8" name="Image 7"/>
          <p:cNvPicPr>
            <a:picLocks noChangeAspect="1"/>
          </p:cNvPicPr>
          <p:nvPr/>
        </p:nvPicPr>
        <p:blipFill>
          <a:blip r:embed="rId13" cstate="screen">
            <a:extLst>
              <a:ext uri="{28A0092B-C50C-407E-A947-70E740481C1C}">
                <a14:useLocalDpi xmlns:a14="http://schemas.microsoft.com/office/drawing/2010/main"/>
              </a:ext>
            </a:extLst>
          </a:blip>
          <a:stretch>
            <a:fillRect/>
          </a:stretch>
        </p:blipFill>
        <p:spPr>
          <a:xfrm>
            <a:off x="0" y="0"/>
            <a:ext cx="613220" cy="360000"/>
          </a:xfrm>
          <a:prstGeom prst="rect">
            <a:avLst/>
          </a:prstGeom>
        </p:spPr>
      </p:pic>
      <p:pic>
        <p:nvPicPr>
          <p:cNvPr id="11" name="Picture 10"/>
          <p:cNvPicPr>
            <a:picLocks noChangeAspect="1"/>
          </p:cNvPicPr>
          <p:nvPr/>
        </p:nvPicPr>
        <p:blipFill>
          <a:blip r:embed="rId14" cstate="screen">
            <a:extLst>
              <a:ext uri="{28A0092B-C50C-407E-A947-70E740481C1C}">
                <a14:useLocalDpi xmlns:a14="http://schemas.microsoft.com/office/drawing/2010/main"/>
              </a:ext>
            </a:extLst>
          </a:blip>
          <a:stretch>
            <a:fillRect/>
          </a:stretch>
        </p:blipFill>
        <p:spPr>
          <a:xfrm>
            <a:off x="251520" y="4755035"/>
            <a:ext cx="8640960" cy="120973"/>
          </a:xfrm>
          <a:prstGeom prst="rect">
            <a:avLst/>
          </a:prstGeom>
        </p:spPr>
      </p:pic>
    </p:spTree>
    <p:extLst>
      <p:ext uri="{BB962C8B-B14F-4D97-AF65-F5344CB8AC3E}">
        <p14:creationId xmlns:p14="http://schemas.microsoft.com/office/powerpoint/2010/main" val="895590044"/>
      </p:ext>
    </p:extLst>
  </p:cSld>
  <p:clrMap bg1="lt1" tx1="dk1" bg2="lt2" tx2="dk2" accent1="accent1" accent2="accent2" accent3="accent3" accent4="accent4" accent5="accent5" accent6="accent6" hlink="hlink" folHlink="folHlink"/>
  <p:sldLayoutIdLst>
    <p:sldLayoutId id="2147483766" r:id="rId1"/>
    <p:sldLayoutId id="2147483767" r:id="rId2"/>
    <p:sldLayoutId id="2147483768" r:id="rId3"/>
    <p:sldLayoutId id="2147483769" r:id="rId4"/>
    <p:sldLayoutId id="2147483770" r:id="rId5"/>
    <p:sldLayoutId id="2147483771" r:id="rId6"/>
    <p:sldLayoutId id="2147483772" r:id="rId7"/>
    <p:sldLayoutId id="2147483773" r:id="rId8"/>
    <p:sldLayoutId id="2147483774" r:id="rId9"/>
  </p:sldLayoutIdLst>
  <p:hf hdr="0"/>
  <p:txStyles>
    <p:titleStyle>
      <a:lvl1pPr algn="l" defTabSz="914400" rtl="0" eaLnBrk="1" latinLnBrk="0" hangingPunct="1">
        <a:lnSpc>
          <a:spcPct val="90000"/>
        </a:lnSpc>
        <a:spcBef>
          <a:spcPct val="0"/>
        </a:spcBef>
        <a:buNone/>
        <a:defRPr sz="2300" b="1" kern="1200">
          <a:solidFill>
            <a:schemeClr val="bg1"/>
          </a:solidFill>
          <a:latin typeface="+mj-lt"/>
          <a:ea typeface="+mj-ea"/>
          <a:cs typeface="+mj-cs"/>
        </a:defRPr>
      </a:lvl1pPr>
    </p:titleStyle>
    <p:bodyStyle>
      <a:lvl1pPr marL="180000" indent="-180000" algn="l" defTabSz="914400" rtl="0" eaLnBrk="1" latinLnBrk="0" hangingPunct="1">
        <a:lnSpc>
          <a:spcPct val="105000"/>
        </a:lnSpc>
        <a:spcBef>
          <a:spcPts val="600"/>
        </a:spcBef>
        <a:spcAft>
          <a:spcPts val="600"/>
        </a:spcAft>
        <a:buClr>
          <a:schemeClr val="tx1"/>
        </a:buClr>
        <a:buSzPct val="80000"/>
        <a:buFont typeface="Wingdings" panose="05000000000000000000" pitchFamily="2" charset="2"/>
        <a:buChar char=""/>
        <a:defRPr sz="1500" kern="1200">
          <a:solidFill>
            <a:schemeClr val="tx1"/>
          </a:solidFill>
          <a:latin typeface="+mn-lt"/>
          <a:ea typeface="+mn-ea"/>
          <a:cs typeface="+mn-cs"/>
        </a:defRPr>
      </a:lvl1pPr>
      <a:lvl2pPr marL="432000" indent="-252000" algn="l" defTabSz="914400" rtl="0" eaLnBrk="1" latinLnBrk="0" hangingPunct="1">
        <a:lnSpc>
          <a:spcPct val="105000"/>
        </a:lnSpc>
        <a:spcBef>
          <a:spcPts val="600"/>
        </a:spcBef>
        <a:spcAft>
          <a:spcPts val="600"/>
        </a:spcAft>
        <a:buClr>
          <a:schemeClr val="tx1"/>
        </a:buClr>
        <a:buFont typeface="Arial" panose="020B0604020202020204" pitchFamily="34" charset="0"/>
        <a:buChar char="—"/>
        <a:defRPr sz="1300" kern="1200">
          <a:solidFill>
            <a:schemeClr val="tx1"/>
          </a:solidFill>
          <a:latin typeface="+mn-lt"/>
          <a:ea typeface="+mn-ea"/>
          <a:cs typeface="+mn-cs"/>
        </a:defRPr>
      </a:lvl2pPr>
      <a:lvl3pPr marL="576000" indent="-144000" algn="l" defTabSz="914400" rtl="0" eaLnBrk="1" latinLnBrk="0" hangingPunct="1">
        <a:lnSpc>
          <a:spcPct val="105000"/>
        </a:lnSpc>
        <a:spcBef>
          <a:spcPts val="600"/>
        </a:spcBef>
        <a:spcAft>
          <a:spcPts val="600"/>
        </a:spcAft>
        <a:buClr>
          <a:schemeClr val="tx1"/>
        </a:buClr>
        <a:buSzPct val="100000"/>
        <a:buFont typeface="Arial" panose="020B0604020202020204" pitchFamily="34" charset="0"/>
        <a:buChar char="•"/>
        <a:defRPr sz="1100" kern="1200">
          <a:solidFill>
            <a:schemeClr val="tx1"/>
          </a:solidFill>
          <a:latin typeface="+mn-lt"/>
          <a:ea typeface="+mn-ea"/>
          <a:cs typeface="+mn-cs"/>
        </a:defRPr>
      </a:lvl3pPr>
      <a:lvl4pPr marL="828000" indent="-252000" algn="l" defTabSz="914400" rtl="0" eaLnBrk="1" latinLnBrk="0" hangingPunct="1">
        <a:lnSpc>
          <a:spcPct val="105000"/>
        </a:lnSpc>
        <a:spcBef>
          <a:spcPts val="600"/>
        </a:spcBef>
        <a:spcAft>
          <a:spcPts val="600"/>
        </a:spcAft>
        <a:buClr>
          <a:schemeClr val="tx1"/>
        </a:buClr>
        <a:buSzPct val="100000"/>
        <a:buFont typeface="Arial" pitchFamily="34" charset="0"/>
        <a:buChar char="—"/>
        <a:defRPr sz="1100" kern="1200">
          <a:solidFill>
            <a:schemeClr val="tx1"/>
          </a:solidFill>
          <a:latin typeface="+mn-lt"/>
          <a:ea typeface="+mn-ea"/>
          <a:cs typeface="+mn-cs"/>
        </a:defRPr>
      </a:lvl4pPr>
      <a:lvl5pPr marL="972000" indent="-144000" algn="l" defTabSz="914400" rtl="0" eaLnBrk="1" latinLnBrk="0" hangingPunct="1">
        <a:lnSpc>
          <a:spcPct val="105000"/>
        </a:lnSpc>
        <a:spcBef>
          <a:spcPts val="600"/>
        </a:spcBef>
        <a:spcAft>
          <a:spcPts val="600"/>
        </a:spcAft>
        <a:buClr>
          <a:schemeClr val="tx1"/>
        </a:buClr>
        <a:buSzPct val="100000"/>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9" name="Image 8"/>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bwMode="gray">
          <a:xfrm>
            <a:off x="0" y="0"/>
            <a:ext cx="9144000" cy="1258824"/>
          </a:xfrm>
          <a:prstGeom prst="rect">
            <a:avLst/>
          </a:prstGeom>
        </p:spPr>
      </p:pic>
      <p:sp>
        <p:nvSpPr>
          <p:cNvPr id="2" name="Espace réservé du titre 1"/>
          <p:cNvSpPr>
            <a:spLocks noGrp="1"/>
          </p:cNvSpPr>
          <p:nvPr>
            <p:ph type="title"/>
          </p:nvPr>
        </p:nvSpPr>
        <p:spPr bwMode="gray">
          <a:xfrm>
            <a:off x="250825" y="303212"/>
            <a:ext cx="8642350" cy="684213"/>
          </a:xfrm>
          <a:prstGeom prst="rect">
            <a:avLst/>
          </a:prstGeom>
        </p:spPr>
        <p:txBody>
          <a:bodyPr vert="horz" lIns="0" tIns="0" rIns="0" bIns="0" rtlCol="0" anchor="ctr" anchorCtr="0">
            <a:noAutofit/>
          </a:bodyPr>
          <a:lstStyle/>
          <a:p>
            <a:r>
              <a:rPr lang="en-US" noProof="0" dirty="0"/>
              <a:t>TITLE</a:t>
            </a:r>
          </a:p>
        </p:txBody>
      </p:sp>
      <p:sp>
        <p:nvSpPr>
          <p:cNvPr id="3" name="Espace réservé du texte 2"/>
          <p:cNvSpPr>
            <a:spLocks noGrp="1"/>
          </p:cNvSpPr>
          <p:nvPr>
            <p:ph type="body" idx="1"/>
          </p:nvPr>
        </p:nvSpPr>
        <p:spPr bwMode="gray">
          <a:xfrm>
            <a:off x="250825" y="1492250"/>
            <a:ext cx="8642350" cy="3039270"/>
          </a:xfrm>
          <a:prstGeom prst="rect">
            <a:avLst/>
          </a:prstGeom>
        </p:spPr>
        <p:txBody>
          <a:bodyPr vert="horz" lIns="0" tIns="0" rIns="0" bIns="0" rtlCol="0" anchor="t" anchorCtr="0">
            <a:noAutofit/>
          </a:bodyPr>
          <a:lstStyle/>
          <a:p>
            <a:pPr lvl="0"/>
            <a:r>
              <a:rPr lang="en-US" noProof="0" dirty="0"/>
              <a:t>Text level 1</a:t>
            </a:r>
          </a:p>
          <a:p>
            <a:pPr lvl="1"/>
            <a:r>
              <a:rPr lang="en-US" noProof="0" dirty="0"/>
              <a:t>Text level 2</a:t>
            </a:r>
          </a:p>
          <a:p>
            <a:pPr lvl="2"/>
            <a:r>
              <a:rPr lang="en-US" noProof="0" dirty="0"/>
              <a:t>Text level 3</a:t>
            </a:r>
          </a:p>
          <a:p>
            <a:pPr lvl="3"/>
            <a:r>
              <a:rPr lang="en-US" noProof="0" dirty="0"/>
              <a:t>Text level 4</a:t>
            </a:r>
          </a:p>
          <a:p>
            <a:pPr lvl="4"/>
            <a:r>
              <a:rPr lang="en-US" noProof="0" dirty="0"/>
              <a:t>Text level 5</a:t>
            </a:r>
          </a:p>
        </p:txBody>
      </p:sp>
      <p:sp>
        <p:nvSpPr>
          <p:cNvPr id="4" name="Espace réservé de la date 3"/>
          <p:cNvSpPr>
            <a:spLocks noGrp="1"/>
          </p:cNvSpPr>
          <p:nvPr>
            <p:ph type="dt" sz="half" idx="2"/>
          </p:nvPr>
        </p:nvSpPr>
        <p:spPr bwMode="gray">
          <a:xfrm>
            <a:off x="250829" y="4893469"/>
            <a:ext cx="1152823" cy="250032"/>
          </a:xfrm>
          <a:prstGeom prst="rect">
            <a:avLst/>
          </a:prstGeom>
        </p:spPr>
        <p:txBody>
          <a:bodyPr vert="horz" lIns="0" tIns="54000" rIns="0" bIns="0" rtlCol="0" anchor="t" anchorCtr="0">
            <a:noAutofit/>
          </a:bodyPr>
          <a:lstStyle>
            <a:lvl1pPr algn="ctr">
              <a:defRPr sz="700">
                <a:solidFill>
                  <a:schemeClr val="bg2"/>
                </a:solidFill>
              </a:defRPr>
            </a:lvl1pPr>
          </a:lstStyle>
          <a:p>
            <a:pPr algn="l"/>
            <a:r>
              <a:rPr lang="en-US" dirty="0">
                <a:solidFill>
                  <a:srgbClr val="B1B1B1"/>
                </a:solidFill>
              </a:rPr>
              <a:t>00/00/2015</a:t>
            </a:r>
          </a:p>
        </p:txBody>
      </p:sp>
      <p:sp>
        <p:nvSpPr>
          <p:cNvPr id="5" name="Espace réservé du pied de page 4"/>
          <p:cNvSpPr>
            <a:spLocks noGrp="1"/>
          </p:cNvSpPr>
          <p:nvPr>
            <p:ph type="ftr" sz="quarter" idx="3"/>
          </p:nvPr>
        </p:nvSpPr>
        <p:spPr bwMode="gray">
          <a:xfrm>
            <a:off x="1439652" y="4893469"/>
            <a:ext cx="6804236" cy="250032"/>
          </a:xfrm>
          <a:prstGeom prst="rect">
            <a:avLst/>
          </a:prstGeom>
        </p:spPr>
        <p:txBody>
          <a:bodyPr vert="horz" lIns="0" tIns="54000" rIns="0" bIns="0" rtlCol="0" anchor="t" anchorCtr="0">
            <a:noAutofit/>
          </a:bodyPr>
          <a:lstStyle>
            <a:lvl1pPr algn="ctr">
              <a:defRPr sz="700">
                <a:solidFill>
                  <a:schemeClr val="bg2"/>
                </a:solidFill>
              </a:defRPr>
            </a:lvl1pPr>
          </a:lstStyle>
          <a:p>
            <a:pPr algn="l"/>
            <a:r>
              <a:rPr lang="en-US" dirty="0">
                <a:solidFill>
                  <a:srgbClr val="B1B1B1"/>
                </a:solidFill>
              </a:rPr>
              <a:t>PRESENTATION TITLE ( FOOTER CAN BE PERSONALIZED AS FOLLOW: INSERT / HEADER AND FOOTER")</a:t>
            </a:r>
          </a:p>
        </p:txBody>
      </p:sp>
      <p:sp>
        <p:nvSpPr>
          <p:cNvPr id="6" name="Espace réservé du numéro de diapositive 5"/>
          <p:cNvSpPr>
            <a:spLocks noGrp="1"/>
          </p:cNvSpPr>
          <p:nvPr>
            <p:ph type="sldNum" sz="quarter" idx="4"/>
          </p:nvPr>
        </p:nvSpPr>
        <p:spPr bwMode="gray">
          <a:xfrm>
            <a:off x="8243894" y="4893471"/>
            <a:ext cx="649285" cy="250031"/>
          </a:xfrm>
          <a:prstGeom prst="rect">
            <a:avLst/>
          </a:prstGeom>
        </p:spPr>
        <p:txBody>
          <a:bodyPr vert="horz" lIns="0" tIns="54000" rIns="0" bIns="0" rtlCol="0" anchor="t" anchorCtr="0">
            <a:noAutofit/>
          </a:bodyPr>
          <a:lstStyle>
            <a:lvl1pPr algn="r">
              <a:defRPr sz="700">
                <a:solidFill>
                  <a:schemeClr val="bg2"/>
                </a:solidFill>
              </a:defRPr>
            </a:lvl1pPr>
          </a:lstStyle>
          <a:p>
            <a:fld id="{733122C9-A0B9-462F-8757-0847AD287B63}" type="slidenum">
              <a:rPr lang="en-US" smtClean="0">
                <a:solidFill>
                  <a:srgbClr val="B1B1B1"/>
                </a:solidFill>
              </a:rPr>
              <a:pPr/>
              <a:t>‹#›</a:t>
            </a:fld>
            <a:endParaRPr lang="en-US" dirty="0">
              <a:solidFill>
                <a:srgbClr val="B1B1B1"/>
              </a:solidFill>
            </a:endParaRPr>
          </a:p>
        </p:txBody>
      </p:sp>
      <p:pic>
        <p:nvPicPr>
          <p:cNvPr id="7" name="Image 6"/>
          <p:cNvPicPr>
            <a:picLocks noChangeAspect="1"/>
          </p:cNvPicPr>
          <p:nvPr/>
        </p:nvPicPr>
        <p:blipFill>
          <a:blip r:embed="rId11" cstate="screen">
            <a:extLst>
              <a:ext uri="{28A0092B-C50C-407E-A947-70E740481C1C}">
                <a14:useLocalDpi xmlns:a14="http://schemas.microsoft.com/office/drawing/2010/main"/>
              </a:ext>
            </a:extLst>
          </a:blip>
          <a:stretch>
            <a:fillRect/>
          </a:stretch>
        </p:blipFill>
        <p:spPr>
          <a:xfrm>
            <a:off x="4" y="900000"/>
            <a:ext cx="610265" cy="252000"/>
          </a:xfrm>
          <a:prstGeom prst="rect">
            <a:avLst/>
          </a:prstGeom>
        </p:spPr>
      </p:pic>
      <p:pic>
        <p:nvPicPr>
          <p:cNvPr id="8" name="Image 7"/>
          <p:cNvPicPr>
            <a:picLocks noChangeAspect="1"/>
          </p:cNvPicPr>
          <p:nvPr/>
        </p:nvPicPr>
        <p:blipFill>
          <a:blip r:embed="rId12" cstate="screen">
            <a:extLst>
              <a:ext uri="{28A0092B-C50C-407E-A947-70E740481C1C}">
                <a14:useLocalDpi xmlns:a14="http://schemas.microsoft.com/office/drawing/2010/main"/>
              </a:ext>
            </a:extLst>
          </a:blip>
          <a:stretch>
            <a:fillRect/>
          </a:stretch>
        </p:blipFill>
        <p:spPr>
          <a:xfrm>
            <a:off x="0" y="0"/>
            <a:ext cx="613220" cy="360000"/>
          </a:xfrm>
          <a:prstGeom prst="rect">
            <a:avLst/>
          </a:prstGeom>
        </p:spPr>
      </p:pic>
      <p:pic>
        <p:nvPicPr>
          <p:cNvPr id="11" name="Picture 10"/>
          <p:cNvPicPr>
            <a:picLocks noChangeAspect="1"/>
          </p:cNvPicPr>
          <p:nvPr/>
        </p:nvPicPr>
        <p:blipFill>
          <a:blip r:embed="rId13" cstate="screen">
            <a:extLst>
              <a:ext uri="{28A0092B-C50C-407E-A947-70E740481C1C}">
                <a14:useLocalDpi xmlns:a14="http://schemas.microsoft.com/office/drawing/2010/main"/>
              </a:ext>
            </a:extLst>
          </a:blip>
          <a:stretch>
            <a:fillRect/>
          </a:stretch>
        </p:blipFill>
        <p:spPr>
          <a:xfrm>
            <a:off x="251520" y="4755035"/>
            <a:ext cx="8640960" cy="120973"/>
          </a:xfrm>
          <a:prstGeom prst="rect">
            <a:avLst/>
          </a:prstGeom>
        </p:spPr>
      </p:pic>
    </p:spTree>
    <p:extLst>
      <p:ext uri="{BB962C8B-B14F-4D97-AF65-F5344CB8AC3E}">
        <p14:creationId xmlns:p14="http://schemas.microsoft.com/office/powerpoint/2010/main" val="3289125639"/>
      </p:ext>
    </p:extLst>
  </p:cSld>
  <p:clrMap bg1="lt1" tx1="dk1" bg2="lt2" tx2="dk2" accent1="accent1" accent2="accent2" accent3="accent3" accent4="accent4" accent5="accent5" accent6="accent6" hlink="hlink" folHlink="folHlink"/>
  <p:sldLayoutIdLst>
    <p:sldLayoutId id="2147483776" r:id="rId1"/>
    <p:sldLayoutId id="2147483777" r:id="rId2"/>
    <p:sldLayoutId id="2147483778" r:id="rId3"/>
    <p:sldLayoutId id="2147483779" r:id="rId4"/>
    <p:sldLayoutId id="2147483780" r:id="rId5"/>
    <p:sldLayoutId id="2147483781" r:id="rId6"/>
    <p:sldLayoutId id="2147483782" r:id="rId7"/>
    <p:sldLayoutId id="2147483783" r:id="rId8"/>
  </p:sldLayoutIdLst>
  <p:hf hdr="0"/>
  <p:txStyles>
    <p:titleStyle>
      <a:lvl1pPr algn="l" defTabSz="914400" rtl="0" eaLnBrk="1" latinLnBrk="0" hangingPunct="1">
        <a:lnSpc>
          <a:spcPct val="90000"/>
        </a:lnSpc>
        <a:spcBef>
          <a:spcPct val="0"/>
        </a:spcBef>
        <a:buNone/>
        <a:defRPr sz="2300" b="1" kern="1200">
          <a:solidFill>
            <a:schemeClr val="bg1"/>
          </a:solidFill>
          <a:latin typeface="+mj-lt"/>
          <a:ea typeface="+mj-ea"/>
          <a:cs typeface="+mj-cs"/>
        </a:defRPr>
      </a:lvl1pPr>
    </p:titleStyle>
    <p:bodyStyle>
      <a:lvl1pPr marL="180000" indent="-180000" algn="l" defTabSz="914400" rtl="0" eaLnBrk="1" latinLnBrk="0" hangingPunct="1">
        <a:lnSpc>
          <a:spcPct val="105000"/>
        </a:lnSpc>
        <a:spcBef>
          <a:spcPts val="600"/>
        </a:spcBef>
        <a:spcAft>
          <a:spcPts val="600"/>
        </a:spcAft>
        <a:buClr>
          <a:schemeClr val="tx1"/>
        </a:buClr>
        <a:buSzPct val="80000"/>
        <a:buFont typeface="Wingdings" panose="05000000000000000000" pitchFamily="2" charset="2"/>
        <a:buChar char=""/>
        <a:defRPr sz="1500" kern="1200">
          <a:solidFill>
            <a:schemeClr val="tx1"/>
          </a:solidFill>
          <a:latin typeface="+mn-lt"/>
          <a:ea typeface="+mn-ea"/>
          <a:cs typeface="+mn-cs"/>
        </a:defRPr>
      </a:lvl1pPr>
      <a:lvl2pPr marL="432000" indent="-252000" algn="l" defTabSz="914400" rtl="0" eaLnBrk="1" latinLnBrk="0" hangingPunct="1">
        <a:lnSpc>
          <a:spcPct val="105000"/>
        </a:lnSpc>
        <a:spcBef>
          <a:spcPts val="600"/>
        </a:spcBef>
        <a:spcAft>
          <a:spcPts val="600"/>
        </a:spcAft>
        <a:buClr>
          <a:schemeClr val="tx1"/>
        </a:buClr>
        <a:buFont typeface="Arial" panose="020B0604020202020204" pitchFamily="34" charset="0"/>
        <a:buChar char="—"/>
        <a:defRPr sz="1300" kern="1200">
          <a:solidFill>
            <a:schemeClr val="tx1"/>
          </a:solidFill>
          <a:latin typeface="+mn-lt"/>
          <a:ea typeface="+mn-ea"/>
          <a:cs typeface="+mn-cs"/>
        </a:defRPr>
      </a:lvl2pPr>
      <a:lvl3pPr marL="576000" indent="-144000" algn="l" defTabSz="914400" rtl="0" eaLnBrk="1" latinLnBrk="0" hangingPunct="1">
        <a:lnSpc>
          <a:spcPct val="105000"/>
        </a:lnSpc>
        <a:spcBef>
          <a:spcPts val="600"/>
        </a:spcBef>
        <a:spcAft>
          <a:spcPts val="600"/>
        </a:spcAft>
        <a:buClr>
          <a:schemeClr val="tx1"/>
        </a:buClr>
        <a:buSzPct val="100000"/>
        <a:buFont typeface="Arial" panose="020B0604020202020204" pitchFamily="34" charset="0"/>
        <a:buChar char="•"/>
        <a:defRPr sz="1100" kern="1200">
          <a:solidFill>
            <a:schemeClr val="tx1"/>
          </a:solidFill>
          <a:latin typeface="+mn-lt"/>
          <a:ea typeface="+mn-ea"/>
          <a:cs typeface="+mn-cs"/>
        </a:defRPr>
      </a:lvl3pPr>
      <a:lvl4pPr marL="828000" indent="-252000" algn="l" defTabSz="914400" rtl="0" eaLnBrk="1" latinLnBrk="0" hangingPunct="1">
        <a:lnSpc>
          <a:spcPct val="105000"/>
        </a:lnSpc>
        <a:spcBef>
          <a:spcPts val="600"/>
        </a:spcBef>
        <a:spcAft>
          <a:spcPts val="600"/>
        </a:spcAft>
        <a:buClr>
          <a:schemeClr val="tx1"/>
        </a:buClr>
        <a:buSzPct val="100000"/>
        <a:buFont typeface="Arial" pitchFamily="34" charset="0"/>
        <a:buChar char="—"/>
        <a:defRPr sz="1100" kern="1200">
          <a:solidFill>
            <a:schemeClr val="tx1"/>
          </a:solidFill>
          <a:latin typeface="+mn-lt"/>
          <a:ea typeface="+mn-ea"/>
          <a:cs typeface="+mn-cs"/>
        </a:defRPr>
      </a:lvl4pPr>
      <a:lvl5pPr marL="972000" indent="-144000" algn="l" defTabSz="914400" rtl="0" eaLnBrk="1" latinLnBrk="0" hangingPunct="1">
        <a:lnSpc>
          <a:spcPct val="105000"/>
        </a:lnSpc>
        <a:spcBef>
          <a:spcPts val="600"/>
        </a:spcBef>
        <a:spcAft>
          <a:spcPts val="600"/>
        </a:spcAft>
        <a:buClr>
          <a:schemeClr val="tx1"/>
        </a:buClr>
        <a:buSzPct val="100000"/>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026" name="Picture 5"/>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0" y="1080"/>
            <a:ext cx="9144000" cy="51413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Title Placeholder 1"/>
          <p:cNvSpPr>
            <a:spLocks noGrp="1"/>
          </p:cNvSpPr>
          <p:nvPr>
            <p:ph type="title"/>
          </p:nvPr>
        </p:nvSpPr>
        <p:spPr bwMode="auto">
          <a:xfrm>
            <a:off x="628611" y="274351"/>
            <a:ext cx="8004511" cy="9937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8" name="Text Placeholder 2"/>
          <p:cNvSpPr>
            <a:spLocks noGrp="1"/>
          </p:cNvSpPr>
          <p:nvPr>
            <p:ph type="body" idx="1"/>
          </p:nvPr>
        </p:nvSpPr>
        <p:spPr bwMode="auto">
          <a:xfrm>
            <a:off x="628611" y="1369584"/>
            <a:ext cx="8004511" cy="32630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p:txBody>
      </p:sp>
      <p:sp>
        <p:nvSpPr>
          <p:cNvPr id="5" name="Slide Number Placeholder 4"/>
          <p:cNvSpPr>
            <a:spLocks noGrp="1"/>
          </p:cNvSpPr>
          <p:nvPr>
            <p:ph type="sldNum" sz="quarter" idx="4"/>
          </p:nvPr>
        </p:nvSpPr>
        <p:spPr>
          <a:xfrm>
            <a:off x="628611" y="4751420"/>
            <a:ext cx="8004511" cy="170658"/>
          </a:xfrm>
          <a:prstGeom prst="rect">
            <a:avLst/>
          </a:prstGeom>
        </p:spPr>
        <p:txBody>
          <a:bodyPr vert="horz" lIns="91440" tIns="45720" rIns="91440" bIns="45720" rtlCol="0" anchor="ctr"/>
          <a:lstStyle>
            <a:lvl1pPr algn="ctr" fontAlgn="auto">
              <a:spcBef>
                <a:spcPts val="0"/>
              </a:spcBef>
              <a:spcAft>
                <a:spcPts val="0"/>
              </a:spcAft>
              <a:defRPr sz="818">
                <a:solidFill>
                  <a:schemeClr val="tx1">
                    <a:tint val="75000"/>
                  </a:schemeClr>
                </a:solidFill>
                <a:latin typeface="+mn-lt"/>
                <a:cs typeface="+mn-cs"/>
              </a:defRPr>
            </a:lvl1pPr>
          </a:lstStyle>
          <a:p>
            <a:pPr>
              <a:defRPr/>
            </a:pPr>
            <a:fld id="{E3016FD8-08F6-4EE0-94F3-B8759B771C1A}" type="slidenum">
              <a:rPr lang="en-GB"/>
              <a:pPr>
                <a:defRPr/>
              </a:pPr>
              <a:t>‹#›</a:t>
            </a:fld>
            <a:endParaRPr lang="en-GB" dirty="0"/>
          </a:p>
        </p:txBody>
      </p:sp>
    </p:spTree>
    <p:extLst>
      <p:ext uri="{BB962C8B-B14F-4D97-AF65-F5344CB8AC3E}">
        <p14:creationId xmlns:p14="http://schemas.microsoft.com/office/powerpoint/2010/main" val="1290363832"/>
      </p:ext>
    </p:extLst>
  </p:cSld>
  <p:clrMap bg1="lt1" tx1="dk1" bg2="lt2" tx2="dk2" accent1="accent1" accent2="accent2" accent3="accent3" accent4="accent4" accent5="accent5" accent6="accent6" hlink="hlink" folHlink="folHlink"/>
  <p:sldLayoutIdLst>
    <p:sldLayoutId id="2147483803" r:id="rId1"/>
    <p:sldLayoutId id="2147483804" r:id="rId2"/>
    <p:sldLayoutId id="2147483805" r:id="rId3"/>
  </p:sldLayoutIdLst>
  <p:hf hdr="0" ftr="0" dt="0"/>
  <p:txStyles>
    <p:titleStyle>
      <a:lvl1pPr algn="l" rtl="0" eaLnBrk="1" fontAlgn="base" hangingPunct="1">
        <a:lnSpc>
          <a:spcPct val="90000"/>
        </a:lnSpc>
        <a:spcBef>
          <a:spcPct val="0"/>
        </a:spcBef>
        <a:spcAft>
          <a:spcPct val="0"/>
        </a:spcAft>
        <a:defRPr sz="2995" kern="1200">
          <a:solidFill>
            <a:schemeClr val="tx2"/>
          </a:solidFill>
          <a:latin typeface="+mj-lt"/>
          <a:ea typeface="+mj-ea"/>
          <a:cs typeface="+mj-cs"/>
        </a:defRPr>
      </a:lvl1pPr>
      <a:lvl2pPr algn="l" rtl="0" eaLnBrk="1" fontAlgn="base" hangingPunct="1">
        <a:lnSpc>
          <a:spcPct val="90000"/>
        </a:lnSpc>
        <a:spcBef>
          <a:spcPct val="0"/>
        </a:spcBef>
        <a:spcAft>
          <a:spcPct val="0"/>
        </a:spcAft>
        <a:defRPr sz="2995">
          <a:solidFill>
            <a:schemeClr val="tx2"/>
          </a:solidFill>
          <a:latin typeface="Calibri Light" pitchFamily="34" charset="0"/>
        </a:defRPr>
      </a:lvl2pPr>
      <a:lvl3pPr algn="l" rtl="0" eaLnBrk="1" fontAlgn="base" hangingPunct="1">
        <a:lnSpc>
          <a:spcPct val="90000"/>
        </a:lnSpc>
        <a:spcBef>
          <a:spcPct val="0"/>
        </a:spcBef>
        <a:spcAft>
          <a:spcPct val="0"/>
        </a:spcAft>
        <a:defRPr sz="2995">
          <a:solidFill>
            <a:schemeClr val="tx2"/>
          </a:solidFill>
          <a:latin typeface="Calibri Light" pitchFamily="34" charset="0"/>
        </a:defRPr>
      </a:lvl3pPr>
      <a:lvl4pPr algn="l" rtl="0" eaLnBrk="1" fontAlgn="base" hangingPunct="1">
        <a:lnSpc>
          <a:spcPct val="90000"/>
        </a:lnSpc>
        <a:spcBef>
          <a:spcPct val="0"/>
        </a:spcBef>
        <a:spcAft>
          <a:spcPct val="0"/>
        </a:spcAft>
        <a:defRPr sz="2995">
          <a:solidFill>
            <a:schemeClr val="tx2"/>
          </a:solidFill>
          <a:latin typeface="Calibri Light" pitchFamily="34" charset="0"/>
        </a:defRPr>
      </a:lvl4pPr>
      <a:lvl5pPr algn="l" rtl="0" eaLnBrk="1" fontAlgn="base" hangingPunct="1">
        <a:lnSpc>
          <a:spcPct val="90000"/>
        </a:lnSpc>
        <a:spcBef>
          <a:spcPct val="0"/>
        </a:spcBef>
        <a:spcAft>
          <a:spcPct val="0"/>
        </a:spcAft>
        <a:defRPr sz="2995">
          <a:solidFill>
            <a:schemeClr val="tx2"/>
          </a:solidFill>
          <a:latin typeface="Calibri Light" pitchFamily="34" charset="0"/>
        </a:defRPr>
      </a:lvl5pPr>
      <a:lvl6pPr marL="311087" algn="l" rtl="0" eaLnBrk="1" fontAlgn="base" hangingPunct="1">
        <a:lnSpc>
          <a:spcPct val="90000"/>
        </a:lnSpc>
        <a:spcBef>
          <a:spcPct val="0"/>
        </a:spcBef>
        <a:spcAft>
          <a:spcPct val="0"/>
        </a:spcAft>
        <a:defRPr sz="2995">
          <a:solidFill>
            <a:schemeClr val="tx2"/>
          </a:solidFill>
          <a:latin typeface="Calibri Light" pitchFamily="34" charset="0"/>
        </a:defRPr>
      </a:lvl6pPr>
      <a:lvl7pPr marL="622174" algn="l" rtl="0" eaLnBrk="1" fontAlgn="base" hangingPunct="1">
        <a:lnSpc>
          <a:spcPct val="90000"/>
        </a:lnSpc>
        <a:spcBef>
          <a:spcPct val="0"/>
        </a:spcBef>
        <a:spcAft>
          <a:spcPct val="0"/>
        </a:spcAft>
        <a:defRPr sz="2995">
          <a:solidFill>
            <a:schemeClr val="tx2"/>
          </a:solidFill>
          <a:latin typeface="Calibri Light" pitchFamily="34" charset="0"/>
        </a:defRPr>
      </a:lvl7pPr>
      <a:lvl8pPr marL="933260" algn="l" rtl="0" eaLnBrk="1" fontAlgn="base" hangingPunct="1">
        <a:lnSpc>
          <a:spcPct val="90000"/>
        </a:lnSpc>
        <a:spcBef>
          <a:spcPct val="0"/>
        </a:spcBef>
        <a:spcAft>
          <a:spcPct val="0"/>
        </a:spcAft>
        <a:defRPr sz="2995">
          <a:solidFill>
            <a:schemeClr val="tx2"/>
          </a:solidFill>
          <a:latin typeface="Calibri Light" pitchFamily="34" charset="0"/>
        </a:defRPr>
      </a:lvl8pPr>
      <a:lvl9pPr marL="1244346" algn="l" rtl="0" eaLnBrk="1" fontAlgn="base" hangingPunct="1">
        <a:lnSpc>
          <a:spcPct val="90000"/>
        </a:lnSpc>
        <a:spcBef>
          <a:spcPct val="0"/>
        </a:spcBef>
        <a:spcAft>
          <a:spcPct val="0"/>
        </a:spcAft>
        <a:defRPr sz="2995">
          <a:solidFill>
            <a:schemeClr val="tx2"/>
          </a:solidFill>
          <a:latin typeface="Calibri Light" pitchFamily="34" charset="0"/>
        </a:defRPr>
      </a:lvl9pPr>
    </p:titleStyle>
    <p:bodyStyle>
      <a:lvl1pPr marL="155544" indent="-155544" algn="l" rtl="0" eaLnBrk="1" fontAlgn="base" hangingPunct="1">
        <a:lnSpc>
          <a:spcPct val="90000"/>
        </a:lnSpc>
        <a:spcBef>
          <a:spcPts val="680"/>
        </a:spcBef>
        <a:spcAft>
          <a:spcPct val="0"/>
        </a:spcAft>
        <a:buFont typeface="Arial" charset="0"/>
        <a:buChar char="•"/>
        <a:defRPr sz="1497" kern="1200">
          <a:solidFill>
            <a:srgbClr val="161618"/>
          </a:solidFill>
          <a:latin typeface="+mn-lt"/>
          <a:ea typeface="+mn-ea"/>
          <a:cs typeface="+mn-cs"/>
        </a:defRPr>
      </a:lvl1pPr>
      <a:lvl2pPr marL="466631" indent="-155544" algn="l" rtl="0" eaLnBrk="1" fontAlgn="base" hangingPunct="1">
        <a:lnSpc>
          <a:spcPct val="90000"/>
        </a:lnSpc>
        <a:spcBef>
          <a:spcPts val="340"/>
        </a:spcBef>
        <a:spcAft>
          <a:spcPct val="0"/>
        </a:spcAft>
        <a:buFont typeface="Calibri" pitchFamily="34" charset="0"/>
        <a:buChar char="◦"/>
        <a:defRPr kern="1200">
          <a:solidFill>
            <a:schemeClr val="tx2"/>
          </a:solidFill>
          <a:latin typeface="+mn-lt"/>
          <a:ea typeface="+mn-ea"/>
          <a:cs typeface="+mn-cs"/>
        </a:defRPr>
      </a:lvl2pPr>
      <a:lvl3pPr marL="777717" indent="-155544" algn="l" rtl="0" eaLnBrk="1" fontAlgn="base" hangingPunct="1">
        <a:lnSpc>
          <a:spcPct val="90000"/>
        </a:lnSpc>
        <a:spcBef>
          <a:spcPts val="340"/>
        </a:spcBef>
        <a:spcAft>
          <a:spcPct val="0"/>
        </a:spcAft>
        <a:buFont typeface="Arial" charset="0"/>
        <a:buChar char="•"/>
        <a:defRPr sz="1360" kern="1200">
          <a:solidFill>
            <a:schemeClr val="tx1"/>
          </a:solidFill>
          <a:latin typeface="+mn-lt"/>
          <a:ea typeface="+mn-ea"/>
          <a:cs typeface="+mn-cs"/>
        </a:defRPr>
      </a:lvl3pPr>
      <a:lvl4pPr marL="1088803" indent="-155544" algn="l" rtl="0" eaLnBrk="1" fontAlgn="base" hangingPunct="1">
        <a:lnSpc>
          <a:spcPct val="90000"/>
        </a:lnSpc>
        <a:spcBef>
          <a:spcPts val="340"/>
        </a:spcBef>
        <a:spcAft>
          <a:spcPct val="0"/>
        </a:spcAft>
        <a:buFont typeface="Arial" charset="0"/>
        <a:buChar char="•"/>
        <a:defRPr kern="1200">
          <a:solidFill>
            <a:schemeClr val="tx1"/>
          </a:solidFill>
          <a:latin typeface="+mn-lt"/>
          <a:ea typeface="+mn-ea"/>
          <a:cs typeface="+mn-cs"/>
        </a:defRPr>
      </a:lvl4pPr>
      <a:lvl5pPr marL="1399890" indent="-155544" algn="l" rtl="0" eaLnBrk="1" fontAlgn="base" hangingPunct="1">
        <a:lnSpc>
          <a:spcPct val="90000"/>
        </a:lnSpc>
        <a:spcBef>
          <a:spcPts val="340"/>
        </a:spcBef>
        <a:spcAft>
          <a:spcPct val="0"/>
        </a:spcAft>
        <a:buFont typeface="Arial" charset="0"/>
        <a:buChar char="•"/>
        <a:defRPr kern="1200">
          <a:solidFill>
            <a:schemeClr val="tx1"/>
          </a:solidFill>
          <a:latin typeface="+mn-lt"/>
          <a:ea typeface="+mn-ea"/>
          <a:cs typeface="+mn-cs"/>
        </a:defRPr>
      </a:lvl5pPr>
      <a:lvl6pPr marL="1710976" indent="-155544" algn="l" defTabSz="622174" rtl="0" eaLnBrk="1" latinLnBrk="0" hangingPunct="1">
        <a:lnSpc>
          <a:spcPct val="90000"/>
        </a:lnSpc>
        <a:spcBef>
          <a:spcPts val="340"/>
        </a:spcBef>
        <a:buFont typeface="Arial" panose="020B0604020202020204" pitchFamily="34" charset="0"/>
        <a:buChar char="•"/>
        <a:defRPr sz="1226" kern="1200">
          <a:solidFill>
            <a:schemeClr val="tx1"/>
          </a:solidFill>
          <a:latin typeface="+mn-lt"/>
          <a:ea typeface="+mn-ea"/>
          <a:cs typeface="+mn-cs"/>
        </a:defRPr>
      </a:lvl6pPr>
      <a:lvl7pPr marL="2022063" indent="-155544" algn="l" defTabSz="622174" rtl="0" eaLnBrk="1" latinLnBrk="0" hangingPunct="1">
        <a:lnSpc>
          <a:spcPct val="90000"/>
        </a:lnSpc>
        <a:spcBef>
          <a:spcPts val="340"/>
        </a:spcBef>
        <a:buFont typeface="Arial" panose="020B0604020202020204" pitchFamily="34" charset="0"/>
        <a:buChar char="•"/>
        <a:defRPr sz="1226" kern="1200">
          <a:solidFill>
            <a:schemeClr val="tx1"/>
          </a:solidFill>
          <a:latin typeface="+mn-lt"/>
          <a:ea typeface="+mn-ea"/>
          <a:cs typeface="+mn-cs"/>
        </a:defRPr>
      </a:lvl7pPr>
      <a:lvl8pPr marL="2333150" indent="-155544" algn="l" defTabSz="622174" rtl="0" eaLnBrk="1" latinLnBrk="0" hangingPunct="1">
        <a:lnSpc>
          <a:spcPct val="90000"/>
        </a:lnSpc>
        <a:spcBef>
          <a:spcPts val="340"/>
        </a:spcBef>
        <a:buFont typeface="Arial" panose="020B0604020202020204" pitchFamily="34" charset="0"/>
        <a:buChar char="•"/>
        <a:defRPr sz="1226" kern="1200">
          <a:solidFill>
            <a:schemeClr val="tx1"/>
          </a:solidFill>
          <a:latin typeface="+mn-lt"/>
          <a:ea typeface="+mn-ea"/>
          <a:cs typeface="+mn-cs"/>
        </a:defRPr>
      </a:lvl8pPr>
      <a:lvl9pPr marL="2644237" indent="-155544" algn="l" defTabSz="622174" rtl="0" eaLnBrk="1" latinLnBrk="0" hangingPunct="1">
        <a:lnSpc>
          <a:spcPct val="90000"/>
        </a:lnSpc>
        <a:spcBef>
          <a:spcPts val="340"/>
        </a:spcBef>
        <a:buFont typeface="Arial" panose="020B0604020202020204" pitchFamily="34" charset="0"/>
        <a:buChar char="•"/>
        <a:defRPr sz="1226" kern="1200">
          <a:solidFill>
            <a:schemeClr val="tx1"/>
          </a:solidFill>
          <a:latin typeface="+mn-lt"/>
          <a:ea typeface="+mn-ea"/>
          <a:cs typeface="+mn-cs"/>
        </a:defRPr>
      </a:lvl9pPr>
    </p:bodyStyle>
    <p:otherStyle>
      <a:defPPr>
        <a:defRPr lang="en-US"/>
      </a:defPPr>
      <a:lvl1pPr marL="0" algn="l" defTabSz="622174" rtl="0" eaLnBrk="1" latinLnBrk="0" hangingPunct="1">
        <a:defRPr sz="1226" kern="1200">
          <a:solidFill>
            <a:schemeClr val="tx1"/>
          </a:solidFill>
          <a:latin typeface="+mn-lt"/>
          <a:ea typeface="+mn-ea"/>
          <a:cs typeface="+mn-cs"/>
        </a:defRPr>
      </a:lvl1pPr>
      <a:lvl2pPr marL="311087" algn="l" defTabSz="622174" rtl="0" eaLnBrk="1" latinLnBrk="0" hangingPunct="1">
        <a:defRPr sz="1226" kern="1200">
          <a:solidFill>
            <a:schemeClr val="tx1"/>
          </a:solidFill>
          <a:latin typeface="+mn-lt"/>
          <a:ea typeface="+mn-ea"/>
          <a:cs typeface="+mn-cs"/>
        </a:defRPr>
      </a:lvl2pPr>
      <a:lvl3pPr marL="622174" algn="l" defTabSz="622174" rtl="0" eaLnBrk="1" latinLnBrk="0" hangingPunct="1">
        <a:defRPr sz="1226" kern="1200">
          <a:solidFill>
            <a:schemeClr val="tx1"/>
          </a:solidFill>
          <a:latin typeface="+mn-lt"/>
          <a:ea typeface="+mn-ea"/>
          <a:cs typeface="+mn-cs"/>
        </a:defRPr>
      </a:lvl3pPr>
      <a:lvl4pPr marL="933260" algn="l" defTabSz="622174" rtl="0" eaLnBrk="1" latinLnBrk="0" hangingPunct="1">
        <a:defRPr sz="1226" kern="1200">
          <a:solidFill>
            <a:schemeClr val="tx1"/>
          </a:solidFill>
          <a:latin typeface="+mn-lt"/>
          <a:ea typeface="+mn-ea"/>
          <a:cs typeface="+mn-cs"/>
        </a:defRPr>
      </a:lvl4pPr>
      <a:lvl5pPr marL="1244346" algn="l" defTabSz="622174" rtl="0" eaLnBrk="1" latinLnBrk="0" hangingPunct="1">
        <a:defRPr sz="1226" kern="1200">
          <a:solidFill>
            <a:schemeClr val="tx1"/>
          </a:solidFill>
          <a:latin typeface="+mn-lt"/>
          <a:ea typeface="+mn-ea"/>
          <a:cs typeface="+mn-cs"/>
        </a:defRPr>
      </a:lvl5pPr>
      <a:lvl6pPr marL="1555433" algn="l" defTabSz="622174" rtl="0" eaLnBrk="1" latinLnBrk="0" hangingPunct="1">
        <a:defRPr sz="1226" kern="1200">
          <a:solidFill>
            <a:schemeClr val="tx1"/>
          </a:solidFill>
          <a:latin typeface="+mn-lt"/>
          <a:ea typeface="+mn-ea"/>
          <a:cs typeface="+mn-cs"/>
        </a:defRPr>
      </a:lvl6pPr>
      <a:lvl7pPr marL="1866520" algn="l" defTabSz="622174" rtl="0" eaLnBrk="1" latinLnBrk="0" hangingPunct="1">
        <a:defRPr sz="1226" kern="1200">
          <a:solidFill>
            <a:schemeClr val="tx1"/>
          </a:solidFill>
          <a:latin typeface="+mn-lt"/>
          <a:ea typeface="+mn-ea"/>
          <a:cs typeface="+mn-cs"/>
        </a:defRPr>
      </a:lvl7pPr>
      <a:lvl8pPr marL="2177606" algn="l" defTabSz="622174" rtl="0" eaLnBrk="1" latinLnBrk="0" hangingPunct="1">
        <a:defRPr sz="1226" kern="1200">
          <a:solidFill>
            <a:schemeClr val="tx1"/>
          </a:solidFill>
          <a:latin typeface="+mn-lt"/>
          <a:ea typeface="+mn-ea"/>
          <a:cs typeface="+mn-cs"/>
        </a:defRPr>
      </a:lvl8pPr>
      <a:lvl9pPr marL="2488693" algn="l" defTabSz="622174" rtl="0" eaLnBrk="1" latinLnBrk="0" hangingPunct="1">
        <a:defRPr sz="1226"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0" y="1339"/>
            <a:ext cx="9144000" cy="5140823"/>
          </a:xfrm>
          <a:prstGeom prst="rect">
            <a:avLst/>
          </a:prstGeom>
        </p:spPr>
      </p:pic>
      <p:sp>
        <p:nvSpPr>
          <p:cNvPr id="2" name="Title Placeholder 1"/>
          <p:cNvSpPr>
            <a:spLocks noGrp="1"/>
          </p:cNvSpPr>
          <p:nvPr>
            <p:ph type="title"/>
          </p:nvPr>
        </p:nvSpPr>
        <p:spPr>
          <a:xfrm>
            <a:off x="628608" y="274349"/>
            <a:ext cx="8004795" cy="993704"/>
          </a:xfrm>
          <a:prstGeom prst="rect">
            <a:avLst/>
          </a:prstGeom>
        </p:spPr>
        <p:txBody>
          <a:bodyPr vert="horz" lIns="91440" tIns="45720" rIns="91440" bIns="45720" rtlCol="0" anchor="ctr">
            <a:normAutofit/>
          </a:bodyPr>
          <a:lstStyle/>
          <a:p>
            <a:r>
              <a:rPr lang="en-US" dirty="0"/>
              <a:t>Click to edit Master title style</a:t>
            </a:r>
            <a:endParaRPr lang="en-GB" dirty="0"/>
          </a:p>
        </p:txBody>
      </p:sp>
      <p:sp>
        <p:nvSpPr>
          <p:cNvPr id="3" name="Text Placeholder 2"/>
          <p:cNvSpPr>
            <a:spLocks noGrp="1"/>
          </p:cNvSpPr>
          <p:nvPr>
            <p:ph type="body" idx="1"/>
          </p:nvPr>
        </p:nvSpPr>
        <p:spPr>
          <a:xfrm>
            <a:off x="628608" y="1369584"/>
            <a:ext cx="8004795" cy="3263023"/>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p:txBody>
      </p:sp>
      <p:sp>
        <p:nvSpPr>
          <p:cNvPr id="5" name="Slide Number Placeholder 4"/>
          <p:cNvSpPr>
            <a:spLocks noGrp="1"/>
          </p:cNvSpPr>
          <p:nvPr>
            <p:ph type="sldNum" sz="quarter" idx="4"/>
          </p:nvPr>
        </p:nvSpPr>
        <p:spPr>
          <a:xfrm>
            <a:off x="628609" y="4751818"/>
            <a:ext cx="8004794" cy="170770"/>
          </a:xfrm>
          <a:prstGeom prst="rect">
            <a:avLst/>
          </a:prstGeom>
        </p:spPr>
        <p:txBody>
          <a:bodyPr vert="horz" lIns="91440" tIns="45720" rIns="91440" bIns="45720" rtlCol="0" anchor="ctr"/>
          <a:lstStyle>
            <a:lvl1pPr algn="ctr">
              <a:defRPr sz="816">
                <a:solidFill>
                  <a:schemeClr val="tx1">
                    <a:tint val="75000"/>
                  </a:schemeClr>
                </a:solidFill>
              </a:defRPr>
            </a:lvl1pPr>
          </a:lstStyle>
          <a:p>
            <a:fld id="{D0811DE3-8CB0-4F6C-B12C-D655FEC694D4}" type="slidenum">
              <a:rPr lang="en-GB" smtClean="0"/>
              <a:pPr/>
              <a:t>‹#›</a:t>
            </a:fld>
            <a:endParaRPr lang="en-GB" dirty="0"/>
          </a:p>
        </p:txBody>
      </p:sp>
    </p:spTree>
    <p:extLst>
      <p:ext uri="{BB962C8B-B14F-4D97-AF65-F5344CB8AC3E}">
        <p14:creationId xmlns:p14="http://schemas.microsoft.com/office/powerpoint/2010/main" val="643567119"/>
      </p:ext>
    </p:extLst>
  </p:cSld>
  <p:clrMap bg1="lt1" tx1="dk1" bg2="lt2" tx2="dk2" accent1="accent1" accent2="accent2" accent3="accent3" accent4="accent4" accent5="accent5" accent6="accent6" hlink="hlink" folHlink="folHlink"/>
  <p:sldLayoutIdLst>
    <p:sldLayoutId id="2147483807" r:id="rId1"/>
    <p:sldLayoutId id="2147483808" r:id="rId2"/>
    <p:sldLayoutId id="2147483809" r:id="rId3"/>
  </p:sldLayoutIdLst>
  <p:hf hdr="0" ftr="0" dt="0"/>
  <p:txStyles>
    <p:titleStyle>
      <a:lvl1pPr algn="l" defTabSz="622158" rtl="0" eaLnBrk="1" latinLnBrk="0" hangingPunct="1">
        <a:lnSpc>
          <a:spcPct val="90000"/>
        </a:lnSpc>
        <a:spcBef>
          <a:spcPct val="0"/>
        </a:spcBef>
        <a:buNone/>
        <a:defRPr sz="2994" kern="1200">
          <a:solidFill>
            <a:schemeClr val="tx2"/>
          </a:solidFill>
          <a:latin typeface="+mj-lt"/>
          <a:ea typeface="+mj-ea"/>
          <a:cs typeface="+mj-cs"/>
        </a:defRPr>
      </a:lvl1pPr>
    </p:titleStyle>
    <p:bodyStyle>
      <a:lvl1pPr marL="155539" indent="-155539" algn="l" defTabSz="622158" rtl="0" eaLnBrk="1" latinLnBrk="0" hangingPunct="1">
        <a:lnSpc>
          <a:spcPct val="90000"/>
        </a:lnSpc>
        <a:spcBef>
          <a:spcPts val="680"/>
        </a:spcBef>
        <a:buFont typeface="Arial" panose="020B0604020202020204" pitchFamily="34" charset="0"/>
        <a:buChar char="•"/>
        <a:defRPr sz="1497" kern="1200">
          <a:solidFill>
            <a:schemeClr val="accent2">
              <a:lumMod val="10000"/>
            </a:schemeClr>
          </a:solidFill>
          <a:latin typeface="+mn-lt"/>
          <a:ea typeface="+mn-ea"/>
          <a:cs typeface="+mn-cs"/>
        </a:defRPr>
      </a:lvl1pPr>
      <a:lvl2pPr marL="466618" indent="-155539" algn="l" defTabSz="622158" rtl="0" eaLnBrk="1" latinLnBrk="0" hangingPunct="1">
        <a:lnSpc>
          <a:spcPct val="90000"/>
        </a:lnSpc>
        <a:spcBef>
          <a:spcPts val="340"/>
        </a:spcBef>
        <a:buFont typeface="Calibri" panose="020F0502020204030204" pitchFamily="34" charset="0"/>
        <a:buChar char="◦"/>
        <a:defRPr sz="1225" kern="1200">
          <a:solidFill>
            <a:schemeClr val="tx2"/>
          </a:solidFill>
          <a:latin typeface="+mn-lt"/>
          <a:ea typeface="+mn-ea"/>
          <a:cs typeface="+mn-cs"/>
        </a:defRPr>
      </a:lvl2pPr>
      <a:lvl3pPr marL="777697" indent="-155539" algn="l" defTabSz="622158" rtl="0" eaLnBrk="1" latinLnBrk="0" hangingPunct="1">
        <a:lnSpc>
          <a:spcPct val="90000"/>
        </a:lnSpc>
        <a:spcBef>
          <a:spcPts val="340"/>
        </a:spcBef>
        <a:buFont typeface="Arial" panose="020B0604020202020204" pitchFamily="34" charset="0"/>
        <a:buChar char="•"/>
        <a:defRPr sz="1361" kern="1200">
          <a:solidFill>
            <a:schemeClr val="tx1"/>
          </a:solidFill>
          <a:latin typeface="+mn-lt"/>
          <a:ea typeface="+mn-ea"/>
          <a:cs typeface="+mn-cs"/>
        </a:defRPr>
      </a:lvl3pPr>
      <a:lvl4pPr marL="1088776" indent="-155539" algn="l" defTabSz="622158" rtl="0" eaLnBrk="1" latinLnBrk="0" hangingPunct="1">
        <a:lnSpc>
          <a:spcPct val="90000"/>
        </a:lnSpc>
        <a:spcBef>
          <a:spcPts val="340"/>
        </a:spcBef>
        <a:buFont typeface="Arial" panose="020B0604020202020204" pitchFamily="34" charset="0"/>
        <a:buChar char="•"/>
        <a:defRPr sz="1225" kern="1200">
          <a:solidFill>
            <a:schemeClr val="tx1"/>
          </a:solidFill>
          <a:latin typeface="+mn-lt"/>
          <a:ea typeface="+mn-ea"/>
          <a:cs typeface="+mn-cs"/>
        </a:defRPr>
      </a:lvl4pPr>
      <a:lvl5pPr marL="1399855" indent="-155539" algn="l" defTabSz="622158" rtl="0" eaLnBrk="1" latinLnBrk="0" hangingPunct="1">
        <a:lnSpc>
          <a:spcPct val="90000"/>
        </a:lnSpc>
        <a:spcBef>
          <a:spcPts val="340"/>
        </a:spcBef>
        <a:buFont typeface="Arial" panose="020B0604020202020204" pitchFamily="34" charset="0"/>
        <a:buChar char="•"/>
        <a:defRPr sz="1225" kern="1200">
          <a:solidFill>
            <a:schemeClr val="tx1"/>
          </a:solidFill>
          <a:latin typeface="+mn-lt"/>
          <a:ea typeface="+mn-ea"/>
          <a:cs typeface="+mn-cs"/>
        </a:defRPr>
      </a:lvl5pPr>
      <a:lvl6pPr marL="1710934" indent="-155539" algn="l" defTabSz="622158" rtl="0" eaLnBrk="1" latinLnBrk="0" hangingPunct="1">
        <a:lnSpc>
          <a:spcPct val="90000"/>
        </a:lnSpc>
        <a:spcBef>
          <a:spcPts val="340"/>
        </a:spcBef>
        <a:buFont typeface="Arial" panose="020B0604020202020204" pitchFamily="34" charset="0"/>
        <a:buChar char="•"/>
        <a:defRPr sz="1225" kern="1200">
          <a:solidFill>
            <a:schemeClr val="tx1"/>
          </a:solidFill>
          <a:latin typeface="+mn-lt"/>
          <a:ea typeface="+mn-ea"/>
          <a:cs typeface="+mn-cs"/>
        </a:defRPr>
      </a:lvl6pPr>
      <a:lvl7pPr marL="2022013" indent="-155539" algn="l" defTabSz="622158" rtl="0" eaLnBrk="1" latinLnBrk="0" hangingPunct="1">
        <a:lnSpc>
          <a:spcPct val="90000"/>
        </a:lnSpc>
        <a:spcBef>
          <a:spcPts val="340"/>
        </a:spcBef>
        <a:buFont typeface="Arial" panose="020B0604020202020204" pitchFamily="34" charset="0"/>
        <a:buChar char="•"/>
        <a:defRPr sz="1225" kern="1200">
          <a:solidFill>
            <a:schemeClr val="tx1"/>
          </a:solidFill>
          <a:latin typeface="+mn-lt"/>
          <a:ea typeface="+mn-ea"/>
          <a:cs typeface="+mn-cs"/>
        </a:defRPr>
      </a:lvl7pPr>
      <a:lvl8pPr marL="2333092" indent="-155539" algn="l" defTabSz="622158" rtl="0" eaLnBrk="1" latinLnBrk="0" hangingPunct="1">
        <a:lnSpc>
          <a:spcPct val="90000"/>
        </a:lnSpc>
        <a:spcBef>
          <a:spcPts val="340"/>
        </a:spcBef>
        <a:buFont typeface="Arial" panose="020B0604020202020204" pitchFamily="34" charset="0"/>
        <a:buChar char="•"/>
        <a:defRPr sz="1225" kern="1200">
          <a:solidFill>
            <a:schemeClr val="tx1"/>
          </a:solidFill>
          <a:latin typeface="+mn-lt"/>
          <a:ea typeface="+mn-ea"/>
          <a:cs typeface="+mn-cs"/>
        </a:defRPr>
      </a:lvl8pPr>
      <a:lvl9pPr marL="2644170" indent="-155539" algn="l" defTabSz="622158" rtl="0" eaLnBrk="1" latinLnBrk="0" hangingPunct="1">
        <a:lnSpc>
          <a:spcPct val="90000"/>
        </a:lnSpc>
        <a:spcBef>
          <a:spcPts val="340"/>
        </a:spcBef>
        <a:buFont typeface="Arial" panose="020B0604020202020204" pitchFamily="34" charset="0"/>
        <a:buChar char="•"/>
        <a:defRPr sz="1225" kern="1200">
          <a:solidFill>
            <a:schemeClr val="tx1"/>
          </a:solidFill>
          <a:latin typeface="+mn-lt"/>
          <a:ea typeface="+mn-ea"/>
          <a:cs typeface="+mn-cs"/>
        </a:defRPr>
      </a:lvl9pPr>
    </p:bodyStyle>
    <p:otherStyle>
      <a:defPPr>
        <a:defRPr lang="en-US"/>
      </a:defPPr>
      <a:lvl1pPr marL="0" algn="l" defTabSz="622158" rtl="0" eaLnBrk="1" latinLnBrk="0" hangingPunct="1">
        <a:defRPr sz="1225" kern="1200">
          <a:solidFill>
            <a:schemeClr val="tx1"/>
          </a:solidFill>
          <a:latin typeface="+mn-lt"/>
          <a:ea typeface="+mn-ea"/>
          <a:cs typeface="+mn-cs"/>
        </a:defRPr>
      </a:lvl1pPr>
      <a:lvl2pPr marL="311079" algn="l" defTabSz="622158" rtl="0" eaLnBrk="1" latinLnBrk="0" hangingPunct="1">
        <a:defRPr sz="1225" kern="1200">
          <a:solidFill>
            <a:schemeClr val="tx1"/>
          </a:solidFill>
          <a:latin typeface="+mn-lt"/>
          <a:ea typeface="+mn-ea"/>
          <a:cs typeface="+mn-cs"/>
        </a:defRPr>
      </a:lvl2pPr>
      <a:lvl3pPr marL="622158" algn="l" defTabSz="622158" rtl="0" eaLnBrk="1" latinLnBrk="0" hangingPunct="1">
        <a:defRPr sz="1225" kern="1200">
          <a:solidFill>
            <a:schemeClr val="tx1"/>
          </a:solidFill>
          <a:latin typeface="+mn-lt"/>
          <a:ea typeface="+mn-ea"/>
          <a:cs typeface="+mn-cs"/>
        </a:defRPr>
      </a:lvl3pPr>
      <a:lvl4pPr marL="933237" algn="l" defTabSz="622158" rtl="0" eaLnBrk="1" latinLnBrk="0" hangingPunct="1">
        <a:defRPr sz="1225" kern="1200">
          <a:solidFill>
            <a:schemeClr val="tx1"/>
          </a:solidFill>
          <a:latin typeface="+mn-lt"/>
          <a:ea typeface="+mn-ea"/>
          <a:cs typeface="+mn-cs"/>
        </a:defRPr>
      </a:lvl4pPr>
      <a:lvl5pPr marL="1244316" algn="l" defTabSz="622158" rtl="0" eaLnBrk="1" latinLnBrk="0" hangingPunct="1">
        <a:defRPr sz="1225" kern="1200">
          <a:solidFill>
            <a:schemeClr val="tx1"/>
          </a:solidFill>
          <a:latin typeface="+mn-lt"/>
          <a:ea typeface="+mn-ea"/>
          <a:cs typeface="+mn-cs"/>
        </a:defRPr>
      </a:lvl5pPr>
      <a:lvl6pPr marL="1555394" algn="l" defTabSz="622158" rtl="0" eaLnBrk="1" latinLnBrk="0" hangingPunct="1">
        <a:defRPr sz="1225" kern="1200">
          <a:solidFill>
            <a:schemeClr val="tx1"/>
          </a:solidFill>
          <a:latin typeface="+mn-lt"/>
          <a:ea typeface="+mn-ea"/>
          <a:cs typeface="+mn-cs"/>
        </a:defRPr>
      </a:lvl6pPr>
      <a:lvl7pPr marL="1866473" algn="l" defTabSz="622158" rtl="0" eaLnBrk="1" latinLnBrk="0" hangingPunct="1">
        <a:defRPr sz="1225" kern="1200">
          <a:solidFill>
            <a:schemeClr val="tx1"/>
          </a:solidFill>
          <a:latin typeface="+mn-lt"/>
          <a:ea typeface="+mn-ea"/>
          <a:cs typeface="+mn-cs"/>
        </a:defRPr>
      </a:lvl7pPr>
      <a:lvl8pPr marL="2177552" algn="l" defTabSz="622158" rtl="0" eaLnBrk="1" latinLnBrk="0" hangingPunct="1">
        <a:defRPr sz="1225" kern="1200">
          <a:solidFill>
            <a:schemeClr val="tx1"/>
          </a:solidFill>
          <a:latin typeface="+mn-lt"/>
          <a:ea typeface="+mn-ea"/>
          <a:cs typeface="+mn-cs"/>
        </a:defRPr>
      </a:lvl8pPr>
      <a:lvl9pPr marL="2488631" algn="l" defTabSz="622158" rtl="0" eaLnBrk="1" latinLnBrk="0" hangingPunct="1">
        <a:defRPr sz="1225"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09" y="274349"/>
            <a:ext cx="7886784" cy="993704"/>
          </a:xfrm>
          <a:prstGeom prst="rect">
            <a:avLst/>
          </a:prstGeom>
        </p:spPr>
        <p:txBody>
          <a:bodyPr vert="horz" lIns="91440" tIns="45720" rIns="91440" bIns="45720" rtlCol="0" anchor="ctr">
            <a:normAutofit/>
          </a:bodyPr>
          <a:lstStyle/>
          <a:p>
            <a:r>
              <a:rPr lang="en-US" dirty="0"/>
              <a:t>Click to edit Master title style</a:t>
            </a:r>
            <a:endParaRPr lang="en-GB" dirty="0"/>
          </a:p>
        </p:txBody>
      </p:sp>
      <p:sp>
        <p:nvSpPr>
          <p:cNvPr id="3" name="Text Placeholder 2"/>
          <p:cNvSpPr>
            <a:spLocks noGrp="1"/>
          </p:cNvSpPr>
          <p:nvPr>
            <p:ph type="body" idx="1"/>
          </p:nvPr>
        </p:nvSpPr>
        <p:spPr>
          <a:xfrm>
            <a:off x="628609" y="1369584"/>
            <a:ext cx="7886784" cy="3263023"/>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p:txBody>
      </p:sp>
      <p:sp>
        <p:nvSpPr>
          <p:cNvPr id="4" name="Date Placeholder 3"/>
          <p:cNvSpPr>
            <a:spLocks noGrp="1"/>
          </p:cNvSpPr>
          <p:nvPr>
            <p:ph type="dt" sz="half" idx="2"/>
          </p:nvPr>
        </p:nvSpPr>
        <p:spPr>
          <a:xfrm>
            <a:off x="628608" y="4767621"/>
            <a:ext cx="2056891" cy="273269"/>
          </a:xfrm>
          <a:prstGeom prst="rect">
            <a:avLst/>
          </a:prstGeom>
        </p:spPr>
        <p:txBody>
          <a:bodyPr vert="horz" lIns="91440" tIns="45720" rIns="91440" bIns="45720" rtlCol="0" anchor="ctr"/>
          <a:lstStyle>
            <a:lvl1pPr algn="l">
              <a:defRPr sz="816">
                <a:solidFill>
                  <a:schemeClr val="tx1">
                    <a:tint val="75000"/>
                  </a:schemeClr>
                </a:solidFill>
              </a:defRPr>
            </a:lvl1pPr>
          </a:lstStyle>
          <a:p>
            <a:endParaRPr lang="en-GB" dirty="0"/>
          </a:p>
        </p:txBody>
      </p:sp>
      <p:sp>
        <p:nvSpPr>
          <p:cNvPr id="5" name="Footer Placeholder 4"/>
          <p:cNvSpPr>
            <a:spLocks noGrp="1"/>
          </p:cNvSpPr>
          <p:nvPr>
            <p:ph type="ftr" sz="quarter" idx="3"/>
          </p:nvPr>
        </p:nvSpPr>
        <p:spPr>
          <a:xfrm>
            <a:off x="3028994" y="4767621"/>
            <a:ext cx="3086014" cy="273269"/>
          </a:xfrm>
          <a:prstGeom prst="rect">
            <a:avLst/>
          </a:prstGeom>
        </p:spPr>
        <p:txBody>
          <a:bodyPr vert="horz" lIns="91440" tIns="45720" rIns="91440" bIns="45720" rtlCol="0" anchor="ctr"/>
          <a:lstStyle>
            <a:lvl1pPr algn="ctr">
              <a:defRPr sz="816">
                <a:solidFill>
                  <a:schemeClr val="tx1">
                    <a:tint val="75000"/>
                  </a:schemeClr>
                </a:solidFill>
              </a:defRPr>
            </a:lvl1pPr>
          </a:lstStyle>
          <a:p>
            <a:endParaRPr lang="en-GB" dirty="0"/>
          </a:p>
        </p:txBody>
      </p:sp>
      <p:sp>
        <p:nvSpPr>
          <p:cNvPr id="6" name="Slide Number Placeholder 5"/>
          <p:cNvSpPr>
            <a:spLocks noGrp="1"/>
          </p:cNvSpPr>
          <p:nvPr>
            <p:ph type="sldNum" sz="quarter" idx="4"/>
          </p:nvPr>
        </p:nvSpPr>
        <p:spPr>
          <a:xfrm>
            <a:off x="6458502" y="4767621"/>
            <a:ext cx="2056891" cy="273269"/>
          </a:xfrm>
          <a:prstGeom prst="rect">
            <a:avLst/>
          </a:prstGeom>
        </p:spPr>
        <p:txBody>
          <a:bodyPr vert="horz" lIns="91440" tIns="45720" rIns="91440" bIns="45720" rtlCol="0" anchor="ctr"/>
          <a:lstStyle>
            <a:lvl1pPr algn="r">
              <a:defRPr sz="816">
                <a:solidFill>
                  <a:schemeClr val="tx1">
                    <a:tint val="75000"/>
                  </a:schemeClr>
                </a:solidFill>
              </a:defRPr>
            </a:lvl1pPr>
          </a:lstStyle>
          <a:p>
            <a:fld id="{47CAED4D-99BD-433F-AC08-880757FDEF9B}" type="slidenum">
              <a:rPr lang="en-GB" smtClean="0"/>
              <a:t>‹#›</a:t>
            </a:fld>
            <a:endParaRPr lang="en-GB" dirty="0"/>
          </a:p>
        </p:txBody>
      </p:sp>
    </p:spTree>
    <p:extLst>
      <p:ext uri="{BB962C8B-B14F-4D97-AF65-F5344CB8AC3E}">
        <p14:creationId xmlns:p14="http://schemas.microsoft.com/office/powerpoint/2010/main" val="879208018"/>
      </p:ext>
    </p:extLst>
  </p:cSld>
  <p:clrMap bg1="lt1" tx1="dk1" bg2="lt2" tx2="dk2" accent1="accent1" accent2="accent2" accent3="accent3" accent4="accent4" accent5="accent5" accent6="accent6" hlink="hlink" folHlink="folHlink"/>
  <p:sldLayoutIdLst>
    <p:sldLayoutId id="2147483812" r:id="rId1"/>
    <p:sldLayoutId id="2147483813" r:id="rId2"/>
    <p:sldLayoutId id="2147483814" r:id="rId3"/>
  </p:sldLayoutIdLst>
  <p:hf hdr="0" ftr="0" dt="0"/>
  <p:txStyles>
    <p:titleStyle>
      <a:lvl1pPr algn="l" defTabSz="622158" rtl="0" eaLnBrk="1" latinLnBrk="0" hangingPunct="1">
        <a:lnSpc>
          <a:spcPct val="90000"/>
        </a:lnSpc>
        <a:spcBef>
          <a:spcPct val="0"/>
        </a:spcBef>
        <a:buNone/>
        <a:defRPr sz="2994" kern="1200">
          <a:solidFill>
            <a:schemeClr val="tx2"/>
          </a:solidFill>
          <a:latin typeface="+mj-lt"/>
          <a:ea typeface="+mj-ea"/>
          <a:cs typeface="+mj-cs"/>
        </a:defRPr>
      </a:lvl1pPr>
    </p:titleStyle>
    <p:bodyStyle>
      <a:lvl1pPr marL="155539" indent="-155539" algn="l" defTabSz="622158" rtl="0" eaLnBrk="1" latinLnBrk="0" hangingPunct="1">
        <a:lnSpc>
          <a:spcPct val="90000"/>
        </a:lnSpc>
        <a:spcBef>
          <a:spcPts val="680"/>
        </a:spcBef>
        <a:buFont typeface="Arial" panose="020B0604020202020204" pitchFamily="34" charset="0"/>
        <a:buChar char="•"/>
        <a:defRPr sz="1497" kern="1200">
          <a:solidFill>
            <a:schemeClr val="accent2">
              <a:lumMod val="10000"/>
            </a:schemeClr>
          </a:solidFill>
          <a:latin typeface="+mn-lt"/>
          <a:ea typeface="+mn-ea"/>
          <a:cs typeface="+mn-cs"/>
        </a:defRPr>
      </a:lvl1pPr>
      <a:lvl2pPr marL="306758" indent="-120975" algn="l" defTabSz="622158" rtl="0" eaLnBrk="1" latinLnBrk="0" hangingPunct="1">
        <a:lnSpc>
          <a:spcPct val="90000"/>
        </a:lnSpc>
        <a:spcBef>
          <a:spcPts val="340"/>
        </a:spcBef>
        <a:buFont typeface="Courier New" panose="02070309020205020404" pitchFamily="49" charset="0"/>
        <a:buChar char="o"/>
        <a:defRPr sz="1225" kern="1200">
          <a:solidFill>
            <a:schemeClr val="tx2"/>
          </a:solidFill>
          <a:latin typeface="+mn-lt"/>
          <a:ea typeface="+mn-ea"/>
          <a:cs typeface="+mn-cs"/>
        </a:defRPr>
      </a:lvl2pPr>
      <a:lvl3pPr marL="777697" indent="-155539" algn="l" defTabSz="622158" rtl="0" eaLnBrk="1" latinLnBrk="0" hangingPunct="1">
        <a:lnSpc>
          <a:spcPct val="90000"/>
        </a:lnSpc>
        <a:spcBef>
          <a:spcPts val="340"/>
        </a:spcBef>
        <a:buFont typeface="Arial" panose="020B0604020202020204" pitchFamily="34" charset="0"/>
        <a:buChar char="•"/>
        <a:defRPr sz="1361" kern="1200">
          <a:solidFill>
            <a:schemeClr val="tx1"/>
          </a:solidFill>
          <a:latin typeface="+mn-lt"/>
          <a:ea typeface="+mn-ea"/>
          <a:cs typeface="+mn-cs"/>
        </a:defRPr>
      </a:lvl3pPr>
      <a:lvl4pPr marL="1088776" indent="-155539" algn="l" defTabSz="622158" rtl="0" eaLnBrk="1" latinLnBrk="0" hangingPunct="1">
        <a:lnSpc>
          <a:spcPct val="90000"/>
        </a:lnSpc>
        <a:spcBef>
          <a:spcPts val="340"/>
        </a:spcBef>
        <a:buFont typeface="Arial" panose="020B0604020202020204" pitchFamily="34" charset="0"/>
        <a:buChar char="•"/>
        <a:defRPr sz="1225" kern="1200">
          <a:solidFill>
            <a:schemeClr val="tx1"/>
          </a:solidFill>
          <a:latin typeface="+mn-lt"/>
          <a:ea typeface="+mn-ea"/>
          <a:cs typeface="+mn-cs"/>
        </a:defRPr>
      </a:lvl4pPr>
      <a:lvl5pPr marL="1399855" indent="-155539" algn="l" defTabSz="622158" rtl="0" eaLnBrk="1" latinLnBrk="0" hangingPunct="1">
        <a:lnSpc>
          <a:spcPct val="90000"/>
        </a:lnSpc>
        <a:spcBef>
          <a:spcPts val="340"/>
        </a:spcBef>
        <a:buFont typeface="Arial" panose="020B0604020202020204" pitchFamily="34" charset="0"/>
        <a:buChar char="•"/>
        <a:defRPr sz="1225" kern="1200">
          <a:solidFill>
            <a:schemeClr val="tx1"/>
          </a:solidFill>
          <a:latin typeface="+mn-lt"/>
          <a:ea typeface="+mn-ea"/>
          <a:cs typeface="+mn-cs"/>
        </a:defRPr>
      </a:lvl5pPr>
      <a:lvl6pPr marL="1710934" indent="-155539" algn="l" defTabSz="622158" rtl="0" eaLnBrk="1" latinLnBrk="0" hangingPunct="1">
        <a:lnSpc>
          <a:spcPct val="90000"/>
        </a:lnSpc>
        <a:spcBef>
          <a:spcPts val="340"/>
        </a:spcBef>
        <a:buFont typeface="Arial" panose="020B0604020202020204" pitchFamily="34" charset="0"/>
        <a:buChar char="•"/>
        <a:defRPr sz="1225" kern="1200">
          <a:solidFill>
            <a:schemeClr val="tx1"/>
          </a:solidFill>
          <a:latin typeface="+mn-lt"/>
          <a:ea typeface="+mn-ea"/>
          <a:cs typeface="+mn-cs"/>
        </a:defRPr>
      </a:lvl6pPr>
      <a:lvl7pPr marL="2022013" indent="-155539" algn="l" defTabSz="622158" rtl="0" eaLnBrk="1" latinLnBrk="0" hangingPunct="1">
        <a:lnSpc>
          <a:spcPct val="90000"/>
        </a:lnSpc>
        <a:spcBef>
          <a:spcPts val="340"/>
        </a:spcBef>
        <a:buFont typeface="Arial" panose="020B0604020202020204" pitchFamily="34" charset="0"/>
        <a:buChar char="•"/>
        <a:defRPr sz="1225" kern="1200">
          <a:solidFill>
            <a:schemeClr val="tx1"/>
          </a:solidFill>
          <a:latin typeface="+mn-lt"/>
          <a:ea typeface="+mn-ea"/>
          <a:cs typeface="+mn-cs"/>
        </a:defRPr>
      </a:lvl7pPr>
      <a:lvl8pPr marL="2333092" indent="-155539" algn="l" defTabSz="622158" rtl="0" eaLnBrk="1" latinLnBrk="0" hangingPunct="1">
        <a:lnSpc>
          <a:spcPct val="90000"/>
        </a:lnSpc>
        <a:spcBef>
          <a:spcPts val="340"/>
        </a:spcBef>
        <a:buFont typeface="Arial" panose="020B0604020202020204" pitchFamily="34" charset="0"/>
        <a:buChar char="•"/>
        <a:defRPr sz="1225" kern="1200">
          <a:solidFill>
            <a:schemeClr val="tx1"/>
          </a:solidFill>
          <a:latin typeface="+mn-lt"/>
          <a:ea typeface="+mn-ea"/>
          <a:cs typeface="+mn-cs"/>
        </a:defRPr>
      </a:lvl8pPr>
      <a:lvl9pPr marL="2644170" indent="-155539" algn="l" defTabSz="622158" rtl="0" eaLnBrk="1" latinLnBrk="0" hangingPunct="1">
        <a:lnSpc>
          <a:spcPct val="90000"/>
        </a:lnSpc>
        <a:spcBef>
          <a:spcPts val="340"/>
        </a:spcBef>
        <a:buFont typeface="Arial" panose="020B0604020202020204" pitchFamily="34" charset="0"/>
        <a:buChar char="•"/>
        <a:defRPr sz="1225" kern="1200">
          <a:solidFill>
            <a:schemeClr val="tx1"/>
          </a:solidFill>
          <a:latin typeface="+mn-lt"/>
          <a:ea typeface="+mn-ea"/>
          <a:cs typeface="+mn-cs"/>
        </a:defRPr>
      </a:lvl9pPr>
    </p:bodyStyle>
    <p:otherStyle>
      <a:defPPr>
        <a:defRPr lang="en-US"/>
      </a:defPPr>
      <a:lvl1pPr marL="0" algn="l" defTabSz="622158" rtl="0" eaLnBrk="1" latinLnBrk="0" hangingPunct="1">
        <a:defRPr sz="1225" kern="1200">
          <a:solidFill>
            <a:schemeClr val="tx1"/>
          </a:solidFill>
          <a:latin typeface="+mn-lt"/>
          <a:ea typeface="+mn-ea"/>
          <a:cs typeface="+mn-cs"/>
        </a:defRPr>
      </a:lvl1pPr>
      <a:lvl2pPr marL="311079" algn="l" defTabSz="622158" rtl="0" eaLnBrk="1" latinLnBrk="0" hangingPunct="1">
        <a:defRPr sz="1225" kern="1200">
          <a:solidFill>
            <a:schemeClr val="tx1"/>
          </a:solidFill>
          <a:latin typeface="+mn-lt"/>
          <a:ea typeface="+mn-ea"/>
          <a:cs typeface="+mn-cs"/>
        </a:defRPr>
      </a:lvl2pPr>
      <a:lvl3pPr marL="622158" algn="l" defTabSz="622158" rtl="0" eaLnBrk="1" latinLnBrk="0" hangingPunct="1">
        <a:defRPr sz="1225" kern="1200">
          <a:solidFill>
            <a:schemeClr val="tx1"/>
          </a:solidFill>
          <a:latin typeface="+mn-lt"/>
          <a:ea typeface="+mn-ea"/>
          <a:cs typeface="+mn-cs"/>
        </a:defRPr>
      </a:lvl3pPr>
      <a:lvl4pPr marL="933237" algn="l" defTabSz="622158" rtl="0" eaLnBrk="1" latinLnBrk="0" hangingPunct="1">
        <a:defRPr sz="1225" kern="1200">
          <a:solidFill>
            <a:schemeClr val="tx1"/>
          </a:solidFill>
          <a:latin typeface="+mn-lt"/>
          <a:ea typeface="+mn-ea"/>
          <a:cs typeface="+mn-cs"/>
        </a:defRPr>
      </a:lvl4pPr>
      <a:lvl5pPr marL="1244316" algn="l" defTabSz="622158" rtl="0" eaLnBrk="1" latinLnBrk="0" hangingPunct="1">
        <a:defRPr sz="1225" kern="1200">
          <a:solidFill>
            <a:schemeClr val="tx1"/>
          </a:solidFill>
          <a:latin typeface="+mn-lt"/>
          <a:ea typeface="+mn-ea"/>
          <a:cs typeface="+mn-cs"/>
        </a:defRPr>
      </a:lvl5pPr>
      <a:lvl6pPr marL="1555394" algn="l" defTabSz="622158" rtl="0" eaLnBrk="1" latinLnBrk="0" hangingPunct="1">
        <a:defRPr sz="1225" kern="1200">
          <a:solidFill>
            <a:schemeClr val="tx1"/>
          </a:solidFill>
          <a:latin typeface="+mn-lt"/>
          <a:ea typeface="+mn-ea"/>
          <a:cs typeface="+mn-cs"/>
        </a:defRPr>
      </a:lvl6pPr>
      <a:lvl7pPr marL="1866473" algn="l" defTabSz="622158" rtl="0" eaLnBrk="1" latinLnBrk="0" hangingPunct="1">
        <a:defRPr sz="1225" kern="1200">
          <a:solidFill>
            <a:schemeClr val="tx1"/>
          </a:solidFill>
          <a:latin typeface="+mn-lt"/>
          <a:ea typeface="+mn-ea"/>
          <a:cs typeface="+mn-cs"/>
        </a:defRPr>
      </a:lvl7pPr>
      <a:lvl8pPr marL="2177552" algn="l" defTabSz="622158" rtl="0" eaLnBrk="1" latinLnBrk="0" hangingPunct="1">
        <a:defRPr sz="1225" kern="1200">
          <a:solidFill>
            <a:schemeClr val="tx1"/>
          </a:solidFill>
          <a:latin typeface="+mn-lt"/>
          <a:ea typeface="+mn-ea"/>
          <a:cs typeface="+mn-cs"/>
        </a:defRPr>
      </a:lvl8pPr>
      <a:lvl9pPr marL="2488631" algn="l" defTabSz="622158" rtl="0" eaLnBrk="1" latinLnBrk="0" hangingPunct="1">
        <a:defRPr sz="1225"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419070" y="1959101"/>
            <a:ext cx="3386223" cy="636708"/>
          </a:xfrm>
          <a:prstGeom prst="rect">
            <a:avLst/>
          </a:prstGeom>
        </p:spPr>
        <p:txBody>
          <a:bodyPr vert="horz" lIns="0" tIns="0" rIns="0" bIns="0" rtlCol="0" anchor="b" anchorCtr="0">
            <a:noAutofit/>
          </a:bodyPr>
          <a:lstStyle/>
          <a:p>
            <a:r>
              <a:rPr lang="en-US"/>
              <a:t>Click to edit Master title style</a:t>
            </a:r>
            <a:endParaRPr lang="en-GB" dirty="0"/>
          </a:p>
        </p:txBody>
      </p:sp>
      <p:sp>
        <p:nvSpPr>
          <p:cNvPr id="3" name="Text Placeholder 2"/>
          <p:cNvSpPr>
            <a:spLocks noGrp="1"/>
          </p:cNvSpPr>
          <p:nvPr>
            <p:ph type="body" idx="1"/>
          </p:nvPr>
        </p:nvSpPr>
        <p:spPr>
          <a:xfrm>
            <a:off x="5418407" y="3045866"/>
            <a:ext cx="3386223" cy="220399"/>
          </a:xfrm>
          <a:prstGeom prst="rect">
            <a:avLst/>
          </a:prstGeom>
        </p:spPr>
        <p:txBody>
          <a:bodyPr vert="horz" lIns="0" tIns="0" rIns="0" bIns="0" rtlCol="0">
            <a:noAutofit/>
          </a:bodyPr>
          <a:lstStyle/>
          <a:p>
            <a:pPr lvl="0"/>
            <a:r>
              <a:rPr lang="en-US" dirty="0"/>
              <a:t>Click to edit Master text styles</a:t>
            </a:r>
          </a:p>
        </p:txBody>
      </p:sp>
      <p:sp>
        <p:nvSpPr>
          <p:cNvPr id="5" name="Footer Placeholder 4"/>
          <p:cNvSpPr>
            <a:spLocks noGrp="1"/>
          </p:cNvSpPr>
          <p:nvPr>
            <p:ph type="ftr" sz="quarter" idx="3"/>
          </p:nvPr>
        </p:nvSpPr>
        <p:spPr>
          <a:xfrm>
            <a:off x="5417958" y="3265757"/>
            <a:ext cx="3386223" cy="416309"/>
          </a:xfrm>
          <a:prstGeom prst="rect">
            <a:avLst/>
          </a:prstGeom>
        </p:spPr>
        <p:txBody>
          <a:bodyPr vert="horz" lIns="0" tIns="0" rIns="0" bIns="0" rtlCol="0" anchor="t" anchorCtr="0"/>
          <a:lstStyle>
            <a:lvl1pPr algn="r">
              <a:lnSpc>
                <a:spcPts val="1735"/>
              </a:lnSpc>
              <a:defRPr sz="1360">
                <a:solidFill>
                  <a:schemeClr val="accent4"/>
                </a:solidFill>
              </a:defRPr>
            </a:lvl1pPr>
          </a:lstStyle>
          <a:p>
            <a:endParaRPr lang="en-GB" dirty="0"/>
          </a:p>
        </p:txBody>
      </p:sp>
      <p:sp>
        <p:nvSpPr>
          <p:cNvPr id="4" name="Date Placeholder 3"/>
          <p:cNvSpPr>
            <a:spLocks noGrp="1"/>
          </p:cNvSpPr>
          <p:nvPr>
            <p:ph type="dt" sz="half" idx="2"/>
          </p:nvPr>
        </p:nvSpPr>
        <p:spPr>
          <a:xfrm>
            <a:off x="5417958" y="2828452"/>
            <a:ext cx="3386223" cy="208155"/>
          </a:xfrm>
          <a:prstGeom prst="rect">
            <a:avLst/>
          </a:prstGeom>
        </p:spPr>
        <p:txBody>
          <a:bodyPr vert="horz" lIns="0" tIns="0" rIns="0" bIns="0" rtlCol="0" anchor="t" anchorCtr="0"/>
          <a:lstStyle>
            <a:lvl1pPr algn="r">
              <a:lnSpc>
                <a:spcPct val="100000"/>
              </a:lnSpc>
              <a:defRPr sz="1360">
                <a:solidFill>
                  <a:schemeClr val="accent4"/>
                </a:solidFill>
              </a:defRPr>
            </a:lvl1pPr>
          </a:lstStyle>
          <a:p>
            <a:endParaRPr lang="en-GB" dirty="0"/>
          </a:p>
        </p:txBody>
      </p:sp>
      <p:grpSp>
        <p:nvGrpSpPr>
          <p:cNvPr id="15" name="Group 14"/>
          <p:cNvGrpSpPr/>
          <p:nvPr/>
        </p:nvGrpSpPr>
        <p:grpSpPr>
          <a:xfrm>
            <a:off x="7178366" y="4651131"/>
            <a:ext cx="1630337" cy="317487"/>
            <a:chOff x="8394700" y="6818313"/>
            <a:chExt cx="1906588" cy="466725"/>
          </a:xfrm>
        </p:grpSpPr>
        <p:sp>
          <p:nvSpPr>
            <p:cNvPr id="16" name="Freeform 5"/>
            <p:cNvSpPr>
              <a:spLocks/>
            </p:cNvSpPr>
            <p:nvPr userDrawn="1"/>
          </p:nvSpPr>
          <p:spPr bwMode="auto">
            <a:xfrm>
              <a:off x="8394700" y="6818313"/>
              <a:ext cx="1263650" cy="466725"/>
            </a:xfrm>
            <a:custGeom>
              <a:avLst/>
              <a:gdLst>
                <a:gd name="T0" fmla="*/ 263 w 5386"/>
                <a:gd name="T1" fmla="*/ 1980 h 1980"/>
                <a:gd name="T2" fmla="*/ 263 w 5386"/>
                <a:gd name="T3" fmla="*/ 1980 h 1980"/>
                <a:gd name="T4" fmla="*/ 0 w 5386"/>
                <a:gd name="T5" fmla="*/ 1721 h 1980"/>
                <a:gd name="T6" fmla="*/ 0 w 5386"/>
                <a:gd name="T7" fmla="*/ 0 h 1980"/>
                <a:gd name="T8" fmla="*/ 5386 w 5386"/>
                <a:gd name="T9" fmla="*/ 0 h 1980"/>
                <a:gd name="T10" fmla="*/ 4636 w 5386"/>
                <a:gd name="T11" fmla="*/ 801 h 1980"/>
                <a:gd name="T12" fmla="*/ 4297 w 5386"/>
                <a:gd name="T13" fmla="*/ 339 h 1980"/>
                <a:gd name="T14" fmla="*/ 3962 w 5386"/>
                <a:gd name="T15" fmla="*/ 339 h 1980"/>
                <a:gd name="T16" fmla="*/ 4514 w 5386"/>
                <a:gd name="T17" fmla="*/ 1087 h 1980"/>
                <a:gd name="T18" fmla="*/ 3723 w 5386"/>
                <a:gd name="T19" fmla="*/ 1980 h 1980"/>
                <a:gd name="T20" fmla="*/ 263 w 5386"/>
                <a:gd name="T21" fmla="*/ 1980 h 19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386" h="1980">
                  <a:moveTo>
                    <a:pt x="263" y="1980"/>
                  </a:moveTo>
                  <a:lnTo>
                    <a:pt x="263" y="1980"/>
                  </a:lnTo>
                  <a:cubicBezTo>
                    <a:pt x="2" y="1980"/>
                    <a:pt x="0" y="1721"/>
                    <a:pt x="0" y="1721"/>
                  </a:cubicBezTo>
                  <a:lnTo>
                    <a:pt x="0" y="0"/>
                  </a:lnTo>
                  <a:lnTo>
                    <a:pt x="5386" y="0"/>
                  </a:lnTo>
                  <a:cubicBezTo>
                    <a:pt x="5025" y="0"/>
                    <a:pt x="4821" y="377"/>
                    <a:pt x="4636" y="801"/>
                  </a:cubicBezTo>
                  <a:lnTo>
                    <a:pt x="4297" y="339"/>
                  </a:lnTo>
                  <a:lnTo>
                    <a:pt x="3962" y="339"/>
                  </a:lnTo>
                  <a:lnTo>
                    <a:pt x="4514" y="1087"/>
                  </a:lnTo>
                  <a:cubicBezTo>
                    <a:pt x="4319" y="1541"/>
                    <a:pt x="4110" y="1980"/>
                    <a:pt x="3723" y="1980"/>
                  </a:cubicBezTo>
                  <a:cubicBezTo>
                    <a:pt x="3723" y="1980"/>
                    <a:pt x="524" y="1980"/>
                    <a:pt x="263" y="1980"/>
                  </a:cubicBezTo>
                  <a:close/>
                </a:path>
              </a:pathLst>
            </a:custGeom>
            <a:solidFill>
              <a:schemeClr val="tx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557"/>
            </a:p>
          </p:txBody>
        </p:sp>
        <p:sp>
          <p:nvSpPr>
            <p:cNvPr id="17" name="Freeform 6"/>
            <p:cNvSpPr>
              <a:spLocks/>
            </p:cNvSpPr>
            <p:nvPr userDrawn="1"/>
          </p:nvSpPr>
          <p:spPr bwMode="auto">
            <a:xfrm>
              <a:off x="8491538" y="6899275"/>
              <a:ext cx="220663" cy="303213"/>
            </a:xfrm>
            <a:custGeom>
              <a:avLst/>
              <a:gdLst>
                <a:gd name="T0" fmla="*/ 668 w 943"/>
                <a:gd name="T1" fmla="*/ 1287 h 1287"/>
                <a:gd name="T2" fmla="*/ 668 w 943"/>
                <a:gd name="T3" fmla="*/ 1287 h 1287"/>
                <a:gd name="T4" fmla="*/ 943 w 943"/>
                <a:gd name="T5" fmla="*/ 1106 h 1287"/>
                <a:gd name="T6" fmla="*/ 279 w 943"/>
                <a:gd name="T7" fmla="*/ 1106 h 1287"/>
                <a:gd name="T8" fmla="*/ 279 w 943"/>
                <a:gd name="T9" fmla="*/ 703 h 1287"/>
                <a:gd name="T10" fmla="*/ 785 w 943"/>
                <a:gd name="T11" fmla="*/ 703 h 1287"/>
                <a:gd name="T12" fmla="*/ 785 w 943"/>
                <a:gd name="T13" fmla="*/ 527 h 1287"/>
                <a:gd name="T14" fmla="*/ 274 w 943"/>
                <a:gd name="T15" fmla="*/ 527 h 1287"/>
                <a:gd name="T16" fmla="*/ 274 w 943"/>
                <a:gd name="T17" fmla="*/ 174 h 1287"/>
                <a:gd name="T18" fmla="*/ 883 w 943"/>
                <a:gd name="T19" fmla="*/ 174 h 1287"/>
                <a:gd name="T20" fmla="*/ 919 w 943"/>
                <a:gd name="T21" fmla="*/ 0 h 1287"/>
                <a:gd name="T22" fmla="*/ 0 w 943"/>
                <a:gd name="T23" fmla="*/ 0 h 1287"/>
                <a:gd name="T24" fmla="*/ 0 w 943"/>
                <a:gd name="T25" fmla="*/ 1287 h 1287"/>
                <a:gd name="T26" fmla="*/ 668 w 943"/>
                <a:gd name="T27" fmla="*/ 1287 h 1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43" h="1287">
                  <a:moveTo>
                    <a:pt x="668" y="1287"/>
                  </a:moveTo>
                  <a:lnTo>
                    <a:pt x="668" y="1287"/>
                  </a:lnTo>
                  <a:cubicBezTo>
                    <a:pt x="872" y="1287"/>
                    <a:pt x="943" y="1106"/>
                    <a:pt x="943" y="1106"/>
                  </a:cubicBezTo>
                  <a:lnTo>
                    <a:pt x="279" y="1106"/>
                  </a:lnTo>
                  <a:lnTo>
                    <a:pt x="279" y="703"/>
                  </a:lnTo>
                  <a:lnTo>
                    <a:pt x="785" y="703"/>
                  </a:lnTo>
                  <a:lnTo>
                    <a:pt x="785" y="527"/>
                  </a:lnTo>
                  <a:lnTo>
                    <a:pt x="274" y="527"/>
                  </a:lnTo>
                  <a:lnTo>
                    <a:pt x="274" y="174"/>
                  </a:lnTo>
                  <a:lnTo>
                    <a:pt x="883" y="174"/>
                  </a:lnTo>
                  <a:lnTo>
                    <a:pt x="919" y="0"/>
                  </a:lnTo>
                  <a:lnTo>
                    <a:pt x="0" y="0"/>
                  </a:lnTo>
                  <a:lnTo>
                    <a:pt x="0" y="1287"/>
                  </a:lnTo>
                  <a:cubicBezTo>
                    <a:pt x="0" y="1287"/>
                    <a:pt x="463" y="1287"/>
                    <a:pt x="668" y="1287"/>
                  </a:cubicBezTo>
                  <a:close/>
                </a:path>
              </a:pathLst>
            </a:custGeom>
            <a:solidFill>
              <a:srgbClr val="FEFEFE"/>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557"/>
            </a:p>
          </p:txBody>
        </p:sp>
        <p:sp>
          <p:nvSpPr>
            <p:cNvPr id="18" name="Freeform 7"/>
            <p:cNvSpPr>
              <a:spLocks/>
            </p:cNvSpPr>
            <p:nvPr userDrawn="1"/>
          </p:nvSpPr>
          <p:spPr bwMode="auto">
            <a:xfrm>
              <a:off x="9048750" y="6899275"/>
              <a:ext cx="220663" cy="303213"/>
            </a:xfrm>
            <a:custGeom>
              <a:avLst/>
              <a:gdLst>
                <a:gd name="T0" fmla="*/ 667 w 942"/>
                <a:gd name="T1" fmla="*/ 1287 h 1287"/>
                <a:gd name="T2" fmla="*/ 667 w 942"/>
                <a:gd name="T3" fmla="*/ 1287 h 1287"/>
                <a:gd name="T4" fmla="*/ 942 w 942"/>
                <a:gd name="T5" fmla="*/ 1106 h 1287"/>
                <a:gd name="T6" fmla="*/ 279 w 942"/>
                <a:gd name="T7" fmla="*/ 1106 h 1287"/>
                <a:gd name="T8" fmla="*/ 279 w 942"/>
                <a:gd name="T9" fmla="*/ 703 h 1287"/>
                <a:gd name="T10" fmla="*/ 784 w 942"/>
                <a:gd name="T11" fmla="*/ 703 h 1287"/>
                <a:gd name="T12" fmla="*/ 784 w 942"/>
                <a:gd name="T13" fmla="*/ 527 h 1287"/>
                <a:gd name="T14" fmla="*/ 274 w 942"/>
                <a:gd name="T15" fmla="*/ 527 h 1287"/>
                <a:gd name="T16" fmla="*/ 274 w 942"/>
                <a:gd name="T17" fmla="*/ 174 h 1287"/>
                <a:gd name="T18" fmla="*/ 883 w 942"/>
                <a:gd name="T19" fmla="*/ 174 h 1287"/>
                <a:gd name="T20" fmla="*/ 919 w 942"/>
                <a:gd name="T21" fmla="*/ 0 h 1287"/>
                <a:gd name="T22" fmla="*/ 0 w 942"/>
                <a:gd name="T23" fmla="*/ 0 h 1287"/>
                <a:gd name="T24" fmla="*/ 0 w 942"/>
                <a:gd name="T25" fmla="*/ 1287 h 1287"/>
                <a:gd name="T26" fmla="*/ 667 w 942"/>
                <a:gd name="T27" fmla="*/ 1287 h 1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42" h="1287">
                  <a:moveTo>
                    <a:pt x="667" y="1287"/>
                  </a:moveTo>
                  <a:lnTo>
                    <a:pt x="667" y="1287"/>
                  </a:lnTo>
                  <a:cubicBezTo>
                    <a:pt x="872" y="1287"/>
                    <a:pt x="942" y="1106"/>
                    <a:pt x="942" y="1106"/>
                  </a:cubicBezTo>
                  <a:lnTo>
                    <a:pt x="279" y="1106"/>
                  </a:lnTo>
                  <a:lnTo>
                    <a:pt x="279" y="703"/>
                  </a:lnTo>
                  <a:lnTo>
                    <a:pt x="784" y="703"/>
                  </a:lnTo>
                  <a:lnTo>
                    <a:pt x="784" y="527"/>
                  </a:lnTo>
                  <a:lnTo>
                    <a:pt x="274" y="527"/>
                  </a:lnTo>
                  <a:lnTo>
                    <a:pt x="274" y="174"/>
                  </a:lnTo>
                  <a:lnTo>
                    <a:pt x="883" y="174"/>
                  </a:lnTo>
                  <a:lnTo>
                    <a:pt x="919" y="0"/>
                  </a:lnTo>
                  <a:lnTo>
                    <a:pt x="0" y="0"/>
                  </a:lnTo>
                  <a:lnTo>
                    <a:pt x="0" y="1287"/>
                  </a:lnTo>
                  <a:cubicBezTo>
                    <a:pt x="0" y="1287"/>
                    <a:pt x="463" y="1287"/>
                    <a:pt x="667" y="1287"/>
                  </a:cubicBezTo>
                  <a:close/>
                </a:path>
              </a:pathLst>
            </a:custGeom>
            <a:solidFill>
              <a:srgbClr val="FEFEFE"/>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557"/>
            </a:p>
          </p:txBody>
        </p:sp>
        <p:sp>
          <p:nvSpPr>
            <p:cNvPr id="19" name="Freeform 8"/>
            <p:cNvSpPr>
              <a:spLocks/>
            </p:cNvSpPr>
            <p:nvPr userDrawn="1"/>
          </p:nvSpPr>
          <p:spPr bwMode="auto">
            <a:xfrm>
              <a:off x="8783638" y="6899275"/>
              <a:ext cx="207963" cy="306388"/>
            </a:xfrm>
            <a:custGeom>
              <a:avLst/>
              <a:gdLst>
                <a:gd name="T0" fmla="*/ 41 w 887"/>
                <a:gd name="T1" fmla="*/ 1298 h 1298"/>
                <a:gd name="T2" fmla="*/ 41 w 887"/>
                <a:gd name="T3" fmla="*/ 1298 h 1298"/>
                <a:gd name="T4" fmla="*/ 610 w 887"/>
                <a:gd name="T5" fmla="*/ 1298 h 1298"/>
                <a:gd name="T6" fmla="*/ 885 w 887"/>
                <a:gd name="T7" fmla="*/ 1117 h 1298"/>
                <a:gd name="T8" fmla="*/ 887 w 887"/>
                <a:gd name="T9" fmla="*/ 1111 h 1298"/>
                <a:gd name="T10" fmla="*/ 280 w 887"/>
                <a:gd name="T11" fmla="*/ 1111 h 1298"/>
                <a:gd name="T12" fmla="*/ 280 w 887"/>
                <a:gd name="T13" fmla="*/ 0 h 1298"/>
                <a:gd name="T14" fmla="*/ 0 w 887"/>
                <a:gd name="T15" fmla="*/ 0 h 1298"/>
                <a:gd name="T16" fmla="*/ 0 w 887"/>
                <a:gd name="T17" fmla="*/ 1297 h 1298"/>
                <a:gd name="T18" fmla="*/ 41 w 887"/>
                <a:gd name="T19" fmla="*/ 1298 h 1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7" h="1298">
                  <a:moveTo>
                    <a:pt x="41" y="1298"/>
                  </a:moveTo>
                  <a:lnTo>
                    <a:pt x="41" y="1298"/>
                  </a:lnTo>
                  <a:cubicBezTo>
                    <a:pt x="41" y="1298"/>
                    <a:pt x="406" y="1298"/>
                    <a:pt x="610" y="1298"/>
                  </a:cubicBezTo>
                  <a:cubicBezTo>
                    <a:pt x="815" y="1298"/>
                    <a:pt x="885" y="1117"/>
                    <a:pt x="885" y="1117"/>
                  </a:cubicBezTo>
                  <a:lnTo>
                    <a:pt x="887" y="1111"/>
                  </a:lnTo>
                  <a:lnTo>
                    <a:pt x="280" y="1111"/>
                  </a:lnTo>
                  <a:lnTo>
                    <a:pt x="280" y="0"/>
                  </a:lnTo>
                  <a:lnTo>
                    <a:pt x="0" y="0"/>
                  </a:lnTo>
                  <a:lnTo>
                    <a:pt x="0" y="1297"/>
                  </a:lnTo>
                  <a:lnTo>
                    <a:pt x="41" y="1298"/>
                  </a:lnTo>
                  <a:close/>
                </a:path>
              </a:pathLst>
            </a:custGeom>
            <a:solidFill>
              <a:srgbClr val="FEFEFE"/>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557"/>
            </a:p>
          </p:txBody>
        </p:sp>
        <p:sp>
          <p:nvSpPr>
            <p:cNvPr id="20" name="Freeform 9"/>
            <p:cNvSpPr>
              <a:spLocks/>
            </p:cNvSpPr>
            <p:nvPr userDrawn="1"/>
          </p:nvSpPr>
          <p:spPr bwMode="auto">
            <a:xfrm>
              <a:off x="10037763" y="6900863"/>
              <a:ext cx="263525" cy="303213"/>
            </a:xfrm>
            <a:custGeom>
              <a:avLst/>
              <a:gdLst>
                <a:gd name="T0" fmla="*/ 835 w 1124"/>
                <a:gd name="T1" fmla="*/ 1287 h 1287"/>
                <a:gd name="T2" fmla="*/ 835 w 1124"/>
                <a:gd name="T3" fmla="*/ 1287 h 1287"/>
                <a:gd name="T4" fmla="*/ 270 w 1124"/>
                <a:gd name="T5" fmla="*/ 325 h 1287"/>
                <a:gd name="T6" fmla="*/ 270 w 1124"/>
                <a:gd name="T7" fmla="*/ 1287 h 1287"/>
                <a:gd name="T8" fmla="*/ 0 w 1124"/>
                <a:gd name="T9" fmla="*/ 1287 h 1287"/>
                <a:gd name="T10" fmla="*/ 0 w 1124"/>
                <a:gd name="T11" fmla="*/ 0 h 1287"/>
                <a:gd name="T12" fmla="*/ 311 w 1124"/>
                <a:gd name="T13" fmla="*/ 0 h 1287"/>
                <a:gd name="T14" fmla="*/ 864 w 1124"/>
                <a:gd name="T15" fmla="*/ 937 h 1287"/>
                <a:gd name="T16" fmla="*/ 864 w 1124"/>
                <a:gd name="T17" fmla="*/ 0 h 1287"/>
                <a:gd name="T18" fmla="*/ 1124 w 1124"/>
                <a:gd name="T19" fmla="*/ 0 h 1287"/>
                <a:gd name="T20" fmla="*/ 1124 w 1124"/>
                <a:gd name="T21" fmla="*/ 1287 h 1287"/>
                <a:gd name="T22" fmla="*/ 835 w 1124"/>
                <a:gd name="T23" fmla="*/ 1287 h 1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24" h="1287">
                  <a:moveTo>
                    <a:pt x="835" y="1287"/>
                  </a:moveTo>
                  <a:lnTo>
                    <a:pt x="835" y="1287"/>
                  </a:lnTo>
                  <a:cubicBezTo>
                    <a:pt x="835" y="1287"/>
                    <a:pt x="301" y="401"/>
                    <a:pt x="270" y="325"/>
                  </a:cubicBezTo>
                  <a:lnTo>
                    <a:pt x="270" y="1287"/>
                  </a:lnTo>
                  <a:lnTo>
                    <a:pt x="0" y="1287"/>
                  </a:lnTo>
                  <a:lnTo>
                    <a:pt x="0" y="0"/>
                  </a:lnTo>
                  <a:lnTo>
                    <a:pt x="311" y="0"/>
                  </a:lnTo>
                  <a:cubicBezTo>
                    <a:pt x="311" y="0"/>
                    <a:pt x="842" y="877"/>
                    <a:pt x="864" y="937"/>
                  </a:cubicBezTo>
                  <a:lnTo>
                    <a:pt x="864" y="0"/>
                  </a:lnTo>
                  <a:lnTo>
                    <a:pt x="1124" y="0"/>
                  </a:lnTo>
                  <a:lnTo>
                    <a:pt x="1124" y="1287"/>
                  </a:lnTo>
                  <a:lnTo>
                    <a:pt x="835" y="1287"/>
                  </a:lnTo>
                  <a:close/>
                </a:path>
              </a:pathLst>
            </a:custGeom>
            <a:solidFill>
              <a:schemeClr val="tx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557"/>
            </a:p>
          </p:txBody>
        </p:sp>
        <p:sp>
          <p:nvSpPr>
            <p:cNvPr id="21" name="Freeform 10"/>
            <p:cNvSpPr>
              <a:spLocks/>
            </p:cNvSpPr>
            <p:nvPr userDrawn="1"/>
          </p:nvSpPr>
          <p:spPr bwMode="auto">
            <a:xfrm>
              <a:off x="9453563" y="7007225"/>
              <a:ext cx="173038" cy="196850"/>
            </a:xfrm>
            <a:custGeom>
              <a:avLst/>
              <a:gdLst>
                <a:gd name="T0" fmla="*/ 0 w 735"/>
                <a:gd name="T1" fmla="*/ 287 h 836"/>
                <a:gd name="T2" fmla="*/ 0 w 735"/>
                <a:gd name="T3" fmla="*/ 287 h 836"/>
                <a:gd name="T4" fmla="*/ 405 w 735"/>
                <a:gd name="T5" fmla="*/ 836 h 836"/>
                <a:gd name="T6" fmla="*/ 735 w 735"/>
                <a:gd name="T7" fmla="*/ 836 h 836"/>
                <a:gd name="T8" fmla="*/ 122 w 735"/>
                <a:gd name="T9" fmla="*/ 0 h 836"/>
                <a:gd name="T10" fmla="*/ 0 w 735"/>
                <a:gd name="T11" fmla="*/ 287 h 836"/>
              </a:gdLst>
              <a:ahLst/>
              <a:cxnLst>
                <a:cxn ang="0">
                  <a:pos x="T0" y="T1"/>
                </a:cxn>
                <a:cxn ang="0">
                  <a:pos x="T2" y="T3"/>
                </a:cxn>
                <a:cxn ang="0">
                  <a:pos x="T4" y="T5"/>
                </a:cxn>
                <a:cxn ang="0">
                  <a:pos x="T6" y="T7"/>
                </a:cxn>
                <a:cxn ang="0">
                  <a:pos x="T8" y="T9"/>
                </a:cxn>
                <a:cxn ang="0">
                  <a:pos x="T10" y="T11"/>
                </a:cxn>
              </a:cxnLst>
              <a:rect l="0" t="0" r="r" b="b"/>
              <a:pathLst>
                <a:path w="735" h="836">
                  <a:moveTo>
                    <a:pt x="0" y="287"/>
                  </a:moveTo>
                  <a:lnTo>
                    <a:pt x="0" y="287"/>
                  </a:lnTo>
                  <a:lnTo>
                    <a:pt x="405" y="836"/>
                  </a:lnTo>
                  <a:lnTo>
                    <a:pt x="735" y="836"/>
                  </a:lnTo>
                  <a:lnTo>
                    <a:pt x="122" y="0"/>
                  </a:lnTo>
                  <a:cubicBezTo>
                    <a:pt x="81" y="95"/>
                    <a:pt x="41" y="191"/>
                    <a:pt x="0" y="287"/>
                  </a:cubicBezTo>
                  <a:close/>
                </a:path>
              </a:pathLst>
            </a:custGeom>
            <a:solidFill>
              <a:schemeClr val="tx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557"/>
            </a:p>
          </p:txBody>
        </p:sp>
        <p:sp>
          <p:nvSpPr>
            <p:cNvPr id="22" name="Freeform 11"/>
            <p:cNvSpPr>
              <a:spLocks noEditPoints="1"/>
            </p:cNvSpPr>
            <p:nvPr userDrawn="1"/>
          </p:nvSpPr>
          <p:spPr bwMode="auto">
            <a:xfrm>
              <a:off x="9639300" y="6896100"/>
              <a:ext cx="325438" cy="311150"/>
            </a:xfrm>
            <a:custGeom>
              <a:avLst/>
              <a:gdLst>
                <a:gd name="T0" fmla="*/ 704 w 1386"/>
                <a:gd name="T1" fmla="*/ 1325 h 1325"/>
                <a:gd name="T2" fmla="*/ 704 w 1386"/>
                <a:gd name="T3" fmla="*/ 1325 h 1325"/>
                <a:gd name="T4" fmla="*/ 1386 w 1386"/>
                <a:gd name="T5" fmla="*/ 663 h 1325"/>
                <a:gd name="T6" fmla="*/ 692 w 1386"/>
                <a:gd name="T7" fmla="*/ 0 h 1325"/>
                <a:gd name="T8" fmla="*/ 0 w 1386"/>
                <a:gd name="T9" fmla="*/ 661 h 1325"/>
                <a:gd name="T10" fmla="*/ 704 w 1386"/>
                <a:gd name="T11" fmla="*/ 1325 h 1325"/>
                <a:gd name="T12" fmla="*/ 704 w 1386"/>
                <a:gd name="T13" fmla="*/ 1325 h 1325"/>
                <a:gd name="T14" fmla="*/ 697 w 1386"/>
                <a:gd name="T15" fmla="*/ 1163 h 1325"/>
                <a:gd name="T16" fmla="*/ 697 w 1386"/>
                <a:gd name="T17" fmla="*/ 1163 h 1325"/>
                <a:gd name="T18" fmla="*/ 305 w 1386"/>
                <a:gd name="T19" fmla="*/ 648 h 1325"/>
                <a:gd name="T20" fmla="*/ 690 w 1386"/>
                <a:gd name="T21" fmla="*/ 164 h 1325"/>
                <a:gd name="T22" fmla="*/ 1072 w 1386"/>
                <a:gd name="T23" fmla="*/ 676 h 1325"/>
                <a:gd name="T24" fmla="*/ 697 w 1386"/>
                <a:gd name="T25" fmla="*/ 1163 h 1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86" h="1325">
                  <a:moveTo>
                    <a:pt x="704" y="1325"/>
                  </a:moveTo>
                  <a:lnTo>
                    <a:pt x="704" y="1325"/>
                  </a:lnTo>
                  <a:cubicBezTo>
                    <a:pt x="1136" y="1325"/>
                    <a:pt x="1386" y="1064"/>
                    <a:pt x="1386" y="663"/>
                  </a:cubicBezTo>
                  <a:cubicBezTo>
                    <a:pt x="1386" y="287"/>
                    <a:pt x="1160" y="0"/>
                    <a:pt x="692" y="0"/>
                  </a:cubicBezTo>
                  <a:cubicBezTo>
                    <a:pt x="277" y="0"/>
                    <a:pt x="0" y="237"/>
                    <a:pt x="0" y="661"/>
                  </a:cubicBezTo>
                  <a:cubicBezTo>
                    <a:pt x="0" y="1042"/>
                    <a:pt x="231" y="1325"/>
                    <a:pt x="704" y="1325"/>
                  </a:cubicBezTo>
                  <a:lnTo>
                    <a:pt x="704" y="1325"/>
                  </a:lnTo>
                  <a:close/>
                  <a:moveTo>
                    <a:pt x="697" y="1163"/>
                  </a:moveTo>
                  <a:lnTo>
                    <a:pt x="697" y="1163"/>
                  </a:lnTo>
                  <a:cubicBezTo>
                    <a:pt x="413" y="1163"/>
                    <a:pt x="305" y="979"/>
                    <a:pt x="305" y="648"/>
                  </a:cubicBezTo>
                  <a:cubicBezTo>
                    <a:pt x="305" y="339"/>
                    <a:pt x="411" y="164"/>
                    <a:pt x="690" y="164"/>
                  </a:cubicBezTo>
                  <a:cubicBezTo>
                    <a:pt x="988" y="164"/>
                    <a:pt x="1072" y="361"/>
                    <a:pt x="1072" y="676"/>
                  </a:cubicBezTo>
                  <a:cubicBezTo>
                    <a:pt x="1072" y="1022"/>
                    <a:pt x="944" y="1163"/>
                    <a:pt x="697" y="1163"/>
                  </a:cubicBezTo>
                  <a:close/>
                </a:path>
              </a:pathLst>
            </a:custGeom>
            <a:solidFill>
              <a:schemeClr val="tx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557"/>
            </a:p>
          </p:txBody>
        </p:sp>
      </p:grpSp>
    </p:spTree>
    <p:extLst>
      <p:ext uri="{BB962C8B-B14F-4D97-AF65-F5344CB8AC3E}">
        <p14:creationId xmlns:p14="http://schemas.microsoft.com/office/powerpoint/2010/main" val="1151611104"/>
      </p:ext>
    </p:extLst>
  </p:cSld>
  <p:clrMap bg1="lt1" tx1="dk1" bg2="lt2" tx2="dk2" accent1="accent1" accent2="accent2" accent3="accent3" accent4="accent4" accent5="accent5" accent6="accent6" hlink="hlink" folHlink="folHlink"/>
  <p:sldLayoutIdLst>
    <p:sldLayoutId id="2147483817" r:id="rId1"/>
    <p:sldLayoutId id="2147483818" r:id="rId2"/>
    <p:sldLayoutId id="2147483819" r:id="rId3"/>
  </p:sldLayoutIdLst>
  <p:hf hdr="0" dt="0"/>
  <p:txStyles>
    <p:titleStyle>
      <a:lvl1pPr algn="r" defTabSz="709487" rtl="0" eaLnBrk="1" latinLnBrk="0" hangingPunct="1">
        <a:lnSpc>
          <a:spcPts val="2428"/>
        </a:lnSpc>
        <a:spcBef>
          <a:spcPct val="0"/>
        </a:spcBef>
        <a:buNone/>
        <a:defRPr sz="2177" b="1" kern="1200">
          <a:solidFill>
            <a:schemeClr val="tx2"/>
          </a:solidFill>
          <a:latin typeface="+mj-lt"/>
          <a:ea typeface="+mj-ea"/>
          <a:cs typeface="+mj-cs"/>
        </a:defRPr>
      </a:lvl1pPr>
    </p:titleStyle>
    <p:bodyStyle>
      <a:lvl1pPr marL="0" indent="0" algn="r" defTabSz="709487" rtl="0" eaLnBrk="1" latinLnBrk="0" hangingPunct="1">
        <a:lnSpc>
          <a:spcPct val="100000"/>
        </a:lnSpc>
        <a:spcBef>
          <a:spcPts val="0"/>
        </a:spcBef>
        <a:spcAft>
          <a:spcPts val="0"/>
        </a:spcAft>
        <a:buClr>
          <a:schemeClr val="tx2"/>
        </a:buClr>
        <a:buFont typeface="Proxima Nova Rg"/>
        <a:buNone/>
        <a:defRPr sz="1360" kern="1200">
          <a:solidFill>
            <a:schemeClr val="accent4"/>
          </a:solidFill>
          <a:latin typeface="+mn-lt"/>
          <a:ea typeface="+mn-ea"/>
          <a:cs typeface="+mn-cs"/>
        </a:defRPr>
      </a:lvl1pPr>
      <a:lvl2pPr marL="0" indent="0" algn="r" defTabSz="709487" rtl="0" eaLnBrk="1" latinLnBrk="0" hangingPunct="1">
        <a:lnSpc>
          <a:spcPts val="1735"/>
        </a:lnSpc>
        <a:spcBef>
          <a:spcPts val="0"/>
        </a:spcBef>
        <a:spcAft>
          <a:spcPts val="0"/>
        </a:spcAft>
        <a:buClr>
          <a:schemeClr val="tx2"/>
        </a:buClr>
        <a:buFont typeface="Arial" panose="020B0604020202020204" pitchFamily="34" charset="0"/>
        <a:buNone/>
        <a:defRPr sz="1360" kern="1200">
          <a:solidFill>
            <a:schemeClr val="accent4"/>
          </a:solidFill>
          <a:latin typeface="+mn-lt"/>
          <a:ea typeface="+mn-ea"/>
          <a:cs typeface="+mn-cs"/>
        </a:defRPr>
      </a:lvl2pPr>
      <a:lvl3pPr marL="0" indent="0" algn="r" defTabSz="709487" rtl="0" eaLnBrk="1" latinLnBrk="0" hangingPunct="1">
        <a:lnSpc>
          <a:spcPts val="1735"/>
        </a:lnSpc>
        <a:spcBef>
          <a:spcPts val="0"/>
        </a:spcBef>
        <a:spcAft>
          <a:spcPts val="0"/>
        </a:spcAft>
        <a:buClr>
          <a:schemeClr val="tx2"/>
        </a:buClr>
        <a:buFont typeface="Arial" panose="020B0604020202020204" pitchFamily="34" charset="0"/>
        <a:buNone/>
        <a:defRPr sz="1360" kern="1200">
          <a:solidFill>
            <a:schemeClr val="accent4"/>
          </a:solidFill>
          <a:latin typeface="+mn-lt"/>
          <a:ea typeface="+mn-ea"/>
          <a:cs typeface="+mn-cs"/>
        </a:defRPr>
      </a:lvl3pPr>
      <a:lvl4pPr marL="0" indent="0" algn="r" defTabSz="709487" rtl="0" eaLnBrk="1" latinLnBrk="0" hangingPunct="1">
        <a:lnSpc>
          <a:spcPts val="1735"/>
        </a:lnSpc>
        <a:spcBef>
          <a:spcPts val="0"/>
        </a:spcBef>
        <a:spcAft>
          <a:spcPts val="0"/>
        </a:spcAft>
        <a:buClr>
          <a:schemeClr val="tx2"/>
        </a:buClr>
        <a:buFont typeface="Arial" panose="020B0604020202020204" pitchFamily="34" charset="0"/>
        <a:buNone/>
        <a:defRPr sz="1360" kern="1200">
          <a:solidFill>
            <a:schemeClr val="accent4"/>
          </a:solidFill>
          <a:latin typeface="+mn-lt"/>
          <a:ea typeface="+mn-ea"/>
          <a:cs typeface="+mn-cs"/>
        </a:defRPr>
      </a:lvl4pPr>
      <a:lvl5pPr marL="0" indent="0" algn="r" defTabSz="709487" rtl="0" eaLnBrk="1" latinLnBrk="0" hangingPunct="1">
        <a:lnSpc>
          <a:spcPts val="1735"/>
        </a:lnSpc>
        <a:spcBef>
          <a:spcPts val="0"/>
        </a:spcBef>
        <a:spcAft>
          <a:spcPts val="0"/>
        </a:spcAft>
        <a:buClr>
          <a:schemeClr val="tx2"/>
        </a:buClr>
        <a:buFont typeface="Arial" panose="020B0604020202020204" pitchFamily="34" charset="0"/>
        <a:buNone/>
        <a:defRPr sz="1360" kern="1200">
          <a:solidFill>
            <a:schemeClr val="accent4"/>
          </a:solidFill>
          <a:latin typeface="+mn-lt"/>
          <a:ea typeface="+mn-ea"/>
          <a:cs typeface="+mn-cs"/>
        </a:defRPr>
      </a:lvl5pPr>
      <a:lvl6pPr marL="0" indent="0" algn="r" defTabSz="709487" rtl="0" eaLnBrk="1" latinLnBrk="0" hangingPunct="1">
        <a:lnSpc>
          <a:spcPts val="1735"/>
        </a:lnSpc>
        <a:spcBef>
          <a:spcPts val="0"/>
        </a:spcBef>
        <a:spcAft>
          <a:spcPts val="0"/>
        </a:spcAft>
        <a:buClr>
          <a:schemeClr val="tx2"/>
        </a:buClr>
        <a:buFont typeface="Arial" panose="020B0604020202020204" pitchFamily="34" charset="0"/>
        <a:buNone/>
        <a:defRPr sz="1360" kern="1200">
          <a:solidFill>
            <a:schemeClr val="accent4"/>
          </a:solidFill>
          <a:latin typeface="+mn-lt"/>
          <a:ea typeface="+mn-ea"/>
          <a:cs typeface="+mn-cs"/>
        </a:defRPr>
      </a:lvl6pPr>
      <a:lvl7pPr marL="0" indent="0" algn="r" defTabSz="709487" rtl="0" eaLnBrk="1" latinLnBrk="0" hangingPunct="1">
        <a:lnSpc>
          <a:spcPts val="1735"/>
        </a:lnSpc>
        <a:spcBef>
          <a:spcPts val="0"/>
        </a:spcBef>
        <a:spcAft>
          <a:spcPts val="0"/>
        </a:spcAft>
        <a:buClr>
          <a:schemeClr val="tx2"/>
        </a:buClr>
        <a:buFont typeface="Arial" panose="020B0604020202020204" pitchFamily="34" charset="0"/>
        <a:buNone/>
        <a:defRPr sz="1360" kern="1200" baseline="0">
          <a:solidFill>
            <a:schemeClr val="accent4"/>
          </a:solidFill>
          <a:latin typeface="+mn-lt"/>
          <a:ea typeface="+mn-ea"/>
          <a:cs typeface="+mn-cs"/>
        </a:defRPr>
      </a:lvl7pPr>
      <a:lvl8pPr marL="0" indent="0" algn="r" defTabSz="709487" rtl="0" eaLnBrk="1" latinLnBrk="0" hangingPunct="1">
        <a:lnSpc>
          <a:spcPts val="1735"/>
        </a:lnSpc>
        <a:spcBef>
          <a:spcPts val="0"/>
        </a:spcBef>
        <a:spcAft>
          <a:spcPts val="0"/>
        </a:spcAft>
        <a:buClr>
          <a:schemeClr val="tx2"/>
        </a:buClr>
        <a:buFont typeface="Arial" panose="020B0604020202020204" pitchFamily="34" charset="0"/>
        <a:buNone/>
        <a:defRPr sz="1360" kern="1200" baseline="0">
          <a:solidFill>
            <a:schemeClr val="accent4"/>
          </a:solidFill>
          <a:latin typeface="+mn-lt"/>
          <a:ea typeface="+mn-ea"/>
          <a:cs typeface="+mn-cs"/>
        </a:defRPr>
      </a:lvl8pPr>
      <a:lvl9pPr marL="0" indent="0" algn="r" defTabSz="709487" rtl="0" eaLnBrk="1" latinLnBrk="0" hangingPunct="1">
        <a:lnSpc>
          <a:spcPts val="1735"/>
        </a:lnSpc>
        <a:spcBef>
          <a:spcPts val="0"/>
        </a:spcBef>
        <a:spcAft>
          <a:spcPts val="0"/>
        </a:spcAft>
        <a:buClr>
          <a:schemeClr val="tx2"/>
        </a:buClr>
        <a:buFont typeface="Arial" panose="020B0604020202020204" pitchFamily="34" charset="0"/>
        <a:buNone/>
        <a:defRPr sz="1360" kern="1200" baseline="0">
          <a:solidFill>
            <a:schemeClr val="accent4"/>
          </a:solidFill>
          <a:latin typeface="+mn-lt"/>
          <a:ea typeface="+mn-ea"/>
          <a:cs typeface="+mn-cs"/>
        </a:defRPr>
      </a:lvl9pPr>
    </p:bodyStyle>
    <p:otherStyle>
      <a:defPPr>
        <a:defRPr lang="en-US"/>
      </a:defPPr>
      <a:lvl1pPr marL="0" algn="l" defTabSz="709487" rtl="0" eaLnBrk="1" latinLnBrk="0" hangingPunct="1">
        <a:defRPr sz="1428" kern="1200">
          <a:solidFill>
            <a:schemeClr val="tx1"/>
          </a:solidFill>
          <a:latin typeface="+mn-lt"/>
          <a:ea typeface="+mn-ea"/>
          <a:cs typeface="+mn-cs"/>
        </a:defRPr>
      </a:lvl1pPr>
      <a:lvl2pPr marL="354743" algn="l" defTabSz="709487" rtl="0" eaLnBrk="1" latinLnBrk="0" hangingPunct="1">
        <a:defRPr sz="1428" kern="1200">
          <a:solidFill>
            <a:schemeClr val="tx1"/>
          </a:solidFill>
          <a:latin typeface="+mn-lt"/>
          <a:ea typeface="+mn-ea"/>
          <a:cs typeface="+mn-cs"/>
        </a:defRPr>
      </a:lvl2pPr>
      <a:lvl3pPr marL="709487" algn="l" defTabSz="709487" rtl="0" eaLnBrk="1" latinLnBrk="0" hangingPunct="1">
        <a:defRPr sz="1428" kern="1200">
          <a:solidFill>
            <a:schemeClr val="tx1"/>
          </a:solidFill>
          <a:latin typeface="+mn-lt"/>
          <a:ea typeface="+mn-ea"/>
          <a:cs typeface="+mn-cs"/>
        </a:defRPr>
      </a:lvl3pPr>
      <a:lvl4pPr marL="1064230" algn="l" defTabSz="709487" rtl="0" eaLnBrk="1" latinLnBrk="0" hangingPunct="1">
        <a:defRPr sz="1428" kern="1200">
          <a:solidFill>
            <a:schemeClr val="tx1"/>
          </a:solidFill>
          <a:latin typeface="+mn-lt"/>
          <a:ea typeface="+mn-ea"/>
          <a:cs typeface="+mn-cs"/>
        </a:defRPr>
      </a:lvl4pPr>
      <a:lvl5pPr marL="1418973" algn="l" defTabSz="709487" rtl="0" eaLnBrk="1" latinLnBrk="0" hangingPunct="1">
        <a:defRPr sz="1428" kern="1200">
          <a:solidFill>
            <a:schemeClr val="tx1"/>
          </a:solidFill>
          <a:latin typeface="+mn-lt"/>
          <a:ea typeface="+mn-ea"/>
          <a:cs typeface="+mn-cs"/>
        </a:defRPr>
      </a:lvl5pPr>
      <a:lvl6pPr marL="1773717" algn="l" defTabSz="709487" rtl="0" eaLnBrk="1" latinLnBrk="0" hangingPunct="1">
        <a:defRPr sz="1428" kern="1200">
          <a:solidFill>
            <a:schemeClr val="tx1"/>
          </a:solidFill>
          <a:latin typeface="+mn-lt"/>
          <a:ea typeface="+mn-ea"/>
          <a:cs typeface="+mn-cs"/>
        </a:defRPr>
      </a:lvl6pPr>
      <a:lvl7pPr marL="2128460" algn="l" defTabSz="709487" rtl="0" eaLnBrk="1" latinLnBrk="0" hangingPunct="1">
        <a:defRPr sz="1428" kern="1200">
          <a:solidFill>
            <a:schemeClr val="tx1"/>
          </a:solidFill>
          <a:latin typeface="+mn-lt"/>
          <a:ea typeface="+mn-ea"/>
          <a:cs typeface="+mn-cs"/>
        </a:defRPr>
      </a:lvl7pPr>
      <a:lvl8pPr marL="2483203" algn="l" defTabSz="709487" rtl="0" eaLnBrk="1" latinLnBrk="0" hangingPunct="1">
        <a:defRPr sz="1428" kern="1200">
          <a:solidFill>
            <a:schemeClr val="tx1"/>
          </a:solidFill>
          <a:latin typeface="+mn-lt"/>
          <a:ea typeface="+mn-ea"/>
          <a:cs typeface="+mn-cs"/>
        </a:defRPr>
      </a:lvl8pPr>
      <a:lvl9pPr marL="2837947" algn="l" defTabSz="709487" rtl="0" eaLnBrk="1" latinLnBrk="0" hangingPunct="1">
        <a:defRPr sz="1428"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39372" y="288968"/>
            <a:ext cx="8465258" cy="293865"/>
          </a:xfrm>
          <a:prstGeom prst="rect">
            <a:avLst/>
          </a:prstGeom>
        </p:spPr>
        <p:txBody>
          <a:bodyPr vert="horz" lIns="0" tIns="0" rIns="0" bIns="0" rtlCol="0" anchor="t">
            <a:noAutofit/>
          </a:bodyPr>
          <a:lstStyle/>
          <a:p>
            <a:r>
              <a:rPr lang="en-US" dirty="0"/>
              <a:t>Click to edit Master title style</a:t>
            </a:r>
            <a:endParaRPr lang="en-GB" dirty="0"/>
          </a:p>
        </p:txBody>
      </p:sp>
      <p:sp>
        <p:nvSpPr>
          <p:cNvPr id="3" name="Text Placeholder 2"/>
          <p:cNvSpPr>
            <a:spLocks noGrp="1"/>
          </p:cNvSpPr>
          <p:nvPr>
            <p:ph type="body" idx="1"/>
          </p:nvPr>
        </p:nvSpPr>
        <p:spPr>
          <a:xfrm>
            <a:off x="338622" y="783640"/>
            <a:ext cx="8465558" cy="3773481"/>
          </a:xfrm>
          <a:prstGeom prst="rect">
            <a:avLst/>
          </a:prstGeom>
        </p:spPr>
        <p:txBody>
          <a:bodyPr vert="horz" lIns="0" tIns="0" rIns="0" bIns="0" rtlCol="0">
            <a:no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Sixth level</a:t>
            </a:r>
          </a:p>
          <a:p>
            <a:pPr lvl="6"/>
            <a:r>
              <a:rPr lang="en-US" dirty="0"/>
              <a:t>Seventh level</a:t>
            </a:r>
          </a:p>
          <a:p>
            <a:pPr lvl="7"/>
            <a:r>
              <a:rPr lang="en-US" dirty="0"/>
              <a:t>Eight level</a:t>
            </a:r>
          </a:p>
          <a:p>
            <a:pPr lvl="8"/>
            <a:r>
              <a:rPr lang="en-US" dirty="0"/>
              <a:t>Ninth level</a:t>
            </a:r>
            <a:endParaRPr lang="en-GB" dirty="0"/>
          </a:p>
        </p:txBody>
      </p:sp>
      <p:sp>
        <p:nvSpPr>
          <p:cNvPr id="5" name="Footer Placeholder 4"/>
          <p:cNvSpPr>
            <a:spLocks noGrp="1"/>
          </p:cNvSpPr>
          <p:nvPr>
            <p:ph type="ftr" sz="quarter" idx="3"/>
          </p:nvPr>
        </p:nvSpPr>
        <p:spPr>
          <a:xfrm>
            <a:off x="1311392" y="4878485"/>
            <a:ext cx="5387173" cy="122444"/>
          </a:xfrm>
          <a:prstGeom prst="rect">
            <a:avLst/>
          </a:prstGeom>
        </p:spPr>
        <p:txBody>
          <a:bodyPr vert="horz" lIns="0" tIns="0" rIns="0" bIns="0" rtlCol="0" anchor="t" anchorCtr="0"/>
          <a:lstStyle>
            <a:lvl1pPr algn="l">
              <a:defRPr sz="612">
                <a:solidFill>
                  <a:schemeClr val="tx1">
                    <a:lumMod val="65000"/>
                    <a:lumOff val="35000"/>
                  </a:schemeClr>
                </a:solidFill>
              </a:defRPr>
            </a:lvl1pPr>
          </a:lstStyle>
          <a:p>
            <a:r>
              <a:rPr lang="en-GB" dirty="0"/>
              <a:t>Insert: Document title</a:t>
            </a:r>
          </a:p>
        </p:txBody>
      </p:sp>
      <p:sp>
        <p:nvSpPr>
          <p:cNvPr id="6" name="Slide Number Placeholder 5"/>
          <p:cNvSpPr>
            <a:spLocks noGrp="1"/>
          </p:cNvSpPr>
          <p:nvPr>
            <p:ph type="sldNum" sz="quarter" idx="4"/>
          </p:nvPr>
        </p:nvSpPr>
        <p:spPr>
          <a:xfrm>
            <a:off x="339371" y="4878927"/>
            <a:ext cx="843477" cy="122444"/>
          </a:xfrm>
          <a:prstGeom prst="rect">
            <a:avLst/>
          </a:prstGeom>
        </p:spPr>
        <p:txBody>
          <a:bodyPr vert="horz" lIns="0" tIns="0" rIns="0" bIns="0" rtlCol="0" anchor="t" anchorCtr="0"/>
          <a:lstStyle>
            <a:lvl1pPr algn="l">
              <a:defRPr sz="612">
                <a:solidFill>
                  <a:schemeClr val="tx1">
                    <a:lumMod val="65000"/>
                    <a:lumOff val="35000"/>
                  </a:schemeClr>
                </a:solidFill>
              </a:defRPr>
            </a:lvl1pPr>
          </a:lstStyle>
          <a:p>
            <a:fld id="{183C6C5D-E533-49CA-B0EE-FC3E24E254C3}" type="slidenum">
              <a:rPr lang="en-GB" smtClean="0"/>
              <a:pPr/>
              <a:t>‹#›</a:t>
            </a:fld>
            <a:endParaRPr lang="en-GB" dirty="0"/>
          </a:p>
        </p:txBody>
      </p:sp>
      <p:sp>
        <p:nvSpPr>
          <p:cNvPr id="7" name="Rectangle 6"/>
          <p:cNvSpPr/>
          <p:nvPr/>
        </p:nvSpPr>
        <p:spPr>
          <a:xfrm>
            <a:off x="339371" y="630628"/>
            <a:ext cx="8465558" cy="36733"/>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557"/>
          </a:p>
        </p:txBody>
      </p:sp>
      <p:sp>
        <p:nvSpPr>
          <p:cNvPr id="8" name="Rectangle 7"/>
          <p:cNvSpPr/>
          <p:nvPr/>
        </p:nvSpPr>
        <p:spPr>
          <a:xfrm>
            <a:off x="339371" y="183666"/>
            <a:ext cx="8465558" cy="36733"/>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557"/>
          </a:p>
        </p:txBody>
      </p:sp>
    </p:spTree>
    <p:extLst>
      <p:ext uri="{BB962C8B-B14F-4D97-AF65-F5344CB8AC3E}">
        <p14:creationId xmlns:p14="http://schemas.microsoft.com/office/powerpoint/2010/main" val="2220597575"/>
      </p:ext>
    </p:extLst>
  </p:cSld>
  <p:clrMap bg1="lt1" tx1="dk1" bg2="lt2" tx2="dk2" accent1="accent1" accent2="accent2" accent3="accent3" accent4="accent4" accent5="accent5" accent6="accent6" hlink="hlink" folHlink="folHlink"/>
  <p:sldLayoutIdLst>
    <p:sldLayoutId id="2147483821" r:id="rId1"/>
    <p:sldLayoutId id="2147483822" r:id="rId2"/>
    <p:sldLayoutId id="2147483823" r:id="rId3"/>
    <p:sldLayoutId id="2147483824" r:id="rId4"/>
    <p:sldLayoutId id="2147483825" r:id="rId5"/>
    <p:sldLayoutId id="2147483826" r:id="rId6"/>
  </p:sldLayoutIdLst>
  <p:hf hdr="0" dt="0"/>
  <p:txStyles>
    <p:titleStyle>
      <a:lvl1pPr algn="l" defTabSz="709487" rtl="0" eaLnBrk="1" latinLnBrk="0" hangingPunct="1">
        <a:spcBef>
          <a:spcPct val="0"/>
        </a:spcBef>
        <a:buNone/>
        <a:defRPr sz="1769" b="1" kern="1200">
          <a:solidFill>
            <a:schemeClr val="tx2"/>
          </a:solidFill>
          <a:latin typeface="+mj-lt"/>
          <a:ea typeface="+mj-ea"/>
          <a:cs typeface="+mj-cs"/>
        </a:defRPr>
      </a:lvl1pPr>
    </p:titleStyle>
    <p:bodyStyle>
      <a:lvl1pPr marL="244872" indent="-244872" algn="l" defTabSz="709487" rtl="0" eaLnBrk="1" latinLnBrk="0" hangingPunct="1">
        <a:lnSpc>
          <a:spcPct val="110000"/>
        </a:lnSpc>
        <a:spcBef>
          <a:spcPts val="0"/>
        </a:spcBef>
        <a:spcAft>
          <a:spcPts val="772"/>
        </a:spcAft>
        <a:buClr>
          <a:schemeClr val="tx2"/>
        </a:buClr>
        <a:buFont typeface="Proxima Nova Rg"/>
        <a:buChar char="■"/>
        <a:defRPr sz="1360" kern="1200">
          <a:solidFill>
            <a:schemeClr val="tx1"/>
          </a:solidFill>
          <a:latin typeface="+mn-lt"/>
          <a:ea typeface="+mn-ea"/>
          <a:cs typeface="+mn-cs"/>
        </a:defRPr>
      </a:lvl1pPr>
      <a:lvl2pPr marL="367308" indent="-122020" algn="l" defTabSz="709487" rtl="0" eaLnBrk="1" latinLnBrk="0" hangingPunct="1">
        <a:lnSpc>
          <a:spcPct val="110000"/>
        </a:lnSpc>
        <a:spcBef>
          <a:spcPts val="0"/>
        </a:spcBef>
        <a:spcAft>
          <a:spcPts val="381"/>
        </a:spcAft>
        <a:buClr>
          <a:schemeClr val="tx2"/>
        </a:buClr>
        <a:buFont typeface="Arial" panose="020B0604020202020204" pitchFamily="34" charset="0"/>
        <a:buChar char="–"/>
        <a:defRPr sz="1360" kern="1200">
          <a:solidFill>
            <a:schemeClr val="tx1"/>
          </a:solidFill>
          <a:latin typeface="+mn-lt"/>
          <a:ea typeface="+mn-ea"/>
          <a:cs typeface="+mn-cs"/>
        </a:defRPr>
      </a:lvl2pPr>
      <a:lvl3pPr marL="489744" indent="-122020" algn="l" defTabSz="709487" rtl="0" eaLnBrk="1" latinLnBrk="0" hangingPunct="1">
        <a:lnSpc>
          <a:spcPct val="110000"/>
        </a:lnSpc>
        <a:spcBef>
          <a:spcPts val="0"/>
        </a:spcBef>
        <a:spcAft>
          <a:spcPts val="381"/>
        </a:spcAft>
        <a:buClr>
          <a:schemeClr val="tx2"/>
        </a:buClr>
        <a:buFont typeface="Arial" panose="020B0604020202020204" pitchFamily="34" charset="0"/>
        <a:buChar char="–"/>
        <a:defRPr sz="1360" kern="1200">
          <a:solidFill>
            <a:schemeClr val="tx1"/>
          </a:solidFill>
          <a:latin typeface="+mn-lt"/>
          <a:ea typeface="+mn-ea"/>
          <a:cs typeface="+mn-cs"/>
        </a:defRPr>
      </a:lvl3pPr>
      <a:lvl4pPr marL="489744" indent="-122020" algn="l" defTabSz="709487" rtl="0" eaLnBrk="1" latinLnBrk="0" hangingPunct="1">
        <a:lnSpc>
          <a:spcPct val="110000"/>
        </a:lnSpc>
        <a:spcBef>
          <a:spcPts val="0"/>
        </a:spcBef>
        <a:spcAft>
          <a:spcPts val="381"/>
        </a:spcAft>
        <a:buClr>
          <a:schemeClr val="tx2"/>
        </a:buClr>
        <a:buFont typeface="Arial" panose="020B0604020202020204" pitchFamily="34" charset="0"/>
        <a:buChar char="–"/>
        <a:defRPr sz="1360" kern="1200">
          <a:solidFill>
            <a:schemeClr val="tx1"/>
          </a:solidFill>
          <a:latin typeface="+mn-lt"/>
          <a:ea typeface="+mn-ea"/>
          <a:cs typeface="+mn-cs"/>
        </a:defRPr>
      </a:lvl4pPr>
      <a:lvl5pPr marL="489744" indent="-122020" algn="l" defTabSz="709487" rtl="0" eaLnBrk="1" latinLnBrk="0" hangingPunct="1">
        <a:lnSpc>
          <a:spcPct val="110000"/>
        </a:lnSpc>
        <a:spcBef>
          <a:spcPts val="0"/>
        </a:spcBef>
        <a:spcAft>
          <a:spcPts val="381"/>
        </a:spcAft>
        <a:buClr>
          <a:schemeClr val="tx2"/>
        </a:buClr>
        <a:buFont typeface="Arial" panose="020B0604020202020204" pitchFamily="34" charset="0"/>
        <a:buChar char="–"/>
        <a:defRPr sz="1360" kern="1200">
          <a:solidFill>
            <a:schemeClr val="tx1"/>
          </a:solidFill>
          <a:latin typeface="+mn-lt"/>
          <a:ea typeface="+mn-ea"/>
          <a:cs typeface="+mn-cs"/>
        </a:defRPr>
      </a:lvl5pPr>
      <a:lvl6pPr marL="489744" indent="-122020" algn="l" defTabSz="709487" rtl="0" eaLnBrk="1" latinLnBrk="0" hangingPunct="1">
        <a:lnSpc>
          <a:spcPct val="110000"/>
        </a:lnSpc>
        <a:spcBef>
          <a:spcPts val="0"/>
        </a:spcBef>
        <a:spcAft>
          <a:spcPts val="381"/>
        </a:spcAft>
        <a:buClr>
          <a:schemeClr val="tx2"/>
        </a:buClr>
        <a:buFont typeface="Arial" panose="020B0604020202020204" pitchFamily="34" charset="0"/>
        <a:buChar char="–"/>
        <a:defRPr sz="1360" kern="1200">
          <a:solidFill>
            <a:schemeClr val="tx1"/>
          </a:solidFill>
          <a:latin typeface="+mn-lt"/>
          <a:ea typeface="+mn-ea"/>
          <a:cs typeface="+mn-cs"/>
        </a:defRPr>
      </a:lvl6pPr>
      <a:lvl7pPr marL="489744" indent="-122020" algn="l" defTabSz="709487" rtl="0" eaLnBrk="1" latinLnBrk="0" hangingPunct="1">
        <a:lnSpc>
          <a:spcPct val="110000"/>
        </a:lnSpc>
        <a:spcBef>
          <a:spcPts val="0"/>
        </a:spcBef>
        <a:spcAft>
          <a:spcPts val="381"/>
        </a:spcAft>
        <a:buClr>
          <a:schemeClr val="tx2"/>
        </a:buClr>
        <a:buFont typeface="Arial" panose="020B0604020202020204" pitchFamily="34" charset="0"/>
        <a:buChar char="–"/>
        <a:defRPr sz="1360" kern="1200" baseline="0">
          <a:solidFill>
            <a:schemeClr val="tx1"/>
          </a:solidFill>
          <a:latin typeface="+mn-lt"/>
          <a:ea typeface="+mn-ea"/>
          <a:cs typeface="+mn-cs"/>
        </a:defRPr>
      </a:lvl7pPr>
      <a:lvl8pPr marL="489744" indent="-122020" algn="l" defTabSz="709487" rtl="0" eaLnBrk="1" latinLnBrk="0" hangingPunct="1">
        <a:lnSpc>
          <a:spcPct val="110000"/>
        </a:lnSpc>
        <a:spcBef>
          <a:spcPts val="0"/>
        </a:spcBef>
        <a:spcAft>
          <a:spcPts val="381"/>
        </a:spcAft>
        <a:buClr>
          <a:schemeClr val="tx2"/>
        </a:buClr>
        <a:buFont typeface="Arial" panose="020B0604020202020204" pitchFamily="34" charset="0"/>
        <a:buChar char="–"/>
        <a:defRPr sz="1360" kern="1200" baseline="0">
          <a:solidFill>
            <a:schemeClr val="tx1"/>
          </a:solidFill>
          <a:latin typeface="+mn-lt"/>
          <a:ea typeface="+mn-ea"/>
          <a:cs typeface="+mn-cs"/>
        </a:defRPr>
      </a:lvl8pPr>
      <a:lvl9pPr marL="489744" indent="-122020" algn="l" defTabSz="709487" rtl="0" eaLnBrk="1" latinLnBrk="0" hangingPunct="1">
        <a:lnSpc>
          <a:spcPct val="110000"/>
        </a:lnSpc>
        <a:spcBef>
          <a:spcPts val="0"/>
        </a:spcBef>
        <a:spcAft>
          <a:spcPts val="381"/>
        </a:spcAft>
        <a:buClr>
          <a:schemeClr val="tx2"/>
        </a:buClr>
        <a:buFont typeface="Arial" panose="020B0604020202020204" pitchFamily="34" charset="0"/>
        <a:buChar char="–"/>
        <a:defRPr sz="1360" kern="1200" baseline="0">
          <a:solidFill>
            <a:schemeClr val="tx1"/>
          </a:solidFill>
          <a:latin typeface="+mn-lt"/>
          <a:ea typeface="+mn-ea"/>
          <a:cs typeface="+mn-cs"/>
        </a:defRPr>
      </a:lvl9pPr>
    </p:bodyStyle>
    <p:otherStyle>
      <a:defPPr>
        <a:defRPr lang="en-US"/>
      </a:defPPr>
      <a:lvl1pPr marL="0" algn="l" defTabSz="709487" rtl="0" eaLnBrk="1" latinLnBrk="0" hangingPunct="1">
        <a:defRPr sz="1428" kern="1200">
          <a:solidFill>
            <a:schemeClr val="tx1"/>
          </a:solidFill>
          <a:latin typeface="+mn-lt"/>
          <a:ea typeface="+mn-ea"/>
          <a:cs typeface="+mn-cs"/>
        </a:defRPr>
      </a:lvl1pPr>
      <a:lvl2pPr marL="354743" algn="l" defTabSz="709487" rtl="0" eaLnBrk="1" latinLnBrk="0" hangingPunct="1">
        <a:defRPr sz="1428" kern="1200">
          <a:solidFill>
            <a:schemeClr val="tx1"/>
          </a:solidFill>
          <a:latin typeface="+mn-lt"/>
          <a:ea typeface="+mn-ea"/>
          <a:cs typeface="+mn-cs"/>
        </a:defRPr>
      </a:lvl2pPr>
      <a:lvl3pPr marL="709487" algn="l" defTabSz="709487" rtl="0" eaLnBrk="1" latinLnBrk="0" hangingPunct="1">
        <a:defRPr sz="1428" kern="1200">
          <a:solidFill>
            <a:schemeClr val="tx1"/>
          </a:solidFill>
          <a:latin typeface="+mn-lt"/>
          <a:ea typeface="+mn-ea"/>
          <a:cs typeface="+mn-cs"/>
        </a:defRPr>
      </a:lvl3pPr>
      <a:lvl4pPr marL="1064230" algn="l" defTabSz="709487" rtl="0" eaLnBrk="1" latinLnBrk="0" hangingPunct="1">
        <a:defRPr sz="1428" kern="1200">
          <a:solidFill>
            <a:schemeClr val="tx1"/>
          </a:solidFill>
          <a:latin typeface="+mn-lt"/>
          <a:ea typeface="+mn-ea"/>
          <a:cs typeface="+mn-cs"/>
        </a:defRPr>
      </a:lvl4pPr>
      <a:lvl5pPr marL="1418973" algn="l" defTabSz="709487" rtl="0" eaLnBrk="1" latinLnBrk="0" hangingPunct="1">
        <a:defRPr sz="1428" kern="1200">
          <a:solidFill>
            <a:schemeClr val="tx1"/>
          </a:solidFill>
          <a:latin typeface="+mn-lt"/>
          <a:ea typeface="+mn-ea"/>
          <a:cs typeface="+mn-cs"/>
        </a:defRPr>
      </a:lvl5pPr>
      <a:lvl6pPr marL="1773717" algn="l" defTabSz="709487" rtl="0" eaLnBrk="1" latinLnBrk="0" hangingPunct="1">
        <a:defRPr sz="1428" kern="1200">
          <a:solidFill>
            <a:schemeClr val="tx1"/>
          </a:solidFill>
          <a:latin typeface="+mn-lt"/>
          <a:ea typeface="+mn-ea"/>
          <a:cs typeface="+mn-cs"/>
        </a:defRPr>
      </a:lvl6pPr>
      <a:lvl7pPr marL="2128460" algn="l" defTabSz="709487" rtl="0" eaLnBrk="1" latinLnBrk="0" hangingPunct="1">
        <a:defRPr sz="1428" kern="1200">
          <a:solidFill>
            <a:schemeClr val="tx1"/>
          </a:solidFill>
          <a:latin typeface="+mn-lt"/>
          <a:ea typeface="+mn-ea"/>
          <a:cs typeface="+mn-cs"/>
        </a:defRPr>
      </a:lvl7pPr>
      <a:lvl8pPr marL="2483203" algn="l" defTabSz="709487" rtl="0" eaLnBrk="1" latinLnBrk="0" hangingPunct="1">
        <a:defRPr sz="1428" kern="1200">
          <a:solidFill>
            <a:schemeClr val="tx1"/>
          </a:solidFill>
          <a:latin typeface="+mn-lt"/>
          <a:ea typeface="+mn-ea"/>
          <a:cs typeface="+mn-cs"/>
        </a:defRPr>
      </a:lvl8pPr>
      <a:lvl9pPr marL="2837947" algn="l" defTabSz="709487" rtl="0" eaLnBrk="1" latinLnBrk="0" hangingPunct="1">
        <a:defRPr sz="1428"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39372" y="288968"/>
            <a:ext cx="8465258" cy="293865"/>
          </a:xfrm>
          <a:prstGeom prst="rect">
            <a:avLst/>
          </a:prstGeom>
        </p:spPr>
        <p:txBody>
          <a:bodyPr vert="horz" lIns="0" tIns="0" rIns="0" bIns="0" rtlCol="0" anchor="t">
            <a:noAutofit/>
          </a:bodyPr>
          <a:lstStyle/>
          <a:p>
            <a:r>
              <a:rPr lang="en-US" dirty="0"/>
              <a:t>Click to edit Master title style</a:t>
            </a:r>
            <a:endParaRPr lang="en-GB" dirty="0"/>
          </a:p>
        </p:txBody>
      </p:sp>
      <p:sp>
        <p:nvSpPr>
          <p:cNvPr id="3" name="Text Placeholder 2"/>
          <p:cNvSpPr>
            <a:spLocks noGrp="1"/>
          </p:cNvSpPr>
          <p:nvPr>
            <p:ph type="body" idx="1"/>
          </p:nvPr>
        </p:nvSpPr>
        <p:spPr>
          <a:xfrm>
            <a:off x="338622" y="783640"/>
            <a:ext cx="8465558" cy="3773481"/>
          </a:xfrm>
          <a:prstGeom prst="rect">
            <a:avLst/>
          </a:prstGeom>
        </p:spPr>
        <p:txBody>
          <a:bodyPr vert="horz" lIns="0" tIns="0" rIns="0" bIns="0" rtlCol="0">
            <a:no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Sixth level</a:t>
            </a:r>
          </a:p>
          <a:p>
            <a:pPr lvl="6"/>
            <a:r>
              <a:rPr lang="en-US" dirty="0"/>
              <a:t>Seventh level</a:t>
            </a:r>
          </a:p>
          <a:p>
            <a:pPr lvl="7"/>
            <a:r>
              <a:rPr lang="en-US" dirty="0"/>
              <a:t>Eight level</a:t>
            </a:r>
          </a:p>
          <a:p>
            <a:pPr lvl="8"/>
            <a:r>
              <a:rPr lang="en-US" dirty="0"/>
              <a:t>Ninth level</a:t>
            </a:r>
            <a:endParaRPr lang="en-GB" dirty="0"/>
          </a:p>
        </p:txBody>
      </p:sp>
      <p:sp>
        <p:nvSpPr>
          <p:cNvPr id="5" name="Footer Placeholder 4"/>
          <p:cNvSpPr>
            <a:spLocks noGrp="1"/>
          </p:cNvSpPr>
          <p:nvPr>
            <p:ph type="ftr" sz="quarter" idx="3"/>
          </p:nvPr>
        </p:nvSpPr>
        <p:spPr>
          <a:xfrm>
            <a:off x="1311392" y="4878485"/>
            <a:ext cx="5387173" cy="122444"/>
          </a:xfrm>
          <a:prstGeom prst="rect">
            <a:avLst/>
          </a:prstGeom>
        </p:spPr>
        <p:txBody>
          <a:bodyPr vert="horz" lIns="0" tIns="0" rIns="0" bIns="0" rtlCol="0" anchor="t" anchorCtr="0"/>
          <a:lstStyle>
            <a:lvl1pPr algn="l">
              <a:defRPr sz="612">
                <a:solidFill>
                  <a:schemeClr val="tx1">
                    <a:lumMod val="65000"/>
                    <a:lumOff val="35000"/>
                  </a:schemeClr>
                </a:solidFill>
              </a:defRPr>
            </a:lvl1pPr>
          </a:lstStyle>
          <a:p>
            <a:r>
              <a:rPr lang="en-GB" dirty="0"/>
              <a:t>Insert: Document title</a:t>
            </a:r>
          </a:p>
        </p:txBody>
      </p:sp>
      <p:sp>
        <p:nvSpPr>
          <p:cNvPr id="6" name="Slide Number Placeholder 5"/>
          <p:cNvSpPr>
            <a:spLocks noGrp="1"/>
          </p:cNvSpPr>
          <p:nvPr>
            <p:ph type="sldNum" sz="quarter" idx="4"/>
          </p:nvPr>
        </p:nvSpPr>
        <p:spPr>
          <a:xfrm>
            <a:off x="339371" y="4878927"/>
            <a:ext cx="843477" cy="122444"/>
          </a:xfrm>
          <a:prstGeom prst="rect">
            <a:avLst/>
          </a:prstGeom>
        </p:spPr>
        <p:txBody>
          <a:bodyPr vert="horz" lIns="0" tIns="0" rIns="0" bIns="0" rtlCol="0" anchor="t" anchorCtr="0"/>
          <a:lstStyle>
            <a:lvl1pPr algn="l">
              <a:defRPr sz="612">
                <a:solidFill>
                  <a:schemeClr val="tx1">
                    <a:lumMod val="65000"/>
                    <a:lumOff val="35000"/>
                  </a:schemeClr>
                </a:solidFill>
              </a:defRPr>
            </a:lvl1pPr>
          </a:lstStyle>
          <a:p>
            <a:fld id="{183C6C5D-E533-49CA-B0EE-FC3E24E254C3}" type="slidenum">
              <a:rPr lang="en-GB" smtClean="0"/>
              <a:pPr/>
              <a:t>‹#›</a:t>
            </a:fld>
            <a:endParaRPr lang="en-GB" dirty="0"/>
          </a:p>
        </p:txBody>
      </p:sp>
      <p:sp>
        <p:nvSpPr>
          <p:cNvPr id="7" name="Rectangle 6"/>
          <p:cNvSpPr/>
          <p:nvPr/>
        </p:nvSpPr>
        <p:spPr>
          <a:xfrm>
            <a:off x="339371" y="630628"/>
            <a:ext cx="8465558" cy="36733"/>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557"/>
          </a:p>
        </p:txBody>
      </p:sp>
      <p:sp>
        <p:nvSpPr>
          <p:cNvPr id="8" name="Rectangle 7"/>
          <p:cNvSpPr/>
          <p:nvPr/>
        </p:nvSpPr>
        <p:spPr>
          <a:xfrm>
            <a:off x="339371" y="183666"/>
            <a:ext cx="8465558" cy="36733"/>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557"/>
          </a:p>
        </p:txBody>
      </p:sp>
    </p:spTree>
    <p:extLst>
      <p:ext uri="{BB962C8B-B14F-4D97-AF65-F5344CB8AC3E}">
        <p14:creationId xmlns:p14="http://schemas.microsoft.com/office/powerpoint/2010/main" val="3096695596"/>
      </p:ext>
    </p:extLst>
  </p:cSld>
  <p:clrMap bg1="lt1" tx1="dk1" bg2="lt2" tx2="dk2" accent1="accent1" accent2="accent2" accent3="accent3" accent4="accent4" accent5="accent5" accent6="accent6" hlink="hlink" folHlink="folHlink"/>
  <p:sldLayoutIdLst>
    <p:sldLayoutId id="2147483828" r:id="rId1"/>
    <p:sldLayoutId id="2147483829" r:id="rId2"/>
    <p:sldLayoutId id="2147483830" r:id="rId3"/>
    <p:sldLayoutId id="2147483831" r:id="rId4"/>
    <p:sldLayoutId id="2147483832" r:id="rId5"/>
    <p:sldLayoutId id="2147483833" r:id="rId6"/>
    <p:sldLayoutId id="2147483834" r:id="rId7"/>
  </p:sldLayoutIdLst>
  <p:hf hdr="0" dt="0"/>
  <p:txStyles>
    <p:titleStyle>
      <a:lvl1pPr algn="l" defTabSz="709487" rtl="0" eaLnBrk="1" latinLnBrk="0" hangingPunct="1">
        <a:spcBef>
          <a:spcPct val="0"/>
        </a:spcBef>
        <a:buNone/>
        <a:defRPr sz="1769" b="1" kern="1200">
          <a:solidFill>
            <a:schemeClr val="tx2"/>
          </a:solidFill>
          <a:latin typeface="+mj-lt"/>
          <a:ea typeface="+mj-ea"/>
          <a:cs typeface="+mj-cs"/>
        </a:defRPr>
      </a:lvl1pPr>
    </p:titleStyle>
    <p:bodyStyle>
      <a:lvl1pPr marL="244872" indent="-244872" algn="l" defTabSz="709487" rtl="0" eaLnBrk="1" latinLnBrk="0" hangingPunct="1">
        <a:lnSpc>
          <a:spcPct val="110000"/>
        </a:lnSpc>
        <a:spcBef>
          <a:spcPts val="0"/>
        </a:spcBef>
        <a:spcAft>
          <a:spcPts val="772"/>
        </a:spcAft>
        <a:buClr>
          <a:schemeClr val="tx2"/>
        </a:buClr>
        <a:buFont typeface="Proxima Nova Rg"/>
        <a:buChar char="■"/>
        <a:defRPr sz="1360" kern="1200">
          <a:solidFill>
            <a:schemeClr val="tx1"/>
          </a:solidFill>
          <a:latin typeface="+mn-lt"/>
          <a:ea typeface="+mn-ea"/>
          <a:cs typeface="+mn-cs"/>
        </a:defRPr>
      </a:lvl1pPr>
      <a:lvl2pPr marL="367308" indent="-122020" algn="l" defTabSz="709487" rtl="0" eaLnBrk="1" latinLnBrk="0" hangingPunct="1">
        <a:lnSpc>
          <a:spcPct val="110000"/>
        </a:lnSpc>
        <a:spcBef>
          <a:spcPts val="0"/>
        </a:spcBef>
        <a:spcAft>
          <a:spcPts val="381"/>
        </a:spcAft>
        <a:buClr>
          <a:schemeClr val="tx2"/>
        </a:buClr>
        <a:buFont typeface="Arial" panose="020B0604020202020204" pitchFamily="34" charset="0"/>
        <a:buChar char="–"/>
        <a:defRPr sz="1360" kern="1200">
          <a:solidFill>
            <a:schemeClr val="tx1"/>
          </a:solidFill>
          <a:latin typeface="+mn-lt"/>
          <a:ea typeface="+mn-ea"/>
          <a:cs typeface="+mn-cs"/>
        </a:defRPr>
      </a:lvl2pPr>
      <a:lvl3pPr marL="489744" indent="-122020" algn="l" defTabSz="709487" rtl="0" eaLnBrk="1" latinLnBrk="0" hangingPunct="1">
        <a:lnSpc>
          <a:spcPct val="110000"/>
        </a:lnSpc>
        <a:spcBef>
          <a:spcPts val="0"/>
        </a:spcBef>
        <a:spcAft>
          <a:spcPts val="381"/>
        </a:spcAft>
        <a:buClr>
          <a:schemeClr val="tx2"/>
        </a:buClr>
        <a:buFont typeface="Arial" panose="020B0604020202020204" pitchFamily="34" charset="0"/>
        <a:buChar char="–"/>
        <a:defRPr sz="1360" kern="1200">
          <a:solidFill>
            <a:schemeClr val="tx1"/>
          </a:solidFill>
          <a:latin typeface="+mn-lt"/>
          <a:ea typeface="+mn-ea"/>
          <a:cs typeface="+mn-cs"/>
        </a:defRPr>
      </a:lvl3pPr>
      <a:lvl4pPr marL="489744" indent="-122020" algn="l" defTabSz="709487" rtl="0" eaLnBrk="1" latinLnBrk="0" hangingPunct="1">
        <a:lnSpc>
          <a:spcPct val="110000"/>
        </a:lnSpc>
        <a:spcBef>
          <a:spcPts val="0"/>
        </a:spcBef>
        <a:spcAft>
          <a:spcPts val="381"/>
        </a:spcAft>
        <a:buClr>
          <a:schemeClr val="tx2"/>
        </a:buClr>
        <a:buFont typeface="Arial" panose="020B0604020202020204" pitchFamily="34" charset="0"/>
        <a:buChar char="–"/>
        <a:defRPr sz="1360" kern="1200">
          <a:solidFill>
            <a:schemeClr val="tx1"/>
          </a:solidFill>
          <a:latin typeface="+mn-lt"/>
          <a:ea typeface="+mn-ea"/>
          <a:cs typeface="+mn-cs"/>
        </a:defRPr>
      </a:lvl4pPr>
      <a:lvl5pPr marL="489744" indent="-122020" algn="l" defTabSz="709487" rtl="0" eaLnBrk="1" latinLnBrk="0" hangingPunct="1">
        <a:lnSpc>
          <a:spcPct val="110000"/>
        </a:lnSpc>
        <a:spcBef>
          <a:spcPts val="0"/>
        </a:spcBef>
        <a:spcAft>
          <a:spcPts val="381"/>
        </a:spcAft>
        <a:buClr>
          <a:schemeClr val="tx2"/>
        </a:buClr>
        <a:buFont typeface="Arial" panose="020B0604020202020204" pitchFamily="34" charset="0"/>
        <a:buChar char="–"/>
        <a:defRPr sz="1360" kern="1200">
          <a:solidFill>
            <a:schemeClr val="tx1"/>
          </a:solidFill>
          <a:latin typeface="+mn-lt"/>
          <a:ea typeface="+mn-ea"/>
          <a:cs typeface="+mn-cs"/>
        </a:defRPr>
      </a:lvl5pPr>
      <a:lvl6pPr marL="489744" indent="-122020" algn="l" defTabSz="709487" rtl="0" eaLnBrk="1" latinLnBrk="0" hangingPunct="1">
        <a:lnSpc>
          <a:spcPct val="110000"/>
        </a:lnSpc>
        <a:spcBef>
          <a:spcPts val="0"/>
        </a:spcBef>
        <a:spcAft>
          <a:spcPts val="381"/>
        </a:spcAft>
        <a:buClr>
          <a:schemeClr val="tx2"/>
        </a:buClr>
        <a:buFont typeface="Arial" panose="020B0604020202020204" pitchFamily="34" charset="0"/>
        <a:buChar char="–"/>
        <a:defRPr sz="1360" kern="1200">
          <a:solidFill>
            <a:schemeClr val="tx1"/>
          </a:solidFill>
          <a:latin typeface="+mn-lt"/>
          <a:ea typeface="+mn-ea"/>
          <a:cs typeface="+mn-cs"/>
        </a:defRPr>
      </a:lvl6pPr>
      <a:lvl7pPr marL="489744" indent="-122020" algn="l" defTabSz="709487" rtl="0" eaLnBrk="1" latinLnBrk="0" hangingPunct="1">
        <a:lnSpc>
          <a:spcPct val="110000"/>
        </a:lnSpc>
        <a:spcBef>
          <a:spcPts val="0"/>
        </a:spcBef>
        <a:spcAft>
          <a:spcPts val="381"/>
        </a:spcAft>
        <a:buClr>
          <a:schemeClr val="tx2"/>
        </a:buClr>
        <a:buFont typeface="Arial" panose="020B0604020202020204" pitchFamily="34" charset="0"/>
        <a:buChar char="–"/>
        <a:defRPr sz="1360" kern="1200" baseline="0">
          <a:solidFill>
            <a:schemeClr val="tx1"/>
          </a:solidFill>
          <a:latin typeface="+mn-lt"/>
          <a:ea typeface="+mn-ea"/>
          <a:cs typeface="+mn-cs"/>
        </a:defRPr>
      </a:lvl7pPr>
      <a:lvl8pPr marL="489744" indent="-122020" algn="l" defTabSz="709487" rtl="0" eaLnBrk="1" latinLnBrk="0" hangingPunct="1">
        <a:lnSpc>
          <a:spcPct val="110000"/>
        </a:lnSpc>
        <a:spcBef>
          <a:spcPts val="0"/>
        </a:spcBef>
        <a:spcAft>
          <a:spcPts val="381"/>
        </a:spcAft>
        <a:buClr>
          <a:schemeClr val="tx2"/>
        </a:buClr>
        <a:buFont typeface="Arial" panose="020B0604020202020204" pitchFamily="34" charset="0"/>
        <a:buChar char="–"/>
        <a:defRPr sz="1360" kern="1200" baseline="0">
          <a:solidFill>
            <a:schemeClr val="tx1"/>
          </a:solidFill>
          <a:latin typeface="+mn-lt"/>
          <a:ea typeface="+mn-ea"/>
          <a:cs typeface="+mn-cs"/>
        </a:defRPr>
      </a:lvl8pPr>
      <a:lvl9pPr marL="489744" indent="-122020" algn="l" defTabSz="709487" rtl="0" eaLnBrk="1" latinLnBrk="0" hangingPunct="1">
        <a:lnSpc>
          <a:spcPct val="110000"/>
        </a:lnSpc>
        <a:spcBef>
          <a:spcPts val="0"/>
        </a:spcBef>
        <a:spcAft>
          <a:spcPts val="381"/>
        </a:spcAft>
        <a:buClr>
          <a:schemeClr val="tx2"/>
        </a:buClr>
        <a:buFont typeface="Arial" panose="020B0604020202020204" pitchFamily="34" charset="0"/>
        <a:buChar char="–"/>
        <a:defRPr sz="1360" kern="1200" baseline="0">
          <a:solidFill>
            <a:schemeClr val="tx1"/>
          </a:solidFill>
          <a:latin typeface="+mn-lt"/>
          <a:ea typeface="+mn-ea"/>
          <a:cs typeface="+mn-cs"/>
        </a:defRPr>
      </a:lvl9pPr>
    </p:bodyStyle>
    <p:otherStyle>
      <a:defPPr>
        <a:defRPr lang="en-US"/>
      </a:defPPr>
      <a:lvl1pPr marL="0" algn="l" defTabSz="709487" rtl="0" eaLnBrk="1" latinLnBrk="0" hangingPunct="1">
        <a:defRPr sz="1428" kern="1200">
          <a:solidFill>
            <a:schemeClr val="tx1"/>
          </a:solidFill>
          <a:latin typeface="+mn-lt"/>
          <a:ea typeface="+mn-ea"/>
          <a:cs typeface="+mn-cs"/>
        </a:defRPr>
      </a:lvl1pPr>
      <a:lvl2pPr marL="354743" algn="l" defTabSz="709487" rtl="0" eaLnBrk="1" latinLnBrk="0" hangingPunct="1">
        <a:defRPr sz="1428" kern="1200">
          <a:solidFill>
            <a:schemeClr val="tx1"/>
          </a:solidFill>
          <a:latin typeface="+mn-lt"/>
          <a:ea typeface="+mn-ea"/>
          <a:cs typeface="+mn-cs"/>
        </a:defRPr>
      </a:lvl2pPr>
      <a:lvl3pPr marL="709487" algn="l" defTabSz="709487" rtl="0" eaLnBrk="1" latinLnBrk="0" hangingPunct="1">
        <a:defRPr sz="1428" kern="1200">
          <a:solidFill>
            <a:schemeClr val="tx1"/>
          </a:solidFill>
          <a:latin typeface="+mn-lt"/>
          <a:ea typeface="+mn-ea"/>
          <a:cs typeface="+mn-cs"/>
        </a:defRPr>
      </a:lvl3pPr>
      <a:lvl4pPr marL="1064230" algn="l" defTabSz="709487" rtl="0" eaLnBrk="1" latinLnBrk="0" hangingPunct="1">
        <a:defRPr sz="1428" kern="1200">
          <a:solidFill>
            <a:schemeClr val="tx1"/>
          </a:solidFill>
          <a:latin typeface="+mn-lt"/>
          <a:ea typeface="+mn-ea"/>
          <a:cs typeface="+mn-cs"/>
        </a:defRPr>
      </a:lvl4pPr>
      <a:lvl5pPr marL="1418973" algn="l" defTabSz="709487" rtl="0" eaLnBrk="1" latinLnBrk="0" hangingPunct="1">
        <a:defRPr sz="1428" kern="1200">
          <a:solidFill>
            <a:schemeClr val="tx1"/>
          </a:solidFill>
          <a:latin typeface="+mn-lt"/>
          <a:ea typeface="+mn-ea"/>
          <a:cs typeface="+mn-cs"/>
        </a:defRPr>
      </a:lvl5pPr>
      <a:lvl6pPr marL="1773717" algn="l" defTabSz="709487" rtl="0" eaLnBrk="1" latinLnBrk="0" hangingPunct="1">
        <a:defRPr sz="1428" kern="1200">
          <a:solidFill>
            <a:schemeClr val="tx1"/>
          </a:solidFill>
          <a:latin typeface="+mn-lt"/>
          <a:ea typeface="+mn-ea"/>
          <a:cs typeface="+mn-cs"/>
        </a:defRPr>
      </a:lvl6pPr>
      <a:lvl7pPr marL="2128460" algn="l" defTabSz="709487" rtl="0" eaLnBrk="1" latinLnBrk="0" hangingPunct="1">
        <a:defRPr sz="1428" kern="1200">
          <a:solidFill>
            <a:schemeClr val="tx1"/>
          </a:solidFill>
          <a:latin typeface="+mn-lt"/>
          <a:ea typeface="+mn-ea"/>
          <a:cs typeface="+mn-cs"/>
        </a:defRPr>
      </a:lvl7pPr>
      <a:lvl8pPr marL="2483203" algn="l" defTabSz="709487" rtl="0" eaLnBrk="1" latinLnBrk="0" hangingPunct="1">
        <a:defRPr sz="1428" kern="1200">
          <a:solidFill>
            <a:schemeClr val="tx1"/>
          </a:solidFill>
          <a:latin typeface="+mn-lt"/>
          <a:ea typeface="+mn-ea"/>
          <a:cs typeface="+mn-cs"/>
        </a:defRPr>
      </a:lvl8pPr>
      <a:lvl9pPr marL="2837947" algn="l" defTabSz="709487" rtl="0" eaLnBrk="1" latinLnBrk="0" hangingPunct="1">
        <a:defRPr sz="1428"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hyperlink" Target="https://nationalgrid.onbrandcloud.com/login/" TargetMode="Externa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36.emf"/><Relationship Id="rId2" Type="http://schemas.openxmlformats.org/officeDocument/2006/relationships/notesSlide" Target="../notesSlides/notesSlide2.xml"/><Relationship Id="rId1" Type="http://schemas.openxmlformats.org/officeDocument/2006/relationships/slideLayout" Target="../slideLayouts/slideLayout6.xml"/><Relationship Id="rId4" Type="http://schemas.openxmlformats.org/officeDocument/2006/relationships/image" Target="../media/image37.emf"/></Relationships>
</file>

<file path=ppt/slides/_rels/slide11.xml.rels><?xml version="1.0" encoding="UTF-8" standalone="yes"?>
<Relationships xmlns="http://schemas.openxmlformats.org/package/2006/relationships"><Relationship Id="rId3" Type="http://schemas.openxmlformats.org/officeDocument/2006/relationships/image" Target="../media/image36.emf"/><Relationship Id="rId2" Type="http://schemas.openxmlformats.org/officeDocument/2006/relationships/notesSlide" Target="../notesSlides/notesSlide3.xml"/><Relationship Id="rId1" Type="http://schemas.openxmlformats.org/officeDocument/2006/relationships/slideLayout" Target="../slideLayouts/slideLayout6.xml"/><Relationship Id="rId4" Type="http://schemas.openxmlformats.org/officeDocument/2006/relationships/image" Target="../media/image38.emf"/></Relationships>
</file>

<file path=ppt/slides/_rels/slide12.xml.rels><?xml version="1.0" encoding="UTF-8" standalone="yes"?>
<Relationships xmlns="http://schemas.openxmlformats.org/package/2006/relationships"><Relationship Id="rId3" Type="http://schemas.openxmlformats.org/officeDocument/2006/relationships/image" Target="../media/image36.emf"/><Relationship Id="rId2" Type="http://schemas.openxmlformats.org/officeDocument/2006/relationships/notesSlide" Target="../notesSlides/notesSlide4.xml"/><Relationship Id="rId1" Type="http://schemas.openxmlformats.org/officeDocument/2006/relationships/slideLayout" Target="../slideLayouts/slideLayout6.xml"/><Relationship Id="rId4" Type="http://schemas.openxmlformats.org/officeDocument/2006/relationships/image" Target="../media/image39.emf"/></Relationships>
</file>

<file path=ppt/slides/_rels/slide13.xml.rels><?xml version="1.0" encoding="UTF-8" standalone="yes"?>
<Relationships xmlns="http://schemas.openxmlformats.org/package/2006/relationships"><Relationship Id="rId3" Type="http://schemas.openxmlformats.org/officeDocument/2006/relationships/image" Target="../media/image36.emf"/><Relationship Id="rId2" Type="http://schemas.openxmlformats.org/officeDocument/2006/relationships/notesSlide" Target="../notesSlides/notesSlide5.xml"/><Relationship Id="rId1" Type="http://schemas.openxmlformats.org/officeDocument/2006/relationships/slideLayout" Target="../slideLayouts/slideLayout6.xml"/><Relationship Id="rId4" Type="http://schemas.openxmlformats.org/officeDocument/2006/relationships/image" Target="../media/image40.emf"/></Relationships>
</file>

<file path=ppt/slides/_rels/slide14.xml.rels><?xml version="1.0" encoding="UTF-8" standalone="yes"?>
<Relationships xmlns="http://schemas.openxmlformats.org/package/2006/relationships"><Relationship Id="rId3" Type="http://schemas.openxmlformats.org/officeDocument/2006/relationships/hyperlink" Target="https://nationalgrid.onbrandcloud.com/login/" TargetMode="External"/><Relationship Id="rId2" Type="http://schemas.openxmlformats.org/officeDocument/2006/relationships/image" Target="../media/image33.jp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hyperlink" Target="https://nationalgrid.onbrandcloud.com/login/" TargetMode="External"/><Relationship Id="rId2" Type="http://schemas.openxmlformats.org/officeDocument/2006/relationships/image" Target="../media/image33.jp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7.xml"/></Relationships>
</file>

<file path=ppt/slides/_rels/slide19.xml.rels><?xml version="1.0" encoding="UTF-8" standalone="yes"?>
<Relationships xmlns="http://schemas.openxmlformats.org/package/2006/relationships"><Relationship Id="rId3" Type="http://schemas.openxmlformats.org/officeDocument/2006/relationships/hyperlink" Target="https://nationalgrid.onbrandcloud.com/login/" TargetMode="External"/><Relationship Id="rId2" Type="http://schemas.openxmlformats.org/officeDocument/2006/relationships/image" Target="../media/image33.jp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hyperlink" Target="https://nationalgrid.onbrandcloud.com/login/" TargetMode="External"/><Relationship Id="rId2" Type="http://schemas.openxmlformats.org/officeDocument/2006/relationships/image" Target="../media/image33.jp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hyperlink" Target="https://nationalgrid.onbrandcloud.com/login/" TargetMode="External"/><Relationship Id="rId2" Type="http://schemas.openxmlformats.org/officeDocument/2006/relationships/image" Target="../media/image34.jp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hyperlink" Target="https://nationalgrid.onbrandcloud.com/login/" TargetMode="External"/><Relationship Id="rId2" Type="http://schemas.openxmlformats.org/officeDocument/2006/relationships/image" Target="../media/image33.jp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image" Target="../media/image35.jp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hyperlink" Target="https://nationalgrid.onbrandcloud.com/login/" TargetMode="External"/><Relationship Id="rId2" Type="http://schemas.openxmlformats.org/officeDocument/2006/relationships/image" Target="../media/image34.jpg"/><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image" Target="../media/image35.jpg"/><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3" Type="http://schemas.openxmlformats.org/officeDocument/2006/relationships/hyperlink" Target="https://nationalgrid.onbrandcloud.com/login/" TargetMode="External"/><Relationship Id="rId2" Type="http://schemas.openxmlformats.org/officeDocument/2006/relationships/image" Target="../media/image34.jpg"/><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2" Type="http://schemas.openxmlformats.org/officeDocument/2006/relationships/image" Target="../media/image35.jpg"/><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2" Type="http://schemas.openxmlformats.org/officeDocument/2006/relationships/image" Target="../media/image34.jpg"/><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3" Type="http://schemas.openxmlformats.org/officeDocument/2006/relationships/hyperlink" Target="https://nationalgrid.onbrandcloud.com/login/" TargetMode="External"/><Relationship Id="rId2" Type="http://schemas.openxmlformats.org/officeDocument/2006/relationships/image" Target="../media/image33.jp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6.xml"/></Relationships>
</file>

<file path=ppt/slides/_rels/slide3.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5.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30.xml.rels><?xml version="1.0" encoding="UTF-8" standalone="yes"?>
<Relationships xmlns="http://schemas.openxmlformats.org/package/2006/relationships"><Relationship Id="rId3" Type="http://schemas.openxmlformats.org/officeDocument/2006/relationships/hyperlink" Target="https://nationalgrid.onbrandcloud.com/login/" TargetMode="External"/><Relationship Id="rId2" Type="http://schemas.openxmlformats.org/officeDocument/2006/relationships/image" Target="../media/image33.jp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5.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32.xml.rels><?xml version="1.0" encoding="UTF-8" standalone="yes"?>
<Relationships xmlns="http://schemas.openxmlformats.org/package/2006/relationships"><Relationship Id="rId2" Type="http://schemas.openxmlformats.org/officeDocument/2006/relationships/image" Target="../media/image35.jpg"/><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4.xml.rels><?xml version="1.0" encoding="UTF-8" standalone="yes"?>
<Relationships xmlns="http://schemas.openxmlformats.org/package/2006/relationships"><Relationship Id="rId3" Type="http://schemas.openxmlformats.org/officeDocument/2006/relationships/hyperlink" Target="https://nationalgrid.onbrandcloud.com/login/" TargetMode="External"/><Relationship Id="rId2" Type="http://schemas.openxmlformats.org/officeDocument/2006/relationships/image" Target="../media/image33.jp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hyperlink" Target="https://nationalgrid.onbrandcloud.com/login/" TargetMode="External"/><Relationship Id="rId2" Type="http://schemas.openxmlformats.org/officeDocument/2006/relationships/image" Target="../media/image34.jp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hyperlink" Target="https://nationalgrid.onbrandcloud.com/login/" TargetMode="External"/><Relationship Id="rId2" Type="http://schemas.openxmlformats.org/officeDocument/2006/relationships/image" Target="../media/image35.jp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hyperlink" Target="https://nationalgrid.onbrandcloud.com/login/" TargetMode="External"/><Relationship Id="rId2" Type="http://schemas.openxmlformats.org/officeDocument/2006/relationships/image" Target="../media/image34.jpg"/><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hyperlink" Target="https://nationalgrid.onbrandcloud.com/login/" TargetMode="External"/><Relationship Id="rId2" Type="http://schemas.openxmlformats.org/officeDocument/2006/relationships/image" Target="../media/image34.jpg"/><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icture Placeholder 1">
            <a:extLst>
              <a:ext uri="{FF2B5EF4-FFF2-40B4-BE49-F238E27FC236}">
                <a16:creationId xmlns:a16="http://schemas.microsoft.com/office/drawing/2014/main" id="{4CF2F706-C40A-4FA7-B218-0E7CBCE0313E}"/>
              </a:ext>
            </a:extLst>
          </p:cNvPr>
          <p:cNvSpPr>
            <a:spLocks noGrp="1"/>
          </p:cNvSpPr>
          <p:nvPr>
            <p:ph type="pic" sz="quarter" idx="14"/>
          </p:nvPr>
        </p:nvSpPr>
        <p:spPr/>
      </p:sp>
      <p:sp>
        <p:nvSpPr>
          <p:cNvPr id="5" name="Text Placeholder 4">
            <a:extLst>
              <a:ext uri="{FF2B5EF4-FFF2-40B4-BE49-F238E27FC236}">
                <a16:creationId xmlns:a16="http://schemas.microsoft.com/office/drawing/2014/main" id="{2AE0AD11-7CD9-4048-8629-F792EEC82AB3}"/>
              </a:ext>
            </a:extLst>
          </p:cNvPr>
          <p:cNvSpPr>
            <a:spLocks noGrp="1"/>
          </p:cNvSpPr>
          <p:nvPr>
            <p:ph type="body" sz="quarter" idx="15"/>
          </p:nvPr>
        </p:nvSpPr>
        <p:spPr>
          <a:xfrm>
            <a:off x="323849" y="1062000"/>
            <a:ext cx="8495699" cy="4431983"/>
          </a:xfrm>
        </p:spPr>
        <p:txBody>
          <a:bodyPr/>
          <a:lstStyle/>
          <a:p>
            <a:r>
              <a:rPr lang="en-GB" dirty="0"/>
              <a:t>24 April 2020</a:t>
            </a:r>
          </a:p>
          <a:p>
            <a:pPr algn="l"/>
            <a:r>
              <a:rPr lang="en-GB" sz="1800" b="1" dirty="0"/>
              <a:t>WebEx </a:t>
            </a:r>
          </a:p>
          <a:p>
            <a:pPr algn="l"/>
            <a:endParaRPr lang="en-GB" sz="1800" b="1" dirty="0"/>
          </a:p>
          <a:p>
            <a:pPr algn="l"/>
            <a:r>
              <a:rPr lang="en-GB" b="1" dirty="0"/>
              <a:t>WebEx details</a:t>
            </a:r>
          </a:p>
          <a:p>
            <a:pPr algn="l"/>
            <a:endParaRPr lang="en-GB" b="1" dirty="0"/>
          </a:p>
          <a:p>
            <a:r>
              <a:rPr lang="en-GB" b="1" dirty="0"/>
              <a:t>Meeting link (copy into web browser): </a:t>
            </a:r>
          </a:p>
          <a:p>
            <a:r>
              <a:rPr lang="en-GB" u="sng" dirty="0"/>
              <a:t>https://uknationalgrid.webex.com/uknationalgrid/j.php?MTID=m4401036e953f8235c40c3909184d1c91</a:t>
            </a:r>
          </a:p>
          <a:p>
            <a:endParaRPr lang="en-GB" u="sng" dirty="0"/>
          </a:p>
          <a:p>
            <a:r>
              <a:rPr lang="en-GB" b="1" dirty="0"/>
              <a:t>Audio connection: </a:t>
            </a:r>
          </a:p>
          <a:p>
            <a:r>
              <a:rPr lang="en-GB" dirty="0"/>
              <a:t>Telephone: 020 7108 6317 </a:t>
            </a:r>
          </a:p>
          <a:p>
            <a:r>
              <a:rPr lang="en-GB" dirty="0"/>
              <a:t>Access code: 599 949 443</a:t>
            </a:r>
          </a:p>
          <a:p>
            <a:r>
              <a:rPr lang="en-GB" dirty="0"/>
              <a:t>Meeting Password: hzRsadHD583</a:t>
            </a:r>
            <a:r>
              <a:rPr lang="en-GB" dirty="0">
                <a:highlight>
                  <a:srgbClr val="FFFF00"/>
                </a:highlight>
              </a:rPr>
              <a:t> </a:t>
            </a:r>
          </a:p>
          <a:p>
            <a:endParaRPr lang="en-GB" dirty="0">
              <a:solidFill>
                <a:srgbClr val="FF0000"/>
              </a:solidFill>
            </a:endParaRPr>
          </a:p>
        </p:txBody>
      </p:sp>
      <p:sp>
        <p:nvSpPr>
          <p:cNvPr id="12" name="Title 11">
            <a:extLst>
              <a:ext uri="{FF2B5EF4-FFF2-40B4-BE49-F238E27FC236}">
                <a16:creationId xmlns:a16="http://schemas.microsoft.com/office/drawing/2014/main" id="{AEE9CDCA-4322-4348-9BB0-C5C97085148C}"/>
              </a:ext>
            </a:extLst>
          </p:cNvPr>
          <p:cNvSpPr>
            <a:spLocks noGrp="1"/>
          </p:cNvSpPr>
          <p:nvPr>
            <p:ph type="title"/>
          </p:nvPr>
        </p:nvSpPr>
        <p:spPr/>
        <p:txBody>
          <a:bodyPr/>
          <a:lstStyle/>
          <a:p>
            <a:r>
              <a:rPr lang="en-GB" sz="2800" dirty="0"/>
              <a:t>CUSC Panel </a:t>
            </a:r>
          </a:p>
        </p:txBody>
      </p:sp>
      <p:sp>
        <p:nvSpPr>
          <p:cNvPr id="6" name="Rectangle 5">
            <a:extLst>
              <a:ext uri="{FF2B5EF4-FFF2-40B4-BE49-F238E27FC236}">
                <a16:creationId xmlns:a16="http://schemas.microsoft.com/office/drawing/2014/main" id="{61942073-68EA-4DDB-9CD7-91D50DE5FEA8}"/>
              </a:ext>
            </a:extLst>
          </p:cNvPr>
          <p:cNvSpPr/>
          <p:nvPr/>
        </p:nvSpPr>
        <p:spPr>
          <a:xfrm>
            <a:off x="9350411" y="2554813"/>
            <a:ext cx="1314065" cy="73546"/>
          </a:xfrm>
          <a:prstGeom prst="rect">
            <a:avLst/>
          </a:prstGeom>
          <a:solidFill>
            <a:schemeClr val="bg1">
              <a:lumMod val="95000"/>
            </a:schemeClr>
          </a:solidFill>
        </p:spPr>
        <p:txBody>
          <a:bodyPr wrap="square" lIns="0" tIns="0" rIns="0" bIns="0" rtlCol="0" anchor="ctr">
            <a:spAutoFit/>
          </a:bodyPr>
          <a:lstStyle/>
          <a:p>
            <a:pPr defTabSz="311902"/>
            <a:r>
              <a:rPr lang="en-GB" sz="478" dirty="0">
                <a:solidFill>
                  <a:srgbClr val="454545"/>
                </a:solidFill>
                <a:latin typeface="Arial" panose="020B0604020202020204"/>
                <a:cs typeface="Arial" panose="020B0604020202020204" pitchFamily="34" charset="0"/>
                <a:hlinkClick r:id="rId2"/>
              </a:rPr>
              <a:t>https://nationalgrid.onbrandcloud.com/login/</a:t>
            </a:r>
            <a:endParaRPr lang="en-GB" sz="478" dirty="0">
              <a:solidFill>
                <a:srgbClr val="454545"/>
              </a:solidFill>
              <a:latin typeface="Arial" panose="020B0604020202020204"/>
              <a:cs typeface="Arial" panose="020B0604020202020204" pitchFamily="34" charset="0"/>
            </a:endParaRPr>
          </a:p>
        </p:txBody>
      </p:sp>
    </p:spTree>
    <p:extLst>
      <p:ext uri="{BB962C8B-B14F-4D97-AF65-F5344CB8AC3E}">
        <p14:creationId xmlns:p14="http://schemas.microsoft.com/office/powerpoint/2010/main" val="343162874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txBox="1">
            <a:spLocks/>
          </p:cNvSpPr>
          <p:nvPr/>
        </p:nvSpPr>
        <p:spPr>
          <a:xfrm>
            <a:off x="307232" y="411510"/>
            <a:ext cx="8093075" cy="346249"/>
          </a:xfrm>
          <a:prstGeom prst="rect">
            <a:avLst/>
          </a:prstGeom>
        </p:spPr>
        <p:txBody>
          <a:bodyPr vert="horz" wrap="square" lIns="0" tIns="0" rIns="0" bIns="0" rtlCol="0" anchor="t">
            <a:noAutofit/>
          </a:bodyPr>
          <a:lstStyle>
            <a:lvl1pPr eaLnBrk="1" hangingPunct="1">
              <a:lnSpc>
                <a:spcPct val="80000"/>
              </a:lnSpc>
              <a:defRPr sz="1800" b="1">
                <a:solidFill>
                  <a:schemeClr val="accent1"/>
                </a:solidFill>
                <a:latin typeface="+mj-lt"/>
                <a:ea typeface="+mj-ea"/>
                <a:cs typeface="+mj-cs"/>
              </a:defRPr>
            </a:lvl1pPr>
          </a:lstStyle>
          <a:p>
            <a:pPr marL="0" marR="0" lvl="0" indent="0" algn="l" defTabSz="914400" rtl="0" eaLnBrk="1" fontAlgn="auto" latinLnBrk="0" hangingPunct="1">
              <a:lnSpc>
                <a:spcPct val="80000"/>
              </a:lnSpc>
              <a:spcBef>
                <a:spcPts val="0"/>
              </a:spcBef>
              <a:spcAft>
                <a:spcPts val="0"/>
              </a:spcAft>
              <a:buClrTx/>
              <a:buSzTx/>
              <a:buFontTx/>
              <a:buNone/>
              <a:tabLst/>
              <a:defRPr/>
            </a:pPr>
            <a:r>
              <a:rPr lang="en-GB" kern="0" dirty="0">
                <a:solidFill>
                  <a:srgbClr val="F26522"/>
                </a:solidFill>
                <a:latin typeface="Arial" panose="020B0604020202020204"/>
              </a:rPr>
              <a:t>CUSC Workgroups for next 3 months (as at 16 April 2020)</a:t>
            </a:r>
          </a:p>
        </p:txBody>
      </p:sp>
      <p:pic>
        <p:nvPicPr>
          <p:cNvPr id="5" name="Picture 4">
            <a:extLst>
              <a:ext uri="{FF2B5EF4-FFF2-40B4-BE49-F238E27FC236}">
                <a16:creationId xmlns:a16="http://schemas.microsoft.com/office/drawing/2014/main" id="{3C13D8D4-16DD-4AEA-9BB5-EE06FAE560FB}"/>
              </a:ext>
            </a:extLst>
          </p:cNvPr>
          <p:cNvPicPr>
            <a:picLocks noChangeAspect="1"/>
          </p:cNvPicPr>
          <p:nvPr/>
        </p:nvPicPr>
        <p:blipFill>
          <a:blip r:embed="rId3"/>
          <a:stretch>
            <a:fillRect/>
          </a:stretch>
        </p:blipFill>
        <p:spPr>
          <a:xfrm>
            <a:off x="328610" y="729447"/>
            <a:ext cx="3955357" cy="361349"/>
          </a:xfrm>
          <a:prstGeom prst="rect">
            <a:avLst/>
          </a:prstGeom>
        </p:spPr>
      </p:pic>
      <p:pic>
        <p:nvPicPr>
          <p:cNvPr id="2" name="Picture 1">
            <a:extLst>
              <a:ext uri="{FF2B5EF4-FFF2-40B4-BE49-F238E27FC236}">
                <a16:creationId xmlns:a16="http://schemas.microsoft.com/office/drawing/2014/main" id="{FD9F2F09-994E-44B5-BE4E-EB3F831E4FDF}"/>
              </a:ext>
            </a:extLst>
          </p:cNvPr>
          <p:cNvPicPr>
            <a:picLocks noChangeAspect="1"/>
          </p:cNvPicPr>
          <p:nvPr/>
        </p:nvPicPr>
        <p:blipFill>
          <a:blip r:embed="rId4"/>
          <a:stretch>
            <a:fillRect/>
          </a:stretch>
        </p:blipFill>
        <p:spPr>
          <a:xfrm>
            <a:off x="328610" y="1203598"/>
            <a:ext cx="5899574" cy="3456384"/>
          </a:xfrm>
          <a:prstGeom prst="rect">
            <a:avLst/>
          </a:prstGeom>
        </p:spPr>
      </p:pic>
    </p:spTree>
    <p:extLst>
      <p:ext uri="{BB962C8B-B14F-4D97-AF65-F5344CB8AC3E}">
        <p14:creationId xmlns:p14="http://schemas.microsoft.com/office/powerpoint/2010/main" val="379873839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txBox="1">
            <a:spLocks/>
          </p:cNvSpPr>
          <p:nvPr/>
        </p:nvSpPr>
        <p:spPr>
          <a:xfrm>
            <a:off x="307232" y="411510"/>
            <a:ext cx="8093075" cy="346249"/>
          </a:xfrm>
          <a:prstGeom prst="rect">
            <a:avLst/>
          </a:prstGeom>
        </p:spPr>
        <p:txBody>
          <a:bodyPr vert="horz" wrap="square" lIns="0" tIns="0" rIns="0" bIns="0" rtlCol="0" anchor="t">
            <a:noAutofit/>
          </a:bodyPr>
          <a:lstStyle>
            <a:lvl1pPr eaLnBrk="1" hangingPunct="1">
              <a:lnSpc>
                <a:spcPct val="80000"/>
              </a:lnSpc>
              <a:defRPr sz="1800" b="1">
                <a:solidFill>
                  <a:schemeClr val="accent1"/>
                </a:solidFill>
                <a:latin typeface="+mj-lt"/>
                <a:ea typeface="+mj-ea"/>
                <a:cs typeface="+mj-cs"/>
              </a:defRPr>
            </a:lvl1pPr>
          </a:lstStyle>
          <a:p>
            <a:pPr lvl="0" defTabSz="914400">
              <a:defRPr/>
            </a:pPr>
            <a:r>
              <a:rPr lang="en-GB" kern="0" dirty="0">
                <a:solidFill>
                  <a:srgbClr val="F26522"/>
                </a:solidFill>
                <a:latin typeface="Arial" panose="020B0604020202020204"/>
              </a:rPr>
              <a:t>CUSC Workgroups for next 3 months </a:t>
            </a:r>
            <a:r>
              <a:rPr lang="en-GB" kern="0" dirty="0">
                <a:solidFill>
                  <a:srgbClr val="F26522"/>
                </a:solidFill>
              </a:rPr>
              <a:t>(as at 16 April 2020)</a:t>
            </a:r>
            <a:endParaRPr lang="en-GB" kern="0" dirty="0">
              <a:solidFill>
                <a:srgbClr val="F26522"/>
              </a:solidFill>
              <a:latin typeface="Arial" panose="020B0604020202020204"/>
            </a:endParaRPr>
          </a:p>
        </p:txBody>
      </p:sp>
      <p:pic>
        <p:nvPicPr>
          <p:cNvPr id="7" name="Picture 6">
            <a:extLst>
              <a:ext uri="{FF2B5EF4-FFF2-40B4-BE49-F238E27FC236}">
                <a16:creationId xmlns:a16="http://schemas.microsoft.com/office/drawing/2014/main" id="{848C015A-15AF-476E-922F-80CE295A483D}"/>
              </a:ext>
            </a:extLst>
          </p:cNvPr>
          <p:cNvPicPr>
            <a:picLocks noChangeAspect="1"/>
          </p:cNvPicPr>
          <p:nvPr/>
        </p:nvPicPr>
        <p:blipFill>
          <a:blip r:embed="rId3"/>
          <a:stretch>
            <a:fillRect/>
          </a:stretch>
        </p:blipFill>
        <p:spPr>
          <a:xfrm>
            <a:off x="307232" y="780327"/>
            <a:ext cx="4336776" cy="396194"/>
          </a:xfrm>
          <a:prstGeom prst="rect">
            <a:avLst/>
          </a:prstGeom>
        </p:spPr>
      </p:pic>
      <p:pic>
        <p:nvPicPr>
          <p:cNvPr id="2" name="Picture 1">
            <a:extLst>
              <a:ext uri="{FF2B5EF4-FFF2-40B4-BE49-F238E27FC236}">
                <a16:creationId xmlns:a16="http://schemas.microsoft.com/office/drawing/2014/main" id="{9E28AA38-8F75-4BA2-B683-C18BB328BA6E}"/>
              </a:ext>
            </a:extLst>
          </p:cNvPr>
          <p:cNvPicPr>
            <a:picLocks noChangeAspect="1"/>
          </p:cNvPicPr>
          <p:nvPr/>
        </p:nvPicPr>
        <p:blipFill>
          <a:blip r:embed="rId4"/>
          <a:stretch>
            <a:fillRect/>
          </a:stretch>
        </p:blipFill>
        <p:spPr>
          <a:xfrm>
            <a:off x="307232" y="1347614"/>
            <a:ext cx="7199774" cy="2808312"/>
          </a:xfrm>
          <a:prstGeom prst="rect">
            <a:avLst/>
          </a:prstGeom>
        </p:spPr>
      </p:pic>
    </p:spTree>
    <p:extLst>
      <p:ext uri="{BB962C8B-B14F-4D97-AF65-F5344CB8AC3E}">
        <p14:creationId xmlns:p14="http://schemas.microsoft.com/office/powerpoint/2010/main" val="414814437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txBox="1">
            <a:spLocks/>
          </p:cNvSpPr>
          <p:nvPr/>
        </p:nvSpPr>
        <p:spPr>
          <a:xfrm>
            <a:off x="307232" y="411510"/>
            <a:ext cx="8093075" cy="346249"/>
          </a:xfrm>
          <a:prstGeom prst="rect">
            <a:avLst/>
          </a:prstGeom>
        </p:spPr>
        <p:txBody>
          <a:bodyPr vert="horz" wrap="square" lIns="0" tIns="0" rIns="0" bIns="0" rtlCol="0" anchor="t">
            <a:noAutofit/>
          </a:bodyPr>
          <a:lstStyle>
            <a:lvl1pPr eaLnBrk="1" hangingPunct="1">
              <a:lnSpc>
                <a:spcPct val="80000"/>
              </a:lnSpc>
              <a:defRPr sz="1800" b="1">
                <a:solidFill>
                  <a:schemeClr val="accent1"/>
                </a:solidFill>
                <a:latin typeface="+mj-lt"/>
                <a:ea typeface="+mj-ea"/>
                <a:cs typeface="+mj-cs"/>
              </a:defRPr>
            </a:lvl1pPr>
          </a:lstStyle>
          <a:p>
            <a:pPr lvl="0" defTabSz="914400">
              <a:defRPr/>
            </a:pPr>
            <a:r>
              <a:rPr lang="en-GB" kern="0" dirty="0">
                <a:solidFill>
                  <a:srgbClr val="F26522"/>
                </a:solidFill>
                <a:latin typeface="Arial" panose="020B0604020202020204"/>
              </a:rPr>
              <a:t>CUSC Workgroups for next 3 months </a:t>
            </a:r>
            <a:r>
              <a:rPr lang="en-GB" kern="0" dirty="0">
                <a:solidFill>
                  <a:srgbClr val="F26522"/>
                </a:solidFill>
              </a:rPr>
              <a:t>(as at 16 April 2020)</a:t>
            </a:r>
            <a:endParaRPr lang="en-GB" kern="0" dirty="0">
              <a:solidFill>
                <a:srgbClr val="F26522"/>
              </a:solidFill>
              <a:latin typeface="Arial" panose="020B0604020202020204"/>
            </a:endParaRPr>
          </a:p>
        </p:txBody>
      </p:sp>
      <p:pic>
        <p:nvPicPr>
          <p:cNvPr id="8" name="Picture 7">
            <a:extLst>
              <a:ext uri="{FF2B5EF4-FFF2-40B4-BE49-F238E27FC236}">
                <a16:creationId xmlns:a16="http://schemas.microsoft.com/office/drawing/2014/main" id="{27DCB4EE-C373-4F3E-A3B4-465AD2C83A19}"/>
              </a:ext>
            </a:extLst>
          </p:cNvPr>
          <p:cNvPicPr>
            <a:picLocks noChangeAspect="1"/>
          </p:cNvPicPr>
          <p:nvPr/>
        </p:nvPicPr>
        <p:blipFill>
          <a:blip r:embed="rId3"/>
          <a:stretch>
            <a:fillRect/>
          </a:stretch>
        </p:blipFill>
        <p:spPr>
          <a:xfrm>
            <a:off x="307232" y="699542"/>
            <a:ext cx="3779520" cy="345285"/>
          </a:xfrm>
          <a:prstGeom prst="rect">
            <a:avLst/>
          </a:prstGeom>
        </p:spPr>
      </p:pic>
      <p:pic>
        <p:nvPicPr>
          <p:cNvPr id="2" name="Picture 1">
            <a:extLst>
              <a:ext uri="{FF2B5EF4-FFF2-40B4-BE49-F238E27FC236}">
                <a16:creationId xmlns:a16="http://schemas.microsoft.com/office/drawing/2014/main" id="{7DC8300B-1F54-4241-9CEC-87AB771500B7}"/>
              </a:ext>
            </a:extLst>
          </p:cNvPr>
          <p:cNvPicPr>
            <a:picLocks noChangeAspect="1"/>
          </p:cNvPicPr>
          <p:nvPr/>
        </p:nvPicPr>
        <p:blipFill>
          <a:blip r:embed="rId4"/>
          <a:stretch>
            <a:fillRect/>
          </a:stretch>
        </p:blipFill>
        <p:spPr>
          <a:xfrm>
            <a:off x="307232" y="1124778"/>
            <a:ext cx="5112568" cy="3535204"/>
          </a:xfrm>
          <a:prstGeom prst="rect">
            <a:avLst/>
          </a:prstGeom>
        </p:spPr>
      </p:pic>
    </p:spTree>
    <p:extLst>
      <p:ext uri="{BB962C8B-B14F-4D97-AF65-F5344CB8AC3E}">
        <p14:creationId xmlns:p14="http://schemas.microsoft.com/office/powerpoint/2010/main" val="115658006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txBox="1">
            <a:spLocks/>
          </p:cNvSpPr>
          <p:nvPr/>
        </p:nvSpPr>
        <p:spPr>
          <a:xfrm>
            <a:off x="307232" y="411510"/>
            <a:ext cx="8093075" cy="346249"/>
          </a:xfrm>
          <a:prstGeom prst="rect">
            <a:avLst/>
          </a:prstGeom>
        </p:spPr>
        <p:txBody>
          <a:bodyPr vert="horz" wrap="square" lIns="0" tIns="0" rIns="0" bIns="0" rtlCol="0" anchor="t">
            <a:noAutofit/>
          </a:bodyPr>
          <a:lstStyle>
            <a:lvl1pPr eaLnBrk="1" hangingPunct="1">
              <a:lnSpc>
                <a:spcPct val="80000"/>
              </a:lnSpc>
              <a:defRPr sz="1800" b="1">
                <a:solidFill>
                  <a:schemeClr val="accent1"/>
                </a:solidFill>
                <a:latin typeface="+mj-lt"/>
                <a:ea typeface="+mj-ea"/>
                <a:cs typeface="+mj-cs"/>
              </a:defRPr>
            </a:lvl1pPr>
          </a:lstStyle>
          <a:p>
            <a:pPr marL="0" marR="0" lvl="0" indent="0" algn="l" defTabSz="914400" rtl="0" eaLnBrk="1" fontAlgn="auto" latinLnBrk="0" hangingPunct="1">
              <a:lnSpc>
                <a:spcPct val="80000"/>
              </a:lnSpc>
              <a:spcBef>
                <a:spcPts val="0"/>
              </a:spcBef>
              <a:spcAft>
                <a:spcPts val="0"/>
              </a:spcAft>
              <a:buClrTx/>
              <a:buSzTx/>
              <a:buFontTx/>
              <a:buNone/>
              <a:tabLst/>
              <a:defRPr/>
            </a:pPr>
            <a:r>
              <a:rPr lang="en-GB" kern="0" dirty="0">
                <a:solidFill>
                  <a:srgbClr val="F26522"/>
                </a:solidFill>
                <a:latin typeface="Arial" panose="020B0604020202020204"/>
              </a:rPr>
              <a:t>Grid Code Workgroups for next 3 months (as at 16 April 2020)</a:t>
            </a:r>
          </a:p>
        </p:txBody>
      </p:sp>
      <p:pic>
        <p:nvPicPr>
          <p:cNvPr id="4" name="Picture 3">
            <a:extLst>
              <a:ext uri="{FF2B5EF4-FFF2-40B4-BE49-F238E27FC236}">
                <a16:creationId xmlns:a16="http://schemas.microsoft.com/office/drawing/2014/main" id="{5BB0DC4E-3ECD-4EED-8867-51B975C10A06}"/>
              </a:ext>
            </a:extLst>
          </p:cNvPr>
          <p:cNvPicPr>
            <a:picLocks noChangeAspect="1"/>
          </p:cNvPicPr>
          <p:nvPr/>
        </p:nvPicPr>
        <p:blipFill>
          <a:blip r:embed="rId3"/>
          <a:stretch>
            <a:fillRect/>
          </a:stretch>
        </p:blipFill>
        <p:spPr>
          <a:xfrm>
            <a:off x="304106" y="714297"/>
            <a:ext cx="3779520" cy="345285"/>
          </a:xfrm>
          <a:prstGeom prst="rect">
            <a:avLst/>
          </a:prstGeom>
        </p:spPr>
      </p:pic>
      <p:pic>
        <p:nvPicPr>
          <p:cNvPr id="7" name="Picture 6">
            <a:extLst>
              <a:ext uri="{FF2B5EF4-FFF2-40B4-BE49-F238E27FC236}">
                <a16:creationId xmlns:a16="http://schemas.microsoft.com/office/drawing/2014/main" id="{0E5F02F9-5248-40CF-9207-4CCF249A8557}"/>
              </a:ext>
            </a:extLst>
          </p:cNvPr>
          <p:cNvPicPr>
            <a:picLocks noChangeAspect="1"/>
          </p:cNvPicPr>
          <p:nvPr/>
        </p:nvPicPr>
        <p:blipFill>
          <a:blip r:embed="rId4"/>
          <a:stretch>
            <a:fillRect/>
          </a:stretch>
        </p:blipFill>
        <p:spPr>
          <a:xfrm>
            <a:off x="304107" y="1203598"/>
            <a:ext cx="4411910" cy="3732291"/>
          </a:xfrm>
          <a:prstGeom prst="rect">
            <a:avLst/>
          </a:prstGeom>
        </p:spPr>
      </p:pic>
    </p:spTree>
    <p:extLst>
      <p:ext uri="{BB962C8B-B14F-4D97-AF65-F5344CB8AC3E}">
        <p14:creationId xmlns:p14="http://schemas.microsoft.com/office/powerpoint/2010/main" val="403696799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Placeholder 4">
            <a:extLst>
              <a:ext uri="{FF2B5EF4-FFF2-40B4-BE49-F238E27FC236}">
                <a16:creationId xmlns:a16="http://schemas.microsoft.com/office/drawing/2014/main" id="{01E4C02E-A8B9-4488-9D84-2618BA396364}"/>
              </a:ext>
            </a:extLst>
          </p:cNvPr>
          <p:cNvPicPr>
            <a:picLocks noGrp="1" noChangeAspect="1"/>
          </p:cNvPicPr>
          <p:nvPr>
            <p:ph type="pic" sz="quarter" idx="14"/>
          </p:nvPr>
        </p:nvPicPr>
        <p:blipFill rotWithShape="1">
          <a:blip r:embed="rId2">
            <a:extLst>
              <a:ext uri="{28A0092B-C50C-407E-A947-70E740481C1C}">
                <a14:useLocalDpi xmlns:a14="http://schemas.microsoft.com/office/drawing/2010/main" val="0"/>
              </a:ext>
            </a:extLst>
          </a:blip>
          <a:srcRect t="12430" b="12430"/>
          <a:stretch/>
        </p:blipFill>
        <p:spPr/>
      </p:pic>
      <p:sp>
        <p:nvSpPr>
          <p:cNvPr id="6" name="Title 5">
            <a:extLst>
              <a:ext uri="{FF2B5EF4-FFF2-40B4-BE49-F238E27FC236}">
                <a16:creationId xmlns:a16="http://schemas.microsoft.com/office/drawing/2014/main" id="{8BDD3C92-58AD-48CF-B4A1-AE79D4320E1D}"/>
              </a:ext>
            </a:extLst>
          </p:cNvPr>
          <p:cNvSpPr>
            <a:spLocks noGrp="1"/>
          </p:cNvSpPr>
          <p:nvPr>
            <p:ph type="title"/>
          </p:nvPr>
        </p:nvSpPr>
        <p:spPr/>
        <p:txBody>
          <a:bodyPr/>
          <a:lstStyle/>
          <a:p>
            <a:r>
              <a:rPr lang="en-GB" dirty="0">
                <a:solidFill>
                  <a:schemeClr val="bg1"/>
                </a:solidFill>
              </a:rPr>
              <a:t>Discussions on Prioritisation </a:t>
            </a:r>
          </a:p>
        </p:txBody>
      </p:sp>
      <p:sp>
        <p:nvSpPr>
          <p:cNvPr id="12" name="Rectangle 11">
            <a:extLst>
              <a:ext uri="{FF2B5EF4-FFF2-40B4-BE49-F238E27FC236}">
                <a16:creationId xmlns:a16="http://schemas.microsoft.com/office/drawing/2014/main" id="{45893458-BB27-4306-B44E-55E6F4694536}"/>
              </a:ext>
            </a:extLst>
          </p:cNvPr>
          <p:cNvSpPr/>
          <p:nvPr/>
        </p:nvSpPr>
        <p:spPr>
          <a:xfrm>
            <a:off x="9350411" y="2368427"/>
            <a:ext cx="1729185" cy="92333"/>
          </a:xfrm>
          <a:prstGeom prst="rect">
            <a:avLst/>
          </a:prstGeom>
          <a:solidFill>
            <a:schemeClr val="bg1">
              <a:lumMod val="95000"/>
            </a:schemeClr>
          </a:solidFill>
        </p:spPr>
        <p:txBody>
          <a:bodyPr wrap="square" lIns="0" tIns="0" rIns="0" bIns="0" rtlCol="0" anchor="ctr">
            <a:spAutoFit/>
          </a:bodyPr>
          <a:lstStyle/>
          <a:p>
            <a:r>
              <a:rPr lang="en-GB" sz="600" dirty="0">
                <a:cs typeface="Arial" panose="020B0604020202020204" pitchFamily="34" charset="0"/>
                <a:hlinkClick r:id="rId3"/>
              </a:rPr>
              <a:t>https://nationalgrid.onbrandcloud.com/login/</a:t>
            </a:r>
            <a:endParaRPr lang="en-GB" sz="600" dirty="0">
              <a:cs typeface="Arial" panose="020B0604020202020204" pitchFamily="34" charset="0"/>
            </a:endParaRPr>
          </a:p>
        </p:txBody>
      </p:sp>
    </p:spTree>
    <p:extLst>
      <p:ext uri="{BB962C8B-B14F-4D97-AF65-F5344CB8AC3E}">
        <p14:creationId xmlns:p14="http://schemas.microsoft.com/office/powerpoint/2010/main" val="387013130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Placeholder 4">
            <a:extLst>
              <a:ext uri="{FF2B5EF4-FFF2-40B4-BE49-F238E27FC236}">
                <a16:creationId xmlns:a16="http://schemas.microsoft.com/office/drawing/2014/main" id="{01E4C02E-A8B9-4488-9D84-2618BA396364}"/>
              </a:ext>
            </a:extLst>
          </p:cNvPr>
          <p:cNvPicPr>
            <a:picLocks noGrp="1" noChangeAspect="1"/>
          </p:cNvPicPr>
          <p:nvPr>
            <p:ph type="pic" sz="quarter" idx="16"/>
          </p:nvPr>
        </p:nvPicPr>
        <p:blipFill rotWithShape="1">
          <a:blip r:embed="rId2">
            <a:extLst>
              <a:ext uri="{28A0092B-C50C-407E-A947-70E740481C1C}">
                <a14:useLocalDpi xmlns:a14="http://schemas.microsoft.com/office/drawing/2010/main" val="0"/>
              </a:ext>
            </a:extLst>
          </a:blip>
          <a:srcRect t="1706" b="1706"/>
          <a:stretch/>
        </p:blipFill>
        <p:spPr/>
      </p:pic>
      <p:sp>
        <p:nvSpPr>
          <p:cNvPr id="6" name="Title 5">
            <a:extLst>
              <a:ext uri="{FF2B5EF4-FFF2-40B4-BE49-F238E27FC236}">
                <a16:creationId xmlns:a16="http://schemas.microsoft.com/office/drawing/2014/main" id="{8BDD3C92-58AD-48CF-B4A1-AE79D4320E1D}"/>
              </a:ext>
            </a:extLst>
          </p:cNvPr>
          <p:cNvSpPr>
            <a:spLocks noGrp="1"/>
          </p:cNvSpPr>
          <p:nvPr>
            <p:ph type="title"/>
          </p:nvPr>
        </p:nvSpPr>
        <p:spPr/>
        <p:txBody>
          <a:bodyPr/>
          <a:lstStyle/>
          <a:p>
            <a:r>
              <a:rPr lang="en-GB" sz="2000" dirty="0"/>
              <a:t>Draft Final Modification Report</a:t>
            </a:r>
            <a:br>
              <a:rPr lang="en-GB" sz="1800" dirty="0"/>
            </a:br>
            <a:br>
              <a:rPr lang="en-GB" sz="1800" dirty="0"/>
            </a:br>
            <a:r>
              <a:rPr lang="en-GB" sz="1800" dirty="0"/>
              <a:t>CMP323 - Updating the CUSC section 4 “Balancing Services” to ensure Ofgem have the appropriate authority to approve Ts and Cs, relevant to EBGL Article 18, held within the SCTs</a:t>
            </a:r>
            <a:br>
              <a:rPr lang="en-GB" sz="1800" dirty="0"/>
            </a:br>
            <a:endParaRPr lang="en-GB" sz="1800" dirty="0"/>
          </a:p>
        </p:txBody>
      </p:sp>
      <p:sp>
        <p:nvSpPr>
          <p:cNvPr id="12" name="Rectangle 11">
            <a:extLst>
              <a:ext uri="{FF2B5EF4-FFF2-40B4-BE49-F238E27FC236}">
                <a16:creationId xmlns:a16="http://schemas.microsoft.com/office/drawing/2014/main" id="{45893458-BB27-4306-B44E-55E6F4694536}"/>
              </a:ext>
            </a:extLst>
          </p:cNvPr>
          <p:cNvSpPr/>
          <p:nvPr/>
        </p:nvSpPr>
        <p:spPr>
          <a:xfrm>
            <a:off x="9350411" y="2368427"/>
            <a:ext cx="1729185" cy="92333"/>
          </a:xfrm>
          <a:prstGeom prst="rect">
            <a:avLst/>
          </a:prstGeom>
          <a:solidFill>
            <a:schemeClr val="bg1">
              <a:lumMod val="95000"/>
            </a:schemeClr>
          </a:solidFill>
        </p:spPr>
        <p:txBody>
          <a:bodyPr wrap="square" lIns="0" tIns="0" rIns="0" bIns="0" rtlCol="0" anchor="ctr">
            <a:spAutoFit/>
          </a:bodyPr>
          <a:lstStyle/>
          <a:p>
            <a:r>
              <a:rPr lang="en-GB" sz="600" dirty="0">
                <a:cs typeface="Arial" panose="020B0604020202020204" pitchFamily="34" charset="0"/>
                <a:hlinkClick r:id="rId3"/>
              </a:rPr>
              <a:t>https://nationalgrid.onbrandcloud.com/login/</a:t>
            </a:r>
            <a:endParaRPr lang="en-GB" sz="600" dirty="0">
              <a:cs typeface="Arial" panose="020B0604020202020204" pitchFamily="34" charset="0"/>
            </a:endParaRPr>
          </a:p>
        </p:txBody>
      </p:sp>
    </p:spTree>
    <p:extLst>
      <p:ext uri="{BB962C8B-B14F-4D97-AF65-F5344CB8AC3E}">
        <p14:creationId xmlns:p14="http://schemas.microsoft.com/office/powerpoint/2010/main" val="98840504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323528" y="267494"/>
            <a:ext cx="6480720" cy="971147"/>
          </a:xfrm>
        </p:spPr>
        <p:txBody>
          <a:bodyPr/>
          <a:lstStyle/>
          <a:p>
            <a:r>
              <a:rPr lang="en-GB" altLang="en-US" sz="2800" dirty="0"/>
              <a:t>CMP323 Background</a:t>
            </a:r>
            <a:endParaRPr lang="en-GB" altLang="en-US" sz="1400" b="0" dirty="0"/>
          </a:p>
        </p:txBody>
      </p:sp>
      <p:sp>
        <p:nvSpPr>
          <p:cNvPr id="3" name="Rectangle 2"/>
          <p:cNvSpPr/>
          <p:nvPr/>
        </p:nvSpPr>
        <p:spPr>
          <a:xfrm>
            <a:off x="179512" y="699542"/>
            <a:ext cx="8640960" cy="3354765"/>
          </a:xfrm>
          <a:prstGeom prst="rect">
            <a:avLst/>
          </a:prstGeom>
        </p:spPr>
        <p:txBody>
          <a:bodyPr wrap="square">
            <a:spAutoFit/>
          </a:bodyPr>
          <a:lstStyle/>
          <a:p>
            <a:pPr marL="171450" marR="0" lvl="0" indent="-171450" algn="just" defTabSz="415869"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altLang="en-US" sz="1400" b="0" i="0" u="none" strike="noStrike" kern="1200" cap="none" spc="0" normalizeH="0" baseline="0" noProof="0" dirty="0">
                <a:ln>
                  <a:noFill/>
                </a:ln>
                <a:solidFill>
                  <a:srgbClr val="454545"/>
                </a:solidFill>
                <a:effectLst/>
                <a:uLnTx/>
                <a:uFillTx/>
              </a:rPr>
              <a:t>CMP323 was raised by National Grid ESO and was submitted to the CUSC Panel for their consideration in </a:t>
            </a:r>
            <a:r>
              <a:rPr lang="en-GB" altLang="en-US" sz="1400" dirty="0">
                <a:solidFill>
                  <a:srgbClr val="454545"/>
                </a:solidFill>
              </a:rPr>
              <a:t>September </a:t>
            </a:r>
            <a:r>
              <a:rPr kumimoji="0" lang="en-GB" altLang="en-US" sz="1400" b="0" i="0" u="none" strike="noStrike" kern="1200" cap="none" spc="0" normalizeH="0" noProof="0" dirty="0">
                <a:ln>
                  <a:noFill/>
                </a:ln>
                <a:solidFill>
                  <a:srgbClr val="454545"/>
                </a:solidFill>
                <a:effectLst/>
                <a:uLnTx/>
                <a:uFillTx/>
              </a:rPr>
              <a:t>2019.</a:t>
            </a:r>
          </a:p>
          <a:p>
            <a:pPr marR="0" lvl="0" algn="just" defTabSz="415869" rtl="0" eaLnBrk="1" fontAlgn="auto" latinLnBrk="0" hangingPunct="1">
              <a:lnSpc>
                <a:spcPct val="100000"/>
              </a:lnSpc>
              <a:spcBef>
                <a:spcPts val="0"/>
              </a:spcBef>
              <a:spcAft>
                <a:spcPts val="0"/>
              </a:spcAft>
              <a:buClrTx/>
              <a:buSzTx/>
              <a:tabLst/>
              <a:defRPr/>
            </a:pPr>
            <a:endParaRPr kumimoji="0" lang="en-GB" altLang="en-US" sz="1400" b="0" i="0" u="none" strike="noStrike" kern="1200" cap="none" spc="0" normalizeH="0" noProof="0" dirty="0">
              <a:ln>
                <a:noFill/>
              </a:ln>
              <a:solidFill>
                <a:srgbClr val="454545"/>
              </a:solidFill>
              <a:effectLst/>
              <a:uLnTx/>
              <a:uFillTx/>
            </a:endParaRPr>
          </a:p>
          <a:p>
            <a:pPr marL="379385" lvl="1" indent="-171450" algn="just">
              <a:buFont typeface="Arial" panose="020B0604020202020204" pitchFamily="34" charset="0"/>
              <a:buChar char="•"/>
              <a:defRPr/>
            </a:pPr>
            <a:r>
              <a:rPr lang="en-GB" sz="1400" dirty="0"/>
              <a:t>The CUSC Panel concluded that they were unable to determine the governance route for this Modification and requested that the Proposer provide further clarity and re-present at the October CUSC Panel; </a:t>
            </a:r>
          </a:p>
          <a:p>
            <a:pPr lvl="1" algn="just">
              <a:defRPr/>
            </a:pPr>
            <a:endParaRPr kumimoji="0" lang="en-GB" altLang="en-US" sz="1400" b="0" i="0" u="none" strike="noStrike" kern="1200" cap="none" spc="0" normalizeH="0" baseline="0" noProof="0" dirty="0">
              <a:ln>
                <a:noFill/>
              </a:ln>
              <a:solidFill>
                <a:srgbClr val="454545"/>
              </a:solidFill>
              <a:effectLst/>
              <a:uLnTx/>
              <a:uFillTx/>
            </a:endParaRPr>
          </a:p>
          <a:p>
            <a:pPr marL="379385" lvl="1" indent="-171450" algn="just">
              <a:buFont typeface="Arial" panose="020B0604020202020204" pitchFamily="34" charset="0"/>
              <a:buChar char="•"/>
              <a:defRPr/>
            </a:pPr>
            <a:r>
              <a:rPr lang="en-GB" sz="1400" dirty="0"/>
              <a:t>On 25 October 2019, CMP323 was re-presented to the Panel. The Panel, by majority, agreed that the Modification should proceed to Code Administrator Consultation but agreed to delay this until the related BSC and Grid Code Modification Workgroups had been held to ensure there is process alignment across the Codes and the legal text has been agreed; and</a:t>
            </a:r>
          </a:p>
          <a:p>
            <a:pPr lvl="1" algn="just">
              <a:defRPr/>
            </a:pPr>
            <a:endParaRPr lang="en-GB" sz="1400" dirty="0"/>
          </a:p>
          <a:p>
            <a:pPr marL="379385" lvl="1" indent="-171450" algn="just">
              <a:buFont typeface="Arial" panose="020B0604020202020204" pitchFamily="34" charset="0"/>
              <a:buChar char="•"/>
              <a:defRPr/>
            </a:pPr>
            <a:r>
              <a:rPr lang="en-GB" sz="1400" dirty="0">
                <a:solidFill>
                  <a:srgbClr val="454545"/>
                </a:solidFill>
              </a:rPr>
              <a:t>Following approval from February Grid Code Review Panel that GC0132 had met its Terms of Reference, CMP323 Code Administrator Consultation was issued 18 March and closed 5pm on 8 April 2020. </a:t>
            </a:r>
            <a:endParaRPr kumimoji="0" lang="en-GB" altLang="en-US" sz="1400" b="0" i="0" u="none" strike="noStrike" kern="1200" cap="none" spc="0" normalizeH="0" baseline="0" noProof="0" dirty="0">
              <a:ln>
                <a:noFill/>
              </a:ln>
              <a:solidFill>
                <a:srgbClr val="454545"/>
              </a:solidFill>
              <a:effectLst/>
              <a:highlight>
                <a:srgbClr val="FFFF00"/>
              </a:highlight>
              <a:uLnTx/>
              <a:uFillTx/>
              <a:latin typeface="Arial" panose="020B0604020202020204"/>
              <a:ea typeface="+mn-ea"/>
              <a:cs typeface="+mn-cs"/>
            </a:endParaRPr>
          </a:p>
          <a:p>
            <a:pPr marL="0" marR="0" lvl="0" indent="0" algn="l" defTabSz="415869" rtl="0" eaLnBrk="1" fontAlgn="auto" latinLnBrk="0" hangingPunct="1">
              <a:lnSpc>
                <a:spcPct val="100000"/>
              </a:lnSpc>
              <a:spcBef>
                <a:spcPts val="0"/>
              </a:spcBef>
              <a:spcAft>
                <a:spcPts val="0"/>
              </a:spcAft>
              <a:buClrTx/>
              <a:buSzTx/>
              <a:buFontTx/>
              <a:buNone/>
              <a:tabLst/>
              <a:defRPr/>
            </a:pPr>
            <a:endParaRPr kumimoji="0" lang="en-GB" altLang="en-US" sz="200" b="0" i="0" u="none" strike="noStrike" kern="1200" cap="none" spc="0" normalizeH="0" baseline="0" noProof="0" dirty="0">
              <a:ln>
                <a:noFill/>
              </a:ln>
              <a:solidFill>
                <a:srgbClr val="454545"/>
              </a:solidFill>
              <a:effectLst/>
              <a:uLnTx/>
              <a:uFillTx/>
              <a:latin typeface="Arial" panose="020B0604020202020204"/>
              <a:ea typeface="+mn-ea"/>
              <a:cs typeface="+mn-cs"/>
            </a:endParaRPr>
          </a:p>
        </p:txBody>
      </p:sp>
    </p:spTree>
    <p:extLst>
      <p:ext uri="{BB962C8B-B14F-4D97-AF65-F5344CB8AC3E}">
        <p14:creationId xmlns:p14="http://schemas.microsoft.com/office/powerpoint/2010/main" val="137070996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323528" y="267494"/>
            <a:ext cx="7920880" cy="971147"/>
          </a:xfrm>
        </p:spPr>
        <p:txBody>
          <a:bodyPr/>
          <a:lstStyle/>
          <a:p>
            <a:r>
              <a:rPr lang="en-GB" altLang="en-US" sz="2800" dirty="0"/>
              <a:t>CMP323 Code Administrator Consultation</a:t>
            </a:r>
            <a:endParaRPr lang="en-GB" altLang="en-US" sz="1400" b="0" dirty="0"/>
          </a:p>
        </p:txBody>
      </p:sp>
      <p:sp>
        <p:nvSpPr>
          <p:cNvPr id="3" name="Rectangle 2"/>
          <p:cNvSpPr/>
          <p:nvPr/>
        </p:nvSpPr>
        <p:spPr>
          <a:xfrm>
            <a:off x="179512" y="987574"/>
            <a:ext cx="8640960" cy="1323439"/>
          </a:xfrm>
          <a:prstGeom prst="rect">
            <a:avLst/>
          </a:prstGeom>
        </p:spPr>
        <p:txBody>
          <a:bodyPr wrap="square">
            <a:spAutoFit/>
          </a:bodyPr>
          <a:lstStyle/>
          <a:p>
            <a:pPr lvl="2" algn="just"/>
            <a:endParaRPr lang="en-US" sz="1400" dirty="0">
              <a:highlight>
                <a:srgbClr val="FFFF00"/>
              </a:highlight>
            </a:endParaRPr>
          </a:p>
          <a:p>
            <a:pPr marL="0" marR="0" lvl="0" indent="0" algn="just" defTabSz="415869" rtl="0" eaLnBrk="1" fontAlgn="auto" latinLnBrk="0" hangingPunct="1">
              <a:lnSpc>
                <a:spcPct val="100000"/>
              </a:lnSpc>
              <a:spcBef>
                <a:spcPts val="0"/>
              </a:spcBef>
              <a:spcAft>
                <a:spcPts val="0"/>
              </a:spcAft>
              <a:buClrTx/>
              <a:buSzTx/>
              <a:buFontTx/>
              <a:buNone/>
              <a:tabLst/>
              <a:defRPr/>
            </a:pPr>
            <a:endParaRPr kumimoji="0" lang="en-GB" altLang="en-US" sz="1600" b="0" i="0" u="none" strike="noStrike" kern="1200" cap="none" spc="0" normalizeH="0" baseline="0" noProof="0" dirty="0">
              <a:ln>
                <a:noFill/>
              </a:ln>
              <a:solidFill>
                <a:srgbClr val="454545"/>
              </a:solidFill>
              <a:effectLst/>
              <a:highlight>
                <a:srgbClr val="FBE64D"/>
              </a:highlight>
              <a:uLnTx/>
              <a:uFillTx/>
              <a:latin typeface="Arial" panose="020B0604020202020204"/>
            </a:endParaRPr>
          </a:p>
          <a:p>
            <a:pPr marL="0" marR="0" lvl="0" indent="0" algn="l" defTabSz="415869" rtl="0" eaLnBrk="1" fontAlgn="auto" latinLnBrk="0" hangingPunct="1">
              <a:lnSpc>
                <a:spcPct val="100000"/>
              </a:lnSpc>
              <a:spcBef>
                <a:spcPts val="0"/>
              </a:spcBef>
              <a:spcAft>
                <a:spcPts val="0"/>
              </a:spcAft>
              <a:buClrTx/>
              <a:buSzTx/>
              <a:buFontTx/>
              <a:buNone/>
              <a:tabLst/>
              <a:defRPr/>
            </a:pPr>
            <a:endParaRPr kumimoji="0" lang="en-GB" altLang="en-US" sz="1600" b="0" i="0" u="none" strike="noStrike" kern="1200" cap="none" spc="0" normalizeH="0" baseline="0" noProof="0" dirty="0">
              <a:ln>
                <a:noFill/>
              </a:ln>
              <a:solidFill>
                <a:srgbClr val="454545"/>
              </a:solidFill>
              <a:effectLst/>
              <a:uLnTx/>
              <a:uFillTx/>
              <a:latin typeface="Arial" panose="020B0604020202020204"/>
              <a:ea typeface="+mn-ea"/>
              <a:cs typeface="+mn-cs"/>
            </a:endParaRPr>
          </a:p>
          <a:p>
            <a:pPr marL="0" marR="0" lvl="0" indent="0" algn="l" defTabSz="415869" rtl="0" eaLnBrk="1" fontAlgn="auto" latinLnBrk="0" hangingPunct="1">
              <a:lnSpc>
                <a:spcPct val="100000"/>
              </a:lnSpc>
              <a:spcBef>
                <a:spcPts val="0"/>
              </a:spcBef>
              <a:spcAft>
                <a:spcPts val="0"/>
              </a:spcAft>
              <a:buClrTx/>
              <a:buSzTx/>
              <a:buFontTx/>
              <a:buNone/>
              <a:tabLst/>
              <a:defRPr/>
            </a:pPr>
            <a:endParaRPr kumimoji="0" lang="en-GB" altLang="en-US" sz="1600" b="0" i="0" u="none" strike="noStrike" kern="1200" cap="none" spc="0" normalizeH="0" baseline="0" noProof="0" dirty="0">
              <a:ln>
                <a:noFill/>
              </a:ln>
              <a:solidFill>
                <a:srgbClr val="454545"/>
              </a:solidFill>
              <a:effectLst/>
              <a:highlight>
                <a:srgbClr val="FFFF00"/>
              </a:highlight>
              <a:uLnTx/>
              <a:uFillTx/>
              <a:latin typeface="Arial" panose="020B0604020202020204"/>
              <a:ea typeface="+mn-ea"/>
              <a:cs typeface="+mn-cs"/>
            </a:endParaRPr>
          </a:p>
          <a:p>
            <a:pPr marL="0" marR="0" lvl="0" indent="0" algn="l" defTabSz="415869" rtl="0" eaLnBrk="1" fontAlgn="auto" latinLnBrk="0" hangingPunct="1">
              <a:lnSpc>
                <a:spcPct val="100000"/>
              </a:lnSpc>
              <a:spcBef>
                <a:spcPts val="0"/>
              </a:spcBef>
              <a:spcAft>
                <a:spcPts val="0"/>
              </a:spcAft>
              <a:buClrTx/>
              <a:buSzTx/>
              <a:buFontTx/>
              <a:buNone/>
              <a:tabLst/>
              <a:defRPr/>
            </a:pPr>
            <a:endParaRPr kumimoji="0" lang="en-GB" altLang="en-US" sz="1600" b="0" i="0" u="none" strike="noStrike" kern="1200" cap="none" spc="0" normalizeH="0" baseline="0" noProof="0" dirty="0">
              <a:ln>
                <a:noFill/>
              </a:ln>
              <a:solidFill>
                <a:srgbClr val="454545"/>
              </a:solidFill>
              <a:effectLst/>
              <a:highlight>
                <a:srgbClr val="FFFF00"/>
              </a:highlight>
              <a:uLnTx/>
              <a:uFillTx/>
              <a:latin typeface="Arial" panose="020B0604020202020204"/>
              <a:ea typeface="+mn-ea"/>
              <a:cs typeface="+mn-cs"/>
            </a:endParaRPr>
          </a:p>
          <a:p>
            <a:pPr marL="0" marR="0" lvl="0" indent="0" algn="l" defTabSz="415869" rtl="0" eaLnBrk="1" fontAlgn="auto" latinLnBrk="0" hangingPunct="1">
              <a:lnSpc>
                <a:spcPct val="100000"/>
              </a:lnSpc>
              <a:spcBef>
                <a:spcPts val="0"/>
              </a:spcBef>
              <a:spcAft>
                <a:spcPts val="0"/>
              </a:spcAft>
              <a:buClrTx/>
              <a:buSzTx/>
              <a:buFontTx/>
              <a:buNone/>
              <a:tabLst/>
              <a:defRPr/>
            </a:pPr>
            <a:endParaRPr kumimoji="0" lang="en-GB" altLang="en-US" sz="200" b="0" i="0" u="none" strike="noStrike" kern="1200" cap="none" spc="0" normalizeH="0" baseline="0" noProof="0" dirty="0">
              <a:ln>
                <a:noFill/>
              </a:ln>
              <a:solidFill>
                <a:srgbClr val="454545"/>
              </a:solidFill>
              <a:effectLst/>
              <a:uLnTx/>
              <a:uFillTx/>
              <a:latin typeface="Arial" panose="020B0604020202020204"/>
              <a:ea typeface="+mn-ea"/>
              <a:cs typeface="+mn-cs"/>
            </a:endParaRPr>
          </a:p>
        </p:txBody>
      </p:sp>
      <p:sp>
        <p:nvSpPr>
          <p:cNvPr id="2" name="Rectangle 1"/>
          <p:cNvSpPr/>
          <p:nvPr/>
        </p:nvSpPr>
        <p:spPr>
          <a:xfrm>
            <a:off x="323528" y="597912"/>
            <a:ext cx="8496944" cy="3323987"/>
          </a:xfrm>
          <a:prstGeom prst="rect">
            <a:avLst/>
          </a:prstGeom>
        </p:spPr>
        <p:txBody>
          <a:bodyPr wrap="square">
            <a:spAutoFit/>
          </a:bodyPr>
          <a:lstStyle/>
          <a:p>
            <a:pPr marL="285750" indent="-285750" algn="just">
              <a:buFont typeface="Arial" panose="020B0604020202020204" pitchFamily="34" charset="0"/>
              <a:buChar char="•"/>
            </a:pPr>
            <a:r>
              <a:rPr lang="en-GB" sz="1400" dirty="0"/>
              <a:t>Two responses were received to the Code Administrator Consultation. </a:t>
            </a:r>
          </a:p>
          <a:p>
            <a:pPr algn="just"/>
            <a:endParaRPr lang="en-GB" sz="1400" dirty="0"/>
          </a:p>
          <a:p>
            <a:pPr marL="493685" lvl="1" indent="-285750" algn="just">
              <a:buFont typeface="Arial" panose="020B0604020202020204" pitchFamily="34" charset="0"/>
              <a:buChar char="•"/>
            </a:pPr>
            <a:r>
              <a:rPr lang="en-GB" sz="1400" dirty="0"/>
              <a:t>Both respondents believed that the Original better facilitated the CUSC Objectives (specifically Applicable CUSC Objectives (c) and (d)) than the Baseline; </a:t>
            </a:r>
          </a:p>
          <a:p>
            <a:pPr lvl="1" algn="just"/>
            <a:endParaRPr lang="en-GB" sz="1400" dirty="0"/>
          </a:p>
          <a:p>
            <a:pPr marL="493685" lvl="1" indent="-285750" algn="just">
              <a:buFont typeface="Arial" panose="020B0604020202020204" pitchFamily="34" charset="0"/>
              <a:buChar char="•"/>
            </a:pPr>
            <a:r>
              <a:rPr lang="en-GB" sz="1400" dirty="0"/>
              <a:t>One respondent challenged the legal status of Ofgem’s 8 October 2019 decision letter and added that they are yet to receive response on the questions they posed to Ofgem and National Grid ESO in early November 2019</a:t>
            </a:r>
            <a:r>
              <a:rPr lang="en-GB" sz="1400"/>
              <a:t>; and</a:t>
            </a:r>
            <a:endParaRPr lang="en-GB" sz="1400" dirty="0"/>
          </a:p>
          <a:p>
            <a:pPr marL="493685" lvl="1" indent="-285750" algn="just">
              <a:buFont typeface="Arial" panose="020B0604020202020204" pitchFamily="34" charset="0"/>
              <a:buChar char="•"/>
            </a:pPr>
            <a:endParaRPr lang="en-GB" sz="1400" dirty="0"/>
          </a:p>
          <a:p>
            <a:pPr marL="493685" lvl="1" indent="-285750" algn="just">
              <a:buFont typeface="Arial" panose="020B0604020202020204" pitchFamily="34" charset="0"/>
              <a:buChar char="•"/>
            </a:pPr>
            <a:r>
              <a:rPr lang="en-GB" sz="1400" dirty="0"/>
              <a:t>The same respondent also believes that changes to the CUSC approved / implemented after 4</a:t>
            </a:r>
            <a:r>
              <a:rPr lang="en-GB" sz="1400" baseline="30000" dirty="0"/>
              <a:t>th</a:t>
            </a:r>
            <a:r>
              <a:rPr lang="en-GB" sz="1400" dirty="0"/>
              <a:t> August 2019 (up to and including 25</a:t>
            </a:r>
            <a:r>
              <a:rPr lang="en-GB" sz="1400" baseline="30000" dirty="0"/>
              <a:t>th</a:t>
            </a:r>
            <a:r>
              <a:rPr lang="en-GB" sz="1400" dirty="0"/>
              <a:t> June 2020) will, if they concern parts of the CUSC listed in Annex 1 of the 4</a:t>
            </a:r>
            <a:r>
              <a:rPr lang="en-GB" sz="1400" baseline="30000" dirty="0"/>
              <a:t>th</a:t>
            </a:r>
            <a:r>
              <a:rPr lang="en-GB" sz="1400" dirty="0"/>
              <a:t> August 2019 letter, need to be subject to the EBGL change process in order to have legal effect in GB.</a:t>
            </a:r>
          </a:p>
          <a:p>
            <a:pPr marL="493685" lvl="1" indent="-285750" algn="just">
              <a:buFont typeface="Arial" panose="020B0604020202020204" pitchFamily="34" charset="0"/>
              <a:buChar char="•"/>
            </a:pPr>
            <a:endParaRPr lang="en-US" sz="1400" dirty="0">
              <a:highlight>
                <a:srgbClr val="FFFF00"/>
              </a:highlight>
              <a:ea typeface="+mn-lt"/>
              <a:cs typeface="+mn-lt"/>
            </a:endParaRPr>
          </a:p>
          <a:p>
            <a:pPr marL="285750" indent="-285750" algn="just">
              <a:buFont typeface="Arial" panose="020B0604020202020204" pitchFamily="34" charset="0"/>
              <a:buChar char="•"/>
            </a:pPr>
            <a:r>
              <a:rPr lang="en-GB" sz="1400" dirty="0">
                <a:ea typeface="+mn-lt"/>
                <a:cs typeface="+mn-lt"/>
              </a:rPr>
              <a:t>No changes to Legal Text proposed</a:t>
            </a:r>
          </a:p>
        </p:txBody>
      </p:sp>
    </p:spTree>
    <p:extLst>
      <p:ext uri="{BB962C8B-B14F-4D97-AF65-F5344CB8AC3E}">
        <p14:creationId xmlns:p14="http://schemas.microsoft.com/office/powerpoint/2010/main" val="150904224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z="2000" dirty="0"/>
              <a:t>Next steps </a:t>
            </a:r>
          </a:p>
        </p:txBody>
      </p:sp>
      <p:sp>
        <p:nvSpPr>
          <p:cNvPr id="3" name="Content Placeholder 2"/>
          <p:cNvSpPr>
            <a:spLocks noGrp="1"/>
          </p:cNvSpPr>
          <p:nvPr>
            <p:ph idx="1"/>
          </p:nvPr>
        </p:nvSpPr>
        <p:spPr>
          <a:xfrm>
            <a:off x="335763" y="771550"/>
            <a:ext cx="8483786" cy="892552"/>
          </a:xfrm>
        </p:spPr>
        <p:txBody>
          <a:bodyPr/>
          <a:lstStyle/>
          <a:p>
            <a:pPr marL="285750" indent="-285750">
              <a:buFont typeface="Arial" panose="020B0604020202020204" pitchFamily="34" charset="0"/>
              <a:buChar char="•"/>
            </a:pPr>
            <a:r>
              <a:rPr lang="en-GB" sz="1600" dirty="0"/>
              <a:t>Panel Recommendation Vote:</a:t>
            </a:r>
          </a:p>
          <a:p>
            <a:pPr marL="285750" indent="-285750">
              <a:buFont typeface="Arial" panose="020B0604020202020204" pitchFamily="34" charset="0"/>
              <a:buChar char="•"/>
            </a:pPr>
            <a:r>
              <a:rPr lang="en-GB" sz="1600" dirty="0"/>
              <a:t>Issue Final Modification Report to Ofgem </a:t>
            </a:r>
          </a:p>
          <a:p>
            <a:pPr marL="285750" indent="-285750">
              <a:buFont typeface="Arial" panose="020B0604020202020204" pitchFamily="34" charset="0"/>
              <a:buChar char="•"/>
            </a:pPr>
            <a:r>
              <a:rPr lang="en-GB" sz="1600" dirty="0"/>
              <a:t>Timetable below:</a:t>
            </a:r>
          </a:p>
        </p:txBody>
      </p:sp>
      <p:graphicFrame>
        <p:nvGraphicFramePr>
          <p:cNvPr id="5" name="Table 4"/>
          <p:cNvGraphicFramePr>
            <a:graphicFrameLocks noGrp="1"/>
          </p:cNvGraphicFramePr>
          <p:nvPr>
            <p:extLst>
              <p:ext uri="{D42A27DB-BD31-4B8C-83A1-F6EECF244321}">
                <p14:modId xmlns:p14="http://schemas.microsoft.com/office/powerpoint/2010/main" val="342660154"/>
              </p:ext>
            </p:extLst>
          </p:nvPr>
        </p:nvGraphicFramePr>
        <p:xfrm>
          <a:off x="316878" y="1761591"/>
          <a:ext cx="8359577" cy="2682366"/>
        </p:xfrm>
        <a:graphic>
          <a:graphicData uri="http://schemas.openxmlformats.org/drawingml/2006/table">
            <a:tbl>
              <a:tblPr firstRow="1" firstCol="1" bandRow="1">
                <a:tableStyleId>{5C22544A-7EE6-4342-B048-85BDC9FD1C3A}</a:tableStyleId>
              </a:tblPr>
              <a:tblGrid>
                <a:gridCol w="4288569">
                  <a:extLst>
                    <a:ext uri="{9D8B030D-6E8A-4147-A177-3AD203B41FA5}">
                      <a16:colId xmlns:a16="http://schemas.microsoft.com/office/drawing/2014/main" val="2724207294"/>
                    </a:ext>
                  </a:extLst>
                </a:gridCol>
                <a:gridCol w="4071008">
                  <a:extLst>
                    <a:ext uri="{9D8B030D-6E8A-4147-A177-3AD203B41FA5}">
                      <a16:colId xmlns:a16="http://schemas.microsoft.com/office/drawing/2014/main" val="3200017178"/>
                    </a:ext>
                  </a:extLst>
                </a:gridCol>
              </a:tblGrid>
              <a:tr h="415967">
                <a:tc>
                  <a:txBody>
                    <a:bodyPr/>
                    <a:lstStyle/>
                    <a:p>
                      <a:pPr algn="just">
                        <a:lnSpc>
                          <a:spcPts val="1500"/>
                        </a:lnSpc>
                        <a:spcBef>
                          <a:spcPts val="600"/>
                        </a:spcBef>
                        <a:spcAft>
                          <a:spcPts val="0"/>
                        </a:spcAft>
                      </a:pPr>
                      <a:r>
                        <a:rPr lang="x-none" sz="1200" dirty="0">
                          <a:effectLst/>
                        </a:rPr>
                        <a:t> </a:t>
                      </a:r>
                      <a:r>
                        <a:rPr lang="en-GB" sz="1200" dirty="0">
                          <a:effectLst/>
                        </a:rPr>
                        <a:t>Stage gate</a:t>
                      </a:r>
                      <a:endParaRPr lang="en-GB"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just">
                        <a:lnSpc>
                          <a:spcPts val="1500"/>
                        </a:lnSpc>
                        <a:spcBef>
                          <a:spcPts val="600"/>
                        </a:spcBef>
                        <a:spcAft>
                          <a:spcPts val="0"/>
                        </a:spcAft>
                      </a:pPr>
                      <a:r>
                        <a:rPr lang="en-GB" sz="1200" dirty="0">
                          <a:effectLst/>
                          <a:latin typeface="Arial" panose="020B0604020202020204" pitchFamily="34" charset="0"/>
                          <a:ea typeface="Times New Roman" panose="02020603050405020304" pitchFamily="18" charset="0"/>
                          <a:cs typeface="Times New Roman" panose="02020603050405020304" pitchFamily="18" charset="0"/>
                        </a:rPr>
                        <a:t>Date </a:t>
                      </a:r>
                    </a:p>
                  </a:txBody>
                  <a:tcPr marL="68580" marR="68580" marT="0" marB="0"/>
                </a:tc>
                <a:extLst>
                  <a:ext uri="{0D108BD9-81ED-4DB2-BD59-A6C34878D82A}">
                    <a16:rowId xmlns:a16="http://schemas.microsoft.com/office/drawing/2014/main" val="1672700762"/>
                  </a:ext>
                </a:extLst>
              </a:tr>
              <a:tr h="537022">
                <a:tc>
                  <a:txBody>
                    <a:bodyPr/>
                    <a:lstStyle/>
                    <a:p>
                      <a:pPr algn="just">
                        <a:lnSpc>
                          <a:spcPts val="1500"/>
                        </a:lnSpc>
                        <a:spcBef>
                          <a:spcPts val="600"/>
                        </a:spcBef>
                        <a:spcAft>
                          <a:spcPts val="0"/>
                        </a:spcAft>
                      </a:pPr>
                      <a:r>
                        <a:rPr lang="en-GB" sz="1200" baseline="0" dirty="0">
                          <a:effectLst/>
                          <a:latin typeface="Arial" panose="020B0604020202020204" pitchFamily="34" charset="0"/>
                          <a:ea typeface="Times New Roman" panose="02020603050405020304" pitchFamily="18" charset="0"/>
                          <a:cs typeface="Times New Roman" panose="02020603050405020304" pitchFamily="18" charset="0"/>
                        </a:rPr>
                        <a:t>CUSC Modification Panel Recommendation Vote</a:t>
                      </a:r>
                      <a:endParaRPr lang="en-GB"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just">
                        <a:lnSpc>
                          <a:spcPts val="1500"/>
                        </a:lnSpc>
                        <a:spcBef>
                          <a:spcPts val="600"/>
                        </a:spcBef>
                        <a:spcAft>
                          <a:spcPts val="0"/>
                        </a:spcAft>
                      </a:pPr>
                      <a:r>
                        <a:rPr lang="en-GB" sz="1200" dirty="0">
                          <a:effectLst/>
                          <a:latin typeface="Arial" panose="020B0604020202020204" pitchFamily="34" charset="0"/>
                          <a:ea typeface="Times New Roman" panose="02020603050405020304" pitchFamily="18" charset="0"/>
                          <a:cs typeface="Times New Roman" panose="02020603050405020304" pitchFamily="18" charset="0"/>
                        </a:rPr>
                        <a:t>24 April 2020</a:t>
                      </a:r>
                    </a:p>
                  </a:txBody>
                  <a:tcPr marL="68580" marR="68580" marT="0" marB="0"/>
                </a:tc>
                <a:extLst>
                  <a:ext uri="{0D108BD9-81ED-4DB2-BD59-A6C34878D82A}">
                    <a16:rowId xmlns:a16="http://schemas.microsoft.com/office/drawing/2014/main" val="2125406481"/>
                  </a:ext>
                </a:extLst>
              </a:tr>
              <a:tr h="655333">
                <a:tc>
                  <a:txBody>
                    <a:bodyPr/>
                    <a:lstStyle/>
                    <a:p>
                      <a:pPr algn="just">
                        <a:lnSpc>
                          <a:spcPts val="1500"/>
                        </a:lnSpc>
                        <a:spcBef>
                          <a:spcPts val="600"/>
                        </a:spcBef>
                        <a:spcAft>
                          <a:spcPts val="0"/>
                        </a:spcAft>
                      </a:pPr>
                      <a:r>
                        <a:rPr lang="en-GB" sz="1200" dirty="0">
                          <a:effectLst/>
                          <a:latin typeface="Arial" panose="020B0604020202020204" pitchFamily="34" charset="0"/>
                          <a:ea typeface="Times New Roman" panose="02020603050405020304" pitchFamily="18" charset="0"/>
                          <a:cs typeface="Times New Roman" panose="02020603050405020304" pitchFamily="18" charset="0"/>
                        </a:rPr>
                        <a:t>Circulation</a:t>
                      </a:r>
                      <a:r>
                        <a:rPr lang="en-GB" sz="1200" baseline="0" dirty="0">
                          <a:effectLst/>
                          <a:latin typeface="Arial" panose="020B0604020202020204" pitchFamily="34" charset="0"/>
                          <a:ea typeface="Times New Roman" panose="02020603050405020304" pitchFamily="18" charset="0"/>
                          <a:cs typeface="Times New Roman" panose="02020603050405020304" pitchFamily="18" charset="0"/>
                        </a:rPr>
                        <a:t> of Final Modification Report for Panel review ahead of submission to Authority (5 working days)</a:t>
                      </a:r>
                      <a:endParaRPr lang="en-GB"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just">
                        <a:lnSpc>
                          <a:spcPts val="1500"/>
                        </a:lnSpc>
                        <a:spcBef>
                          <a:spcPts val="600"/>
                        </a:spcBef>
                        <a:spcAft>
                          <a:spcPts val="0"/>
                        </a:spcAft>
                      </a:pPr>
                      <a:r>
                        <a:rPr lang="en-GB" sz="1200" dirty="0">
                          <a:effectLst/>
                          <a:latin typeface="Arial" panose="020B0604020202020204" pitchFamily="34" charset="0"/>
                          <a:ea typeface="Times New Roman" panose="02020603050405020304" pitchFamily="18" charset="0"/>
                          <a:cs typeface="Times New Roman" panose="02020603050405020304" pitchFamily="18" charset="0"/>
                        </a:rPr>
                        <a:t>28 April 2020</a:t>
                      </a:r>
                    </a:p>
                  </a:txBody>
                  <a:tcPr marL="68580" marR="68580" marT="0" marB="0"/>
                </a:tc>
                <a:extLst>
                  <a:ext uri="{0D108BD9-81ED-4DB2-BD59-A6C34878D82A}">
                    <a16:rowId xmlns:a16="http://schemas.microsoft.com/office/drawing/2014/main" val="1979420177"/>
                  </a:ext>
                </a:extLst>
              </a:tr>
              <a:tr h="537022">
                <a:tc>
                  <a:txBody>
                    <a:bodyPr/>
                    <a:lstStyle/>
                    <a:p>
                      <a:pPr algn="just">
                        <a:lnSpc>
                          <a:spcPts val="1500"/>
                        </a:lnSpc>
                        <a:spcBef>
                          <a:spcPts val="600"/>
                        </a:spcBef>
                        <a:spcAft>
                          <a:spcPts val="0"/>
                        </a:spcAft>
                      </a:pPr>
                      <a:r>
                        <a:rPr lang="en-GB" sz="1200" dirty="0">
                          <a:effectLst/>
                          <a:latin typeface="Arial" panose="020B0604020202020204" pitchFamily="34" charset="0"/>
                          <a:ea typeface="Times New Roman" panose="02020603050405020304" pitchFamily="18" charset="0"/>
                          <a:cs typeface="Times New Roman" panose="02020603050405020304" pitchFamily="18" charset="0"/>
                        </a:rPr>
                        <a:t>Final Modification Report submitted to Authority for decision</a:t>
                      </a:r>
                    </a:p>
                  </a:txBody>
                  <a:tcPr marL="68580" marR="68580" marT="0" marB="0"/>
                </a:tc>
                <a:tc>
                  <a:txBody>
                    <a:bodyPr/>
                    <a:lstStyle/>
                    <a:p>
                      <a:pPr algn="just">
                        <a:lnSpc>
                          <a:spcPts val="1500"/>
                        </a:lnSpc>
                        <a:spcBef>
                          <a:spcPts val="600"/>
                        </a:spcBef>
                        <a:spcAft>
                          <a:spcPts val="0"/>
                        </a:spcAft>
                      </a:pPr>
                      <a:r>
                        <a:rPr lang="en-GB" sz="1200" dirty="0">
                          <a:effectLst/>
                          <a:latin typeface="Arial" panose="020B0604020202020204" pitchFamily="34" charset="0"/>
                          <a:ea typeface="Times New Roman" panose="02020603050405020304" pitchFamily="18" charset="0"/>
                          <a:cs typeface="Times New Roman" panose="02020603050405020304" pitchFamily="18" charset="0"/>
                        </a:rPr>
                        <a:t>6 May 2020</a:t>
                      </a:r>
                    </a:p>
                  </a:txBody>
                  <a:tcPr marL="68580" marR="68580" marT="0" marB="0"/>
                </a:tc>
                <a:extLst>
                  <a:ext uri="{0D108BD9-81ED-4DB2-BD59-A6C34878D82A}">
                    <a16:rowId xmlns:a16="http://schemas.microsoft.com/office/drawing/2014/main" val="4272279594"/>
                  </a:ext>
                </a:extLst>
              </a:tr>
              <a:tr h="537022">
                <a:tc>
                  <a:txBody>
                    <a:bodyPr/>
                    <a:lstStyle/>
                    <a:p>
                      <a:pPr algn="just">
                        <a:lnSpc>
                          <a:spcPts val="1500"/>
                        </a:lnSpc>
                        <a:spcBef>
                          <a:spcPts val="600"/>
                        </a:spcBef>
                        <a:spcAft>
                          <a:spcPts val="0"/>
                        </a:spcAft>
                      </a:pPr>
                      <a:r>
                        <a:rPr lang="en-GB" sz="1200" dirty="0">
                          <a:effectLst/>
                          <a:latin typeface="Arial" panose="020B0604020202020204" pitchFamily="34" charset="0"/>
                          <a:ea typeface="Times New Roman" panose="02020603050405020304" pitchFamily="18" charset="0"/>
                          <a:cs typeface="Times New Roman" panose="02020603050405020304" pitchFamily="18" charset="0"/>
                        </a:rPr>
                        <a:t>Implementation date</a:t>
                      </a:r>
                    </a:p>
                  </a:txBody>
                  <a:tcPr marL="68580" marR="68580" marT="0" marB="0"/>
                </a:tc>
                <a:tc>
                  <a:txBody>
                    <a:bodyPr/>
                    <a:lstStyle/>
                    <a:p>
                      <a:pPr algn="just">
                        <a:lnSpc>
                          <a:spcPts val="1500"/>
                        </a:lnSpc>
                        <a:spcBef>
                          <a:spcPts val="600"/>
                        </a:spcBef>
                        <a:spcAft>
                          <a:spcPts val="0"/>
                        </a:spcAft>
                      </a:pPr>
                      <a:r>
                        <a:rPr lang="en-GB" sz="1200" dirty="0">
                          <a:effectLst/>
                          <a:latin typeface="Arial" panose="020B0604020202020204" pitchFamily="34" charset="0"/>
                          <a:ea typeface="Times New Roman" panose="02020603050405020304" pitchFamily="18" charset="0"/>
                          <a:cs typeface="Times New Roman" panose="02020603050405020304" pitchFamily="18" charset="0"/>
                        </a:rPr>
                        <a:t>25 June 2020</a:t>
                      </a:r>
                    </a:p>
                  </a:txBody>
                  <a:tcPr marL="68580" marR="68580" marT="0" marB="0"/>
                </a:tc>
                <a:extLst>
                  <a:ext uri="{0D108BD9-81ED-4DB2-BD59-A6C34878D82A}">
                    <a16:rowId xmlns:a16="http://schemas.microsoft.com/office/drawing/2014/main" val="1494807718"/>
                  </a:ext>
                </a:extLst>
              </a:tr>
            </a:tbl>
          </a:graphicData>
        </a:graphic>
      </p:graphicFrame>
    </p:spTree>
    <p:extLst>
      <p:ext uri="{BB962C8B-B14F-4D97-AF65-F5344CB8AC3E}">
        <p14:creationId xmlns:p14="http://schemas.microsoft.com/office/powerpoint/2010/main" val="346672245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Placeholder 4">
            <a:extLst>
              <a:ext uri="{FF2B5EF4-FFF2-40B4-BE49-F238E27FC236}">
                <a16:creationId xmlns:a16="http://schemas.microsoft.com/office/drawing/2014/main" id="{01E4C02E-A8B9-4488-9D84-2618BA396364}"/>
              </a:ext>
            </a:extLst>
          </p:cNvPr>
          <p:cNvPicPr>
            <a:picLocks noGrp="1" noChangeAspect="1"/>
          </p:cNvPicPr>
          <p:nvPr>
            <p:ph type="pic" sz="quarter" idx="18"/>
          </p:nvPr>
        </p:nvPicPr>
        <p:blipFill rotWithShape="1">
          <a:blip r:embed="rId2">
            <a:extLst>
              <a:ext uri="{28A0092B-C50C-407E-A947-70E740481C1C}">
                <a14:useLocalDpi xmlns:a14="http://schemas.microsoft.com/office/drawing/2010/main" val="0"/>
              </a:ext>
            </a:extLst>
          </a:blip>
          <a:srcRect l="9324" r="9324"/>
          <a:stretch/>
        </p:blipFill>
        <p:spPr/>
      </p:pic>
      <p:sp>
        <p:nvSpPr>
          <p:cNvPr id="12" name="Rectangle 11">
            <a:extLst>
              <a:ext uri="{FF2B5EF4-FFF2-40B4-BE49-F238E27FC236}">
                <a16:creationId xmlns:a16="http://schemas.microsoft.com/office/drawing/2014/main" id="{45893458-BB27-4306-B44E-55E6F4694536}"/>
              </a:ext>
            </a:extLst>
          </p:cNvPr>
          <p:cNvSpPr/>
          <p:nvPr/>
        </p:nvSpPr>
        <p:spPr>
          <a:xfrm>
            <a:off x="9350411" y="2368429"/>
            <a:ext cx="1729185" cy="92333"/>
          </a:xfrm>
          <a:prstGeom prst="rect">
            <a:avLst/>
          </a:prstGeom>
          <a:solidFill>
            <a:schemeClr val="bg1">
              <a:lumMod val="95000"/>
            </a:schemeClr>
          </a:solidFill>
        </p:spPr>
        <p:txBody>
          <a:bodyPr wrap="square" lIns="0" tIns="0" rIns="0" bIns="0" rtlCol="0" anchor="ctr">
            <a:spAutoFit/>
          </a:bodyPr>
          <a:lstStyle/>
          <a:p>
            <a:pPr marL="0" marR="0" lvl="0" indent="0" algn="l" defTabSz="415869" rtl="0" eaLnBrk="1" fontAlgn="auto" latinLnBrk="0" hangingPunct="1">
              <a:lnSpc>
                <a:spcPct val="100000"/>
              </a:lnSpc>
              <a:spcBef>
                <a:spcPts val="0"/>
              </a:spcBef>
              <a:spcAft>
                <a:spcPts val="0"/>
              </a:spcAft>
              <a:buClrTx/>
              <a:buSzTx/>
              <a:buFontTx/>
              <a:buNone/>
              <a:tabLst/>
              <a:defRPr/>
            </a:pPr>
            <a:r>
              <a:rPr kumimoji="0" lang="en-GB" sz="600" b="0" i="0" u="none" strike="noStrike" kern="1200" cap="none" spc="0" normalizeH="0" baseline="0" noProof="0" dirty="0">
                <a:ln>
                  <a:noFill/>
                </a:ln>
                <a:solidFill>
                  <a:srgbClr val="454545"/>
                </a:solidFill>
                <a:effectLst/>
                <a:uLnTx/>
                <a:uFillTx/>
                <a:latin typeface="Arial" panose="020B0604020202020204"/>
                <a:ea typeface="+mn-ea"/>
                <a:cs typeface="Arial" panose="020B0604020202020204" pitchFamily="34" charset="0"/>
                <a:hlinkClick r:id="rId3"/>
              </a:rPr>
              <a:t>https://nationalgrid.onbrandcloud.com/login/</a:t>
            </a:r>
            <a:endParaRPr kumimoji="0" lang="en-GB" sz="600" b="0" i="0" u="none" strike="noStrike" kern="1200" cap="none" spc="0" normalizeH="0" baseline="0" noProof="0" dirty="0">
              <a:ln>
                <a:noFill/>
              </a:ln>
              <a:solidFill>
                <a:srgbClr val="454545"/>
              </a:solidFill>
              <a:effectLst/>
              <a:uLnTx/>
              <a:uFillTx/>
              <a:latin typeface="Arial" panose="020B0604020202020204"/>
              <a:ea typeface="+mn-ea"/>
              <a:cs typeface="Arial" panose="020B0604020202020204" pitchFamily="34" charset="0"/>
            </a:endParaRPr>
          </a:p>
        </p:txBody>
      </p:sp>
      <p:sp>
        <p:nvSpPr>
          <p:cNvPr id="7" name="Title 20"/>
          <p:cNvSpPr txBox="1">
            <a:spLocks/>
          </p:cNvSpPr>
          <p:nvPr/>
        </p:nvSpPr>
        <p:spPr>
          <a:xfrm>
            <a:off x="107504" y="267494"/>
            <a:ext cx="2880320" cy="432048"/>
          </a:xfrm>
          <a:prstGeom prst="rect">
            <a:avLst/>
          </a:prstGeom>
        </p:spPr>
        <p:txBody>
          <a:bodyPr vert="horz" wrap="square" lIns="0" tIns="0" rIns="0" bIns="0" rtlCol="0" anchor="t">
            <a:noAutofit/>
          </a:bodyPr>
          <a:lstStyle>
            <a:lvl1pPr eaLnBrk="1" hangingPunct="1">
              <a:lnSpc>
                <a:spcPct val="80000"/>
              </a:lnSpc>
              <a:defRPr sz="1800" b="1">
                <a:solidFill>
                  <a:schemeClr val="accent1"/>
                </a:solidFill>
                <a:latin typeface="+mj-lt"/>
                <a:ea typeface="+mj-ea"/>
                <a:cs typeface="+mj-cs"/>
              </a:defRPr>
            </a:lvl1pPr>
          </a:lstStyle>
          <a:p>
            <a:pPr marL="0" marR="0" lvl="0" indent="0" algn="l" defTabSz="914378" rtl="0" eaLnBrk="1" fontAlgn="auto" latinLnBrk="0" hangingPunct="1">
              <a:lnSpc>
                <a:spcPct val="80000"/>
              </a:lnSpc>
              <a:spcBef>
                <a:spcPts val="0"/>
              </a:spcBef>
              <a:spcAft>
                <a:spcPts val="0"/>
              </a:spcAft>
              <a:buClrTx/>
              <a:buSzTx/>
              <a:buFontTx/>
              <a:buNone/>
              <a:tabLst/>
              <a:defRPr/>
            </a:pPr>
            <a:r>
              <a:rPr kumimoji="0" lang="en-GB" sz="2400" b="1" i="0" u="none" strike="noStrike" kern="0" cap="none" spc="0" normalizeH="0" baseline="0" noProof="0" dirty="0">
                <a:ln>
                  <a:noFill/>
                </a:ln>
                <a:solidFill>
                  <a:srgbClr val="F26522"/>
                </a:solidFill>
                <a:effectLst/>
                <a:uLnTx/>
                <a:uFillTx/>
                <a:latin typeface="Arial" panose="020B0604020202020204"/>
                <a:ea typeface="+mj-ea"/>
                <a:cs typeface="+mj-cs"/>
              </a:rPr>
              <a:t>Break</a:t>
            </a:r>
            <a:br>
              <a:rPr kumimoji="0" lang="en-GB" sz="1800" b="1" i="0" u="none" strike="noStrike" kern="0" cap="none" spc="0" normalizeH="0" baseline="0" noProof="0" dirty="0">
                <a:ln>
                  <a:noFill/>
                </a:ln>
                <a:solidFill>
                  <a:srgbClr val="F26522"/>
                </a:solidFill>
                <a:effectLst/>
                <a:uLnTx/>
                <a:uFillTx/>
                <a:latin typeface="Arial" panose="020B0604020202020204"/>
                <a:ea typeface="+mj-ea"/>
                <a:cs typeface="+mj-cs"/>
              </a:rPr>
            </a:br>
            <a:br>
              <a:rPr kumimoji="0" lang="en-GB" sz="1800" b="1" i="0" u="none" strike="noStrike" kern="0" cap="none" spc="0" normalizeH="0" baseline="0" noProof="0" dirty="0">
                <a:ln>
                  <a:noFill/>
                </a:ln>
                <a:solidFill>
                  <a:srgbClr val="F26522"/>
                </a:solidFill>
                <a:effectLst/>
                <a:uLnTx/>
                <a:uFillTx/>
                <a:latin typeface="Arial" panose="020B0604020202020204"/>
                <a:ea typeface="+mj-ea"/>
                <a:cs typeface="+mj-cs"/>
              </a:rPr>
            </a:br>
            <a:br>
              <a:rPr kumimoji="0" lang="en-GB" sz="1800" b="1" i="0" u="none" strike="noStrike" kern="0" cap="none" spc="0" normalizeH="0" baseline="0" noProof="0" dirty="0">
                <a:ln>
                  <a:noFill/>
                </a:ln>
                <a:solidFill>
                  <a:srgbClr val="F26522"/>
                </a:solidFill>
                <a:effectLst/>
                <a:uLnTx/>
                <a:uFillTx/>
                <a:latin typeface="Arial" panose="020B0604020202020204"/>
                <a:ea typeface="+mj-ea"/>
                <a:cs typeface="+mj-cs"/>
              </a:rPr>
            </a:br>
            <a:endParaRPr kumimoji="0" lang="en-GB" sz="1800" b="1" i="0" u="none" strike="noStrike" kern="0" cap="none" spc="0" normalizeH="0" baseline="0" noProof="0" dirty="0">
              <a:ln>
                <a:noFill/>
              </a:ln>
              <a:solidFill>
                <a:srgbClr val="F26522"/>
              </a:solidFill>
              <a:effectLst/>
              <a:uLnTx/>
              <a:uFillTx/>
              <a:latin typeface="Arial" panose="020B0604020202020204"/>
              <a:ea typeface="+mj-ea"/>
              <a:cs typeface="+mj-cs"/>
            </a:endParaRPr>
          </a:p>
        </p:txBody>
      </p:sp>
      <p:pic>
        <p:nvPicPr>
          <p:cNvPr id="6" name="Picture Placeholder 4"/>
          <p:cNvPicPr>
            <a:picLocks noGrp="1" noChangeAspect="1"/>
          </p:cNvPicPr>
          <p:nvPr>
            <p:ph type="pic" sz="quarter" idx="4294967295"/>
          </p:nvPr>
        </p:nvPicPr>
        <p:blipFill rotWithShape="1">
          <a:blip r:embed="rId2">
            <a:extLst>
              <a:ext uri="{28A0092B-C50C-407E-A947-70E740481C1C}">
                <a14:useLocalDpi xmlns:a14="http://schemas.microsoft.com/office/drawing/2010/main" val="0"/>
              </a:ext>
            </a:extLst>
          </a:blip>
          <a:srcRect l="9324" r="9324"/>
          <a:stretch/>
        </p:blipFill>
        <p:spPr>
          <a:xfrm>
            <a:off x="1691680" y="0"/>
            <a:ext cx="7452320" cy="5142778"/>
          </a:xfrm>
          <a:custGeom>
            <a:avLst/>
            <a:gdLst>
              <a:gd name="connsiteX0" fmla="*/ 925004 w 5589240"/>
              <a:gd name="connsiteY0" fmla="*/ 0 h 5142778"/>
              <a:gd name="connsiteX1" fmla="*/ 1584176 w 5589240"/>
              <a:gd name="connsiteY1" fmla="*/ 0 h 5142778"/>
              <a:gd name="connsiteX2" fmla="*/ 1763212 w 5589240"/>
              <a:gd name="connsiteY2" fmla="*/ 0 h 5142778"/>
              <a:gd name="connsiteX3" fmla="*/ 5589240 w 5589240"/>
              <a:gd name="connsiteY3" fmla="*/ 0 h 5142778"/>
              <a:gd name="connsiteX4" fmla="*/ 5589240 w 5589240"/>
              <a:gd name="connsiteY4" fmla="*/ 4345781 h 5142778"/>
              <a:gd name="connsiteX5" fmla="*/ 5589238 w 5589240"/>
              <a:gd name="connsiteY5" fmla="*/ 4345781 h 5142778"/>
              <a:gd name="connsiteX6" fmla="*/ 5589238 w 5589240"/>
              <a:gd name="connsiteY6" fmla="*/ 4344165 h 5142778"/>
              <a:gd name="connsiteX7" fmla="*/ 5540450 w 5589240"/>
              <a:gd name="connsiteY7" fmla="*/ 4326824 h 5142778"/>
              <a:gd name="connsiteX8" fmla="*/ 5492379 w 5589240"/>
              <a:gd name="connsiteY8" fmla="*/ 4310591 h 5142778"/>
              <a:gd name="connsiteX9" fmla="*/ 5445012 w 5589240"/>
              <a:gd name="connsiteY9" fmla="*/ 4295447 h 5142778"/>
              <a:gd name="connsiteX10" fmla="*/ 5398338 w 5589240"/>
              <a:gd name="connsiteY10" fmla="*/ 4281374 h 5142778"/>
              <a:gd name="connsiteX11" fmla="*/ 5352340 w 5589240"/>
              <a:gd name="connsiteY11" fmla="*/ 4268353 h 5142778"/>
              <a:gd name="connsiteX12" fmla="*/ 5307008 w 5589240"/>
              <a:gd name="connsiteY12" fmla="*/ 4256365 h 5142778"/>
              <a:gd name="connsiteX13" fmla="*/ 5262327 w 5589240"/>
              <a:gd name="connsiteY13" fmla="*/ 4245394 h 5142778"/>
              <a:gd name="connsiteX14" fmla="*/ 5218286 w 5589240"/>
              <a:gd name="connsiteY14" fmla="*/ 4235421 h 5142778"/>
              <a:gd name="connsiteX15" fmla="*/ 5174871 w 5589240"/>
              <a:gd name="connsiteY15" fmla="*/ 4226427 h 5142778"/>
              <a:gd name="connsiteX16" fmla="*/ 5132068 w 5589240"/>
              <a:gd name="connsiteY16" fmla="*/ 4218394 h 5142778"/>
              <a:gd name="connsiteX17" fmla="*/ 5089864 w 5589240"/>
              <a:gd name="connsiteY17" fmla="*/ 4211304 h 5142778"/>
              <a:gd name="connsiteX18" fmla="*/ 5048250 w 5589240"/>
              <a:gd name="connsiteY18" fmla="*/ 4205138 h 5142778"/>
              <a:gd name="connsiteX19" fmla="*/ 5027658 w 5589240"/>
              <a:gd name="connsiteY19" fmla="*/ 4202397 h 5142778"/>
              <a:gd name="connsiteX20" fmla="*/ 5007207 w 5589240"/>
              <a:gd name="connsiteY20" fmla="*/ 4199880 h 5142778"/>
              <a:gd name="connsiteX21" fmla="*/ 4986898 w 5589240"/>
              <a:gd name="connsiteY21" fmla="*/ 4197584 h 5142778"/>
              <a:gd name="connsiteX22" fmla="*/ 4966726 w 5589240"/>
              <a:gd name="connsiteY22" fmla="*/ 4195509 h 5142778"/>
              <a:gd name="connsiteX23" fmla="*/ 4946692 w 5589240"/>
              <a:gd name="connsiteY23" fmla="*/ 4193650 h 5142778"/>
              <a:gd name="connsiteX24" fmla="*/ 4926792 w 5589240"/>
              <a:gd name="connsiteY24" fmla="*/ 4192007 h 5142778"/>
              <a:gd name="connsiteX25" fmla="*/ 4907028 w 5589240"/>
              <a:gd name="connsiteY25" fmla="*/ 4190577 h 5142778"/>
              <a:gd name="connsiteX26" fmla="*/ 4887393 w 5589240"/>
              <a:gd name="connsiteY26" fmla="*/ 4189358 h 5142778"/>
              <a:gd name="connsiteX27" fmla="*/ 4867891 w 5589240"/>
              <a:gd name="connsiteY27" fmla="*/ 4188346 h 5142778"/>
              <a:gd name="connsiteX28" fmla="*/ 4848516 w 5589240"/>
              <a:gd name="connsiteY28" fmla="*/ 4187541 h 5142778"/>
              <a:gd name="connsiteX29" fmla="*/ 4829270 w 5589240"/>
              <a:gd name="connsiteY29" fmla="*/ 4186940 h 5142778"/>
              <a:gd name="connsiteX30" fmla="*/ 4810148 w 5589240"/>
              <a:gd name="connsiteY30" fmla="*/ 4186540 h 5142778"/>
              <a:gd name="connsiteX31" fmla="*/ 4791151 w 5589240"/>
              <a:gd name="connsiteY31" fmla="*/ 4186339 h 5142778"/>
              <a:gd name="connsiteX32" fmla="*/ 4772275 w 5589240"/>
              <a:gd name="connsiteY32" fmla="*/ 4186336 h 5142778"/>
              <a:gd name="connsiteX33" fmla="*/ 4753521 w 5589240"/>
              <a:gd name="connsiteY33" fmla="*/ 4186526 h 5142778"/>
              <a:gd name="connsiteX34" fmla="*/ 4734884 w 5589240"/>
              <a:gd name="connsiteY34" fmla="*/ 4186909 h 5142778"/>
              <a:gd name="connsiteX35" fmla="*/ 4716367 w 5589240"/>
              <a:gd name="connsiteY35" fmla="*/ 4187483 h 5142778"/>
              <a:gd name="connsiteX36" fmla="*/ 4697964 w 5589240"/>
              <a:gd name="connsiteY36" fmla="*/ 4188243 h 5142778"/>
              <a:gd name="connsiteX37" fmla="*/ 4679676 w 5589240"/>
              <a:gd name="connsiteY37" fmla="*/ 4189190 h 5142778"/>
              <a:gd name="connsiteX38" fmla="*/ 4661500 w 5589240"/>
              <a:gd name="connsiteY38" fmla="*/ 4190320 h 5142778"/>
              <a:gd name="connsiteX39" fmla="*/ 4643435 w 5589240"/>
              <a:gd name="connsiteY39" fmla="*/ 4191630 h 5142778"/>
              <a:gd name="connsiteX40" fmla="*/ 4625479 w 5589240"/>
              <a:gd name="connsiteY40" fmla="*/ 4193119 h 5142778"/>
              <a:gd name="connsiteX41" fmla="*/ 4607631 w 5589240"/>
              <a:gd name="connsiteY41" fmla="*/ 4194785 h 5142778"/>
              <a:gd name="connsiteX42" fmla="*/ 4589889 w 5589240"/>
              <a:gd name="connsiteY42" fmla="*/ 4196625 h 5142778"/>
              <a:gd name="connsiteX43" fmla="*/ 4572251 w 5589240"/>
              <a:gd name="connsiteY43" fmla="*/ 4198636 h 5142778"/>
              <a:gd name="connsiteX44" fmla="*/ 4554716 w 5589240"/>
              <a:gd name="connsiteY44" fmla="*/ 4200817 h 5142778"/>
              <a:gd name="connsiteX45" fmla="*/ 4537282 w 5589240"/>
              <a:gd name="connsiteY45" fmla="*/ 4203166 h 5142778"/>
              <a:gd name="connsiteX46" fmla="*/ 4519948 w 5589240"/>
              <a:gd name="connsiteY46" fmla="*/ 4205679 h 5142778"/>
              <a:gd name="connsiteX47" fmla="*/ 4502712 w 5589240"/>
              <a:gd name="connsiteY47" fmla="*/ 4208355 h 5142778"/>
              <a:gd name="connsiteX48" fmla="*/ 4485571 w 5589240"/>
              <a:gd name="connsiteY48" fmla="*/ 4211191 h 5142778"/>
              <a:gd name="connsiteX49" fmla="*/ 4451572 w 5589240"/>
              <a:gd name="connsiteY49" fmla="*/ 4217335 h 5142778"/>
              <a:gd name="connsiteX50" fmla="*/ 4417939 w 5589240"/>
              <a:gd name="connsiteY50" fmla="*/ 4224094 h 5142778"/>
              <a:gd name="connsiteX51" fmla="*/ 4368146 w 5589240"/>
              <a:gd name="connsiteY51" fmla="*/ 4235344 h 5142778"/>
              <a:gd name="connsiteX52" fmla="*/ 4335369 w 5589240"/>
              <a:gd name="connsiteY52" fmla="*/ 4243558 h 5142778"/>
              <a:gd name="connsiteX53" fmla="*/ 4302911 w 5589240"/>
              <a:gd name="connsiteY53" fmla="*/ 4252322 h 5142778"/>
              <a:gd name="connsiteX54" fmla="*/ 4270761 w 5589240"/>
              <a:gd name="connsiteY54" fmla="*/ 4261618 h 5142778"/>
              <a:gd name="connsiteX55" fmla="*/ 4238903 w 5589240"/>
              <a:gd name="connsiteY55" fmla="*/ 4271428 h 5142778"/>
              <a:gd name="connsiteX56" fmla="*/ 4207327 w 5589240"/>
              <a:gd name="connsiteY56" fmla="*/ 4281734 h 5142778"/>
              <a:gd name="connsiteX57" fmla="*/ 4176018 w 5589240"/>
              <a:gd name="connsiteY57" fmla="*/ 4292517 h 5142778"/>
              <a:gd name="connsiteX58" fmla="*/ 4144964 w 5589240"/>
              <a:gd name="connsiteY58" fmla="*/ 4303758 h 5142778"/>
              <a:gd name="connsiteX59" fmla="*/ 4114151 w 5589240"/>
              <a:gd name="connsiteY59" fmla="*/ 4315440 h 5142778"/>
              <a:gd name="connsiteX60" fmla="*/ 4083566 w 5589240"/>
              <a:gd name="connsiteY60" fmla="*/ 4327545 h 5142778"/>
              <a:gd name="connsiteX61" fmla="*/ 4053198 w 5589240"/>
              <a:gd name="connsiteY61" fmla="*/ 4340054 h 5142778"/>
              <a:gd name="connsiteX62" fmla="*/ 4023031 w 5589240"/>
              <a:gd name="connsiteY62" fmla="*/ 4352948 h 5142778"/>
              <a:gd name="connsiteX63" fmla="*/ 3993054 w 5589240"/>
              <a:gd name="connsiteY63" fmla="*/ 4366210 h 5142778"/>
              <a:gd name="connsiteX64" fmla="*/ 3963254 w 5589240"/>
              <a:gd name="connsiteY64" fmla="*/ 4379822 h 5142778"/>
              <a:gd name="connsiteX65" fmla="*/ 3918855 w 5589240"/>
              <a:gd name="connsiteY65" fmla="*/ 4400854 h 5142778"/>
              <a:gd name="connsiteX66" fmla="*/ 3874780 w 5589240"/>
              <a:gd name="connsiteY66" fmla="*/ 4422570 h 5142778"/>
              <a:gd name="connsiteX67" fmla="*/ 3830984 w 5589240"/>
              <a:gd name="connsiteY67" fmla="*/ 4444908 h 5142778"/>
              <a:gd name="connsiteX68" fmla="*/ 3787424 w 5589240"/>
              <a:gd name="connsiteY68" fmla="*/ 4467805 h 5142778"/>
              <a:gd name="connsiteX69" fmla="*/ 3729634 w 5589240"/>
              <a:gd name="connsiteY69" fmla="*/ 4499099 h 5142778"/>
              <a:gd name="connsiteX70" fmla="*/ 3643361 w 5589240"/>
              <a:gd name="connsiteY70" fmla="*/ 4547383 h 5142778"/>
              <a:gd name="connsiteX71" fmla="*/ 3427694 w 5589240"/>
              <a:gd name="connsiteY71" fmla="*/ 4672140 h 5142778"/>
              <a:gd name="connsiteX72" fmla="*/ 3267070 w 5589240"/>
              <a:gd name="connsiteY72" fmla="*/ 4763822 h 5142778"/>
              <a:gd name="connsiteX73" fmla="*/ 3192696 w 5589240"/>
              <a:gd name="connsiteY73" fmla="*/ 4804607 h 5142778"/>
              <a:gd name="connsiteX74" fmla="*/ 3132387 w 5589240"/>
              <a:gd name="connsiteY74" fmla="*/ 4836560 h 5142778"/>
              <a:gd name="connsiteX75" fmla="*/ 3086616 w 5589240"/>
              <a:gd name="connsiteY75" fmla="*/ 4860036 h 5142778"/>
              <a:gd name="connsiteX76" fmla="*/ 3040332 w 5589240"/>
              <a:gd name="connsiteY76" fmla="*/ 4883024 h 5142778"/>
              <a:gd name="connsiteX77" fmla="*/ 2993492 w 5589240"/>
              <a:gd name="connsiteY77" fmla="*/ 4905462 h 5142778"/>
              <a:gd name="connsiteX78" fmla="*/ 2946052 w 5589240"/>
              <a:gd name="connsiteY78" fmla="*/ 4927290 h 5142778"/>
              <a:gd name="connsiteX79" fmla="*/ 2914070 w 5589240"/>
              <a:gd name="connsiteY79" fmla="*/ 4941472 h 5142778"/>
              <a:gd name="connsiteX80" fmla="*/ 2881789 w 5589240"/>
              <a:gd name="connsiteY80" fmla="*/ 4955337 h 5142778"/>
              <a:gd name="connsiteX81" fmla="*/ 2849196 w 5589240"/>
              <a:gd name="connsiteY81" fmla="*/ 4968866 h 5142778"/>
              <a:gd name="connsiteX82" fmla="*/ 2816278 w 5589240"/>
              <a:gd name="connsiteY82" fmla="*/ 4982041 h 5142778"/>
              <a:gd name="connsiteX83" fmla="*/ 2783021 w 5589240"/>
              <a:gd name="connsiteY83" fmla="*/ 4994845 h 5142778"/>
              <a:gd name="connsiteX84" fmla="*/ 2749413 w 5589240"/>
              <a:gd name="connsiteY84" fmla="*/ 5007258 h 5142778"/>
              <a:gd name="connsiteX85" fmla="*/ 2715440 w 5589240"/>
              <a:gd name="connsiteY85" fmla="*/ 5019263 h 5142778"/>
              <a:gd name="connsiteX86" fmla="*/ 2681090 w 5589240"/>
              <a:gd name="connsiteY86" fmla="*/ 5030841 h 5142778"/>
              <a:gd name="connsiteX87" fmla="*/ 2646349 w 5589240"/>
              <a:gd name="connsiteY87" fmla="*/ 5041974 h 5142778"/>
              <a:gd name="connsiteX88" fmla="*/ 2611205 w 5589240"/>
              <a:gd name="connsiteY88" fmla="*/ 5052643 h 5142778"/>
              <a:gd name="connsiteX89" fmla="*/ 2575645 w 5589240"/>
              <a:gd name="connsiteY89" fmla="*/ 5062831 h 5142778"/>
              <a:gd name="connsiteX90" fmla="*/ 2539655 w 5589240"/>
              <a:gd name="connsiteY90" fmla="*/ 5072519 h 5142778"/>
              <a:gd name="connsiteX91" fmla="*/ 2503222 w 5589240"/>
              <a:gd name="connsiteY91" fmla="*/ 5081689 h 5142778"/>
              <a:gd name="connsiteX92" fmla="*/ 2466334 w 5589240"/>
              <a:gd name="connsiteY92" fmla="*/ 5090323 h 5142778"/>
              <a:gd name="connsiteX93" fmla="*/ 2428977 w 5589240"/>
              <a:gd name="connsiteY93" fmla="*/ 5098402 h 5142778"/>
              <a:gd name="connsiteX94" fmla="*/ 2391138 w 5589240"/>
              <a:gd name="connsiteY94" fmla="*/ 5105908 h 5142778"/>
              <a:gd name="connsiteX95" fmla="*/ 2352805 w 5589240"/>
              <a:gd name="connsiteY95" fmla="*/ 5112824 h 5142778"/>
              <a:gd name="connsiteX96" fmla="*/ 2313964 w 5589240"/>
              <a:gd name="connsiteY96" fmla="*/ 5119129 h 5142778"/>
              <a:gd name="connsiteX97" fmla="*/ 2274602 w 5589240"/>
              <a:gd name="connsiteY97" fmla="*/ 5124807 h 5142778"/>
              <a:gd name="connsiteX98" fmla="*/ 2234707 w 5589240"/>
              <a:gd name="connsiteY98" fmla="*/ 5129839 h 5142778"/>
              <a:gd name="connsiteX99" fmla="*/ 2194264 w 5589240"/>
              <a:gd name="connsiteY99" fmla="*/ 5134207 h 5142778"/>
              <a:gd name="connsiteX100" fmla="*/ 2153262 w 5589240"/>
              <a:gd name="connsiteY100" fmla="*/ 5137893 h 5142778"/>
              <a:gd name="connsiteX101" fmla="*/ 2111687 w 5589240"/>
              <a:gd name="connsiteY101" fmla="*/ 5140877 h 5142778"/>
              <a:gd name="connsiteX102" fmla="*/ 2076318 w 5589240"/>
              <a:gd name="connsiteY102" fmla="*/ 5142778 h 5142778"/>
              <a:gd name="connsiteX103" fmla="*/ 1763212 w 5589240"/>
              <a:gd name="connsiteY103" fmla="*/ 5142778 h 5142778"/>
              <a:gd name="connsiteX104" fmla="*/ 1584176 w 5589240"/>
              <a:gd name="connsiteY104" fmla="*/ 5142778 h 5142778"/>
              <a:gd name="connsiteX105" fmla="*/ 0 w 5589240"/>
              <a:gd name="connsiteY105" fmla="*/ 5142778 h 5142778"/>
              <a:gd name="connsiteX106" fmla="*/ 36355 w 5589240"/>
              <a:gd name="connsiteY106" fmla="*/ 5078128 h 5142778"/>
              <a:gd name="connsiteX107" fmla="*/ 85405 w 5589240"/>
              <a:gd name="connsiteY107" fmla="*/ 4991843 h 5142778"/>
              <a:gd name="connsiteX108" fmla="*/ 164324 w 5589240"/>
              <a:gd name="connsiteY108" fmla="*/ 4854690 h 5142778"/>
              <a:gd name="connsiteX109" fmla="*/ 381230 w 5589240"/>
              <a:gd name="connsiteY109" fmla="*/ 4481186 h 5142778"/>
              <a:gd name="connsiteX110" fmla="*/ 439596 w 5589240"/>
              <a:gd name="connsiteY110" fmla="*/ 4379712 h 5142778"/>
              <a:gd name="connsiteX111" fmla="*/ 478157 w 5589240"/>
              <a:gd name="connsiteY111" fmla="*/ 4312042 h 5142778"/>
              <a:gd name="connsiteX112" fmla="*/ 516383 w 5589240"/>
              <a:gd name="connsiteY112" fmla="*/ 4244314 h 5142778"/>
              <a:gd name="connsiteX113" fmla="*/ 544803 w 5589240"/>
              <a:gd name="connsiteY113" fmla="*/ 4193459 h 5142778"/>
              <a:gd name="connsiteX114" fmla="*/ 572987 w 5589240"/>
              <a:gd name="connsiteY114" fmla="*/ 4142538 h 5142778"/>
              <a:gd name="connsiteX115" fmla="*/ 591636 w 5589240"/>
              <a:gd name="connsiteY115" fmla="*/ 4108547 h 5142778"/>
              <a:gd name="connsiteX116" fmla="*/ 610163 w 5589240"/>
              <a:gd name="connsiteY116" fmla="*/ 4074516 h 5142778"/>
              <a:gd name="connsiteX117" fmla="*/ 628565 w 5589240"/>
              <a:gd name="connsiteY117" fmla="*/ 4040440 h 5142778"/>
              <a:gd name="connsiteX118" fmla="*/ 646835 w 5589240"/>
              <a:gd name="connsiteY118" fmla="*/ 4006315 h 5142778"/>
              <a:gd name="connsiteX119" fmla="*/ 664966 w 5589240"/>
              <a:gd name="connsiteY119" fmla="*/ 3972137 h 5142778"/>
              <a:gd name="connsiteX120" fmla="*/ 682954 w 5589240"/>
              <a:gd name="connsiteY120" fmla="*/ 3937902 h 5142778"/>
              <a:gd name="connsiteX121" fmla="*/ 691892 w 5589240"/>
              <a:gd name="connsiteY121" fmla="*/ 3920762 h 5142778"/>
              <a:gd name="connsiteX122" fmla="*/ 700791 w 5589240"/>
              <a:gd name="connsiteY122" fmla="*/ 3903606 h 5142778"/>
              <a:gd name="connsiteX123" fmla="*/ 709652 w 5589240"/>
              <a:gd name="connsiteY123" fmla="*/ 3886433 h 5142778"/>
              <a:gd name="connsiteX124" fmla="*/ 718472 w 5589240"/>
              <a:gd name="connsiteY124" fmla="*/ 3869243 h 5142778"/>
              <a:gd name="connsiteX125" fmla="*/ 727252 w 5589240"/>
              <a:gd name="connsiteY125" fmla="*/ 3852035 h 5142778"/>
              <a:gd name="connsiteX126" fmla="*/ 735991 w 5589240"/>
              <a:gd name="connsiteY126" fmla="*/ 3834810 h 5142778"/>
              <a:gd name="connsiteX127" fmla="*/ 744687 w 5589240"/>
              <a:gd name="connsiteY127" fmla="*/ 3817565 h 5142778"/>
              <a:gd name="connsiteX128" fmla="*/ 753341 w 5589240"/>
              <a:gd name="connsiteY128" fmla="*/ 3800302 h 5142778"/>
              <a:gd name="connsiteX129" fmla="*/ 761951 w 5589240"/>
              <a:gd name="connsiteY129" fmla="*/ 3783019 h 5142778"/>
              <a:gd name="connsiteX130" fmla="*/ 770517 w 5589240"/>
              <a:gd name="connsiteY130" fmla="*/ 3765715 h 5142778"/>
              <a:gd name="connsiteX131" fmla="*/ 779038 w 5589240"/>
              <a:gd name="connsiteY131" fmla="*/ 3748391 h 5142778"/>
              <a:gd name="connsiteX132" fmla="*/ 787512 w 5589240"/>
              <a:gd name="connsiteY132" fmla="*/ 3731046 h 5142778"/>
              <a:gd name="connsiteX133" fmla="*/ 795941 w 5589240"/>
              <a:gd name="connsiteY133" fmla="*/ 3713678 h 5142778"/>
              <a:gd name="connsiteX134" fmla="*/ 804322 w 5589240"/>
              <a:gd name="connsiteY134" fmla="*/ 3696288 h 5142778"/>
              <a:gd name="connsiteX135" fmla="*/ 812655 w 5589240"/>
              <a:gd name="connsiteY135" fmla="*/ 3678875 h 5142778"/>
              <a:gd name="connsiteX136" fmla="*/ 820938 w 5589240"/>
              <a:gd name="connsiteY136" fmla="*/ 3661439 h 5142778"/>
              <a:gd name="connsiteX137" fmla="*/ 829172 w 5589240"/>
              <a:gd name="connsiteY137" fmla="*/ 3643979 h 5142778"/>
              <a:gd name="connsiteX138" fmla="*/ 837357 w 5589240"/>
              <a:gd name="connsiteY138" fmla="*/ 3626494 h 5142778"/>
              <a:gd name="connsiteX139" fmla="*/ 845490 w 5589240"/>
              <a:gd name="connsiteY139" fmla="*/ 3608984 h 5142778"/>
              <a:gd name="connsiteX140" fmla="*/ 853571 w 5589240"/>
              <a:gd name="connsiteY140" fmla="*/ 3591449 h 5142778"/>
              <a:gd name="connsiteX141" fmla="*/ 861599 w 5589240"/>
              <a:gd name="connsiteY141" fmla="*/ 3573886 h 5142778"/>
              <a:gd name="connsiteX142" fmla="*/ 869574 w 5589240"/>
              <a:gd name="connsiteY142" fmla="*/ 3556298 h 5142778"/>
              <a:gd name="connsiteX143" fmla="*/ 877495 w 5589240"/>
              <a:gd name="connsiteY143" fmla="*/ 3538682 h 5142778"/>
              <a:gd name="connsiteX144" fmla="*/ 885361 w 5589240"/>
              <a:gd name="connsiteY144" fmla="*/ 3521039 h 5142778"/>
              <a:gd name="connsiteX145" fmla="*/ 893171 w 5589240"/>
              <a:gd name="connsiteY145" fmla="*/ 3503367 h 5142778"/>
              <a:gd name="connsiteX146" fmla="*/ 900925 w 5589240"/>
              <a:gd name="connsiteY146" fmla="*/ 3485666 h 5142778"/>
              <a:gd name="connsiteX147" fmla="*/ 908622 w 5589240"/>
              <a:gd name="connsiteY147" fmla="*/ 3467936 h 5142778"/>
              <a:gd name="connsiteX148" fmla="*/ 916260 w 5589240"/>
              <a:gd name="connsiteY148" fmla="*/ 3450176 h 5142778"/>
              <a:gd name="connsiteX149" fmla="*/ 923841 w 5589240"/>
              <a:gd name="connsiteY149" fmla="*/ 3432385 h 5142778"/>
              <a:gd name="connsiteX150" fmla="*/ 931361 w 5589240"/>
              <a:gd name="connsiteY150" fmla="*/ 3414563 h 5142778"/>
              <a:gd name="connsiteX151" fmla="*/ 938822 w 5589240"/>
              <a:gd name="connsiteY151" fmla="*/ 3396710 h 5142778"/>
              <a:gd name="connsiteX152" fmla="*/ 946221 w 5589240"/>
              <a:gd name="connsiteY152" fmla="*/ 3378825 h 5142778"/>
              <a:gd name="connsiteX153" fmla="*/ 953559 w 5589240"/>
              <a:gd name="connsiteY153" fmla="*/ 3360907 h 5142778"/>
              <a:gd name="connsiteX154" fmla="*/ 960835 w 5589240"/>
              <a:gd name="connsiteY154" fmla="*/ 3342956 h 5142778"/>
              <a:gd name="connsiteX155" fmla="*/ 968048 w 5589240"/>
              <a:gd name="connsiteY155" fmla="*/ 3324971 h 5142778"/>
              <a:gd name="connsiteX156" fmla="*/ 975195 w 5589240"/>
              <a:gd name="connsiteY156" fmla="*/ 3306952 h 5142778"/>
              <a:gd name="connsiteX157" fmla="*/ 982280 w 5589240"/>
              <a:gd name="connsiteY157" fmla="*/ 3288898 h 5142778"/>
              <a:gd name="connsiteX158" fmla="*/ 989297 w 5589240"/>
              <a:gd name="connsiteY158" fmla="*/ 3270809 h 5142778"/>
              <a:gd name="connsiteX159" fmla="*/ 996250 w 5589240"/>
              <a:gd name="connsiteY159" fmla="*/ 3252684 h 5142778"/>
              <a:gd name="connsiteX160" fmla="*/ 1003136 w 5589240"/>
              <a:gd name="connsiteY160" fmla="*/ 3234522 h 5142778"/>
              <a:gd name="connsiteX161" fmla="*/ 1009953 w 5589240"/>
              <a:gd name="connsiteY161" fmla="*/ 3216324 h 5142778"/>
              <a:gd name="connsiteX162" fmla="*/ 1016702 w 5589240"/>
              <a:gd name="connsiteY162" fmla="*/ 3198088 h 5142778"/>
              <a:gd name="connsiteX163" fmla="*/ 1023381 w 5589240"/>
              <a:gd name="connsiteY163" fmla="*/ 3179814 h 5142778"/>
              <a:gd name="connsiteX164" fmla="*/ 1029991 w 5589240"/>
              <a:gd name="connsiteY164" fmla="*/ 3161502 h 5142778"/>
              <a:gd name="connsiteX165" fmla="*/ 1036530 w 5589240"/>
              <a:gd name="connsiteY165" fmla="*/ 3143151 h 5142778"/>
              <a:gd name="connsiteX166" fmla="*/ 1042998 w 5589240"/>
              <a:gd name="connsiteY166" fmla="*/ 3124759 h 5142778"/>
              <a:gd name="connsiteX167" fmla="*/ 1049393 w 5589240"/>
              <a:gd name="connsiteY167" fmla="*/ 3106328 h 5142778"/>
              <a:gd name="connsiteX168" fmla="*/ 1055715 w 5589240"/>
              <a:gd name="connsiteY168" fmla="*/ 3087856 h 5142778"/>
              <a:gd name="connsiteX169" fmla="*/ 1061964 w 5589240"/>
              <a:gd name="connsiteY169" fmla="*/ 3069343 h 5142778"/>
              <a:gd name="connsiteX170" fmla="*/ 1068138 w 5589240"/>
              <a:gd name="connsiteY170" fmla="*/ 3050788 h 5142778"/>
              <a:gd name="connsiteX171" fmla="*/ 1074237 w 5589240"/>
              <a:gd name="connsiteY171" fmla="*/ 3032191 h 5142778"/>
              <a:gd name="connsiteX172" fmla="*/ 1080260 w 5589240"/>
              <a:gd name="connsiteY172" fmla="*/ 3013551 h 5142778"/>
              <a:gd name="connsiteX173" fmla="*/ 1086206 w 5589240"/>
              <a:gd name="connsiteY173" fmla="*/ 2994867 h 5142778"/>
              <a:gd name="connsiteX174" fmla="*/ 1092075 w 5589240"/>
              <a:gd name="connsiteY174" fmla="*/ 2976140 h 5142778"/>
              <a:gd name="connsiteX175" fmla="*/ 1097865 w 5589240"/>
              <a:gd name="connsiteY175" fmla="*/ 2957368 h 5142778"/>
              <a:gd name="connsiteX176" fmla="*/ 1103577 w 5589240"/>
              <a:gd name="connsiteY176" fmla="*/ 2938551 h 5142778"/>
              <a:gd name="connsiteX177" fmla="*/ 1109208 w 5589240"/>
              <a:gd name="connsiteY177" fmla="*/ 2919688 h 5142778"/>
              <a:gd name="connsiteX178" fmla="*/ 1114759 w 5589240"/>
              <a:gd name="connsiteY178" fmla="*/ 2900780 h 5142778"/>
              <a:gd name="connsiteX179" fmla="*/ 1120228 w 5589240"/>
              <a:gd name="connsiteY179" fmla="*/ 2881825 h 5142778"/>
              <a:gd name="connsiteX180" fmla="*/ 1125617 w 5589240"/>
              <a:gd name="connsiteY180" fmla="*/ 2862822 h 5142778"/>
              <a:gd name="connsiteX181" fmla="*/ 1130921 w 5589240"/>
              <a:gd name="connsiteY181" fmla="*/ 2843773 h 5142778"/>
              <a:gd name="connsiteX182" fmla="*/ 1136143 w 5589240"/>
              <a:gd name="connsiteY182" fmla="*/ 2824674 h 5142778"/>
              <a:gd name="connsiteX183" fmla="*/ 1141280 w 5589240"/>
              <a:gd name="connsiteY183" fmla="*/ 2805527 h 5142778"/>
              <a:gd name="connsiteX184" fmla="*/ 1146332 w 5589240"/>
              <a:gd name="connsiteY184" fmla="*/ 2786331 h 5142778"/>
              <a:gd name="connsiteX185" fmla="*/ 1151298 w 5589240"/>
              <a:gd name="connsiteY185" fmla="*/ 2767085 h 5142778"/>
              <a:gd name="connsiteX186" fmla="*/ 1156178 w 5589240"/>
              <a:gd name="connsiteY186" fmla="*/ 2747788 h 5142778"/>
              <a:gd name="connsiteX187" fmla="*/ 1160971 w 5589240"/>
              <a:gd name="connsiteY187" fmla="*/ 2728441 h 5142778"/>
              <a:gd name="connsiteX188" fmla="*/ 1165675 w 5589240"/>
              <a:gd name="connsiteY188" fmla="*/ 2709042 h 5142778"/>
              <a:gd name="connsiteX189" fmla="*/ 1170290 w 5589240"/>
              <a:gd name="connsiteY189" fmla="*/ 2689591 h 5142778"/>
              <a:gd name="connsiteX190" fmla="*/ 1174816 w 5589240"/>
              <a:gd name="connsiteY190" fmla="*/ 2670087 h 5142778"/>
              <a:gd name="connsiteX191" fmla="*/ 1179252 w 5589240"/>
              <a:gd name="connsiteY191" fmla="*/ 2650531 h 5142778"/>
              <a:gd name="connsiteX192" fmla="*/ 1183597 w 5589240"/>
              <a:gd name="connsiteY192" fmla="*/ 2630921 h 5142778"/>
              <a:gd name="connsiteX193" fmla="*/ 1187850 w 5589240"/>
              <a:gd name="connsiteY193" fmla="*/ 2611257 h 5142778"/>
              <a:gd name="connsiteX194" fmla="*/ 1192010 w 5589240"/>
              <a:gd name="connsiteY194" fmla="*/ 2591538 h 5142778"/>
              <a:gd name="connsiteX195" fmla="*/ 1196077 w 5589240"/>
              <a:gd name="connsiteY195" fmla="*/ 2571764 h 5142778"/>
              <a:gd name="connsiteX196" fmla="*/ 1200049 w 5589240"/>
              <a:gd name="connsiteY196" fmla="*/ 2551934 h 5142778"/>
              <a:gd name="connsiteX197" fmla="*/ 1203927 w 5589240"/>
              <a:gd name="connsiteY197" fmla="*/ 2532048 h 5142778"/>
              <a:gd name="connsiteX198" fmla="*/ 1207710 w 5589240"/>
              <a:gd name="connsiteY198" fmla="*/ 2512105 h 5142778"/>
              <a:gd name="connsiteX199" fmla="*/ 1211395 w 5589240"/>
              <a:gd name="connsiteY199" fmla="*/ 2492104 h 5142778"/>
              <a:gd name="connsiteX200" fmla="*/ 1214985 w 5589240"/>
              <a:gd name="connsiteY200" fmla="*/ 2472046 h 5142778"/>
              <a:gd name="connsiteX201" fmla="*/ 1218476 w 5589240"/>
              <a:gd name="connsiteY201" fmla="*/ 2451929 h 5142778"/>
              <a:gd name="connsiteX202" fmla="*/ 1221868 w 5589240"/>
              <a:gd name="connsiteY202" fmla="*/ 2431753 h 5142778"/>
              <a:gd name="connsiteX203" fmla="*/ 1225161 w 5589240"/>
              <a:gd name="connsiteY203" fmla="*/ 2411518 h 5142778"/>
              <a:gd name="connsiteX204" fmla="*/ 1228353 w 5589240"/>
              <a:gd name="connsiteY204" fmla="*/ 2391223 h 5142778"/>
              <a:gd name="connsiteX205" fmla="*/ 1231446 w 5589240"/>
              <a:gd name="connsiteY205" fmla="*/ 2370867 h 5142778"/>
              <a:gd name="connsiteX206" fmla="*/ 1234436 w 5589240"/>
              <a:gd name="connsiteY206" fmla="*/ 2350449 h 5142778"/>
              <a:gd name="connsiteX207" fmla="*/ 1237324 w 5589240"/>
              <a:gd name="connsiteY207" fmla="*/ 2329971 h 5142778"/>
              <a:gd name="connsiteX208" fmla="*/ 1240109 w 5589240"/>
              <a:gd name="connsiteY208" fmla="*/ 2309430 h 5142778"/>
              <a:gd name="connsiteX209" fmla="*/ 1242790 w 5589240"/>
              <a:gd name="connsiteY209" fmla="*/ 2288826 h 5142778"/>
              <a:gd name="connsiteX210" fmla="*/ 1245366 w 5589240"/>
              <a:gd name="connsiteY210" fmla="*/ 2268159 h 5142778"/>
              <a:gd name="connsiteX211" fmla="*/ 1247837 w 5589240"/>
              <a:gd name="connsiteY211" fmla="*/ 2247428 h 5142778"/>
              <a:gd name="connsiteX212" fmla="*/ 1250202 w 5589240"/>
              <a:gd name="connsiteY212" fmla="*/ 2226633 h 5142778"/>
              <a:gd name="connsiteX213" fmla="*/ 1252460 w 5589240"/>
              <a:gd name="connsiteY213" fmla="*/ 2205773 h 5142778"/>
              <a:gd name="connsiteX214" fmla="*/ 1254610 w 5589240"/>
              <a:gd name="connsiteY214" fmla="*/ 2184847 h 5142778"/>
              <a:gd name="connsiteX215" fmla="*/ 1256651 w 5589240"/>
              <a:gd name="connsiteY215" fmla="*/ 2163856 h 5142778"/>
              <a:gd name="connsiteX216" fmla="*/ 1258584 w 5589240"/>
              <a:gd name="connsiteY216" fmla="*/ 2142798 h 5142778"/>
              <a:gd name="connsiteX217" fmla="*/ 1260407 w 5589240"/>
              <a:gd name="connsiteY217" fmla="*/ 2121673 h 5142778"/>
              <a:gd name="connsiteX218" fmla="*/ 1262119 w 5589240"/>
              <a:gd name="connsiteY218" fmla="*/ 2100480 h 5142778"/>
              <a:gd name="connsiteX219" fmla="*/ 1263719 w 5589240"/>
              <a:gd name="connsiteY219" fmla="*/ 2079219 h 5142778"/>
              <a:gd name="connsiteX220" fmla="*/ 1265207 w 5589240"/>
              <a:gd name="connsiteY220" fmla="*/ 2057890 h 5142778"/>
              <a:gd name="connsiteX221" fmla="*/ 1266583 w 5589240"/>
              <a:gd name="connsiteY221" fmla="*/ 2036492 h 5142778"/>
              <a:gd name="connsiteX222" fmla="*/ 1267845 w 5589240"/>
              <a:gd name="connsiteY222" fmla="*/ 2015023 h 5142778"/>
              <a:gd name="connsiteX223" fmla="*/ 1268992 w 5589240"/>
              <a:gd name="connsiteY223" fmla="*/ 1993484 h 5142778"/>
              <a:gd name="connsiteX224" fmla="*/ 1270024 w 5589240"/>
              <a:gd name="connsiteY224" fmla="*/ 1971875 h 5142778"/>
              <a:gd name="connsiteX225" fmla="*/ 1270940 w 5589240"/>
              <a:gd name="connsiteY225" fmla="*/ 1950194 h 5142778"/>
              <a:gd name="connsiteX226" fmla="*/ 1271740 w 5589240"/>
              <a:gd name="connsiteY226" fmla="*/ 1928441 h 5142778"/>
              <a:gd name="connsiteX227" fmla="*/ 1272422 w 5589240"/>
              <a:gd name="connsiteY227" fmla="*/ 1906616 h 5142778"/>
              <a:gd name="connsiteX228" fmla="*/ 1272986 w 5589240"/>
              <a:gd name="connsiteY228" fmla="*/ 1884718 h 5142778"/>
              <a:gd name="connsiteX229" fmla="*/ 1273430 w 5589240"/>
              <a:gd name="connsiteY229" fmla="*/ 1862747 h 5142778"/>
              <a:gd name="connsiteX230" fmla="*/ 1273755 w 5589240"/>
              <a:gd name="connsiteY230" fmla="*/ 1840700 h 5142778"/>
              <a:gd name="connsiteX231" fmla="*/ 1273961 w 5589240"/>
              <a:gd name="connsiteY231" fmla="*/ 1818581 h 5142778"/>
              <a:gd name="connsiteX232" fmla="*/ 1274005 w 5589240"/>
              <a:gd name="connsiteY232" fmla="*/ 1774114 h 5142778"/>
              <a:gd name="connsiteX233" fmla="*/ 1273844 w 5589240"/>
              <a:gd name="connsiteY233" fmla="*/ 1751767 h 5142778"/>
              <a:gd name="connsiteX234" fmla="*/ 1273558 w 5589240"/>
              <a:gd name="connsiteY234" fmla="*/ 1729342 h 5142778"/>
              <a:gd name="connsiteX235" fmla="*/ 1273150 w 5589240"/>
              <a:gd name="connsiteY235" fmla="*/ 1706841 h 5142778"/>
              <a:gd name="connsiteX236" fmla="*/ 1272616 w 5589240"/>
              <a:gd name="connsiteY236" fmla="*/ 1684263 h 5142778"/>
              <a:gd name="connsiteX237" fmla="*/ 1271956 w 5589240"/>
              <a:gd name="connsiteY237" fmla="*/ 1661605 h 5142778"/>
              <a:gd name="connsiteX238" fmla="*/ 1271170 w 5589240"/>
              <a:gd name="connsiteY238" fmla="*/ 1638868 h 5142778"/>
              <a:gd name="connsiteX239" fmla="*/ 1270256 w 5589240"/>
              <a:gd name="connsiteY239" fmla="*/ 1616053 h 5142778"/>
              <a:gd name="connsiteX240" fmla="*/ 1269215 w 5589240"/>
              <a:gd name="connsiteY240" fmla="*/ 1593157 h 5142778"/>
              <a:gd name="connsiteX241" fmla="*/ 1268044 w 5589240"/>
              <a:gd name="connsiteY241" fmla="*/ 1570181 h 5142778"/>
              <a:gd name="connsiteX242" fmla="*/ 1266744 w 5589240"/>
              <a:gd name="connsiteY242" fmla="*/ 1547124 h 5142778"/>
              <a:gd name="connsiteX243" fmla="*/ 1265314 w 5589240"/>
              <a:gd name="connsiteY243" fmla="*/ 1523985 h 5142778"/>
              <a:gd name="connsiteX244" fmla="*/ 1263753 w 5589240"/>
              <a:gd name="connsiteY244" fmla="*/ 1500764 h 5142778"/>
              <a:gd name="connsiteX245" fmla="*/ 1262060 w 5589240"/>
              <a:gd name="connsiteY245" fmla="*/ 1477461 h 5142778"/>
              <a:gd name="connsiteX246" fmla="*/ 1260234 w 5589240"/>
              <a:gd name="connsiteY246" fmla="*/ 1454074 h 5142778"/>
              <a:gd name="connsiteX247" fmla="*/ 1258276 w 5589240"/>
              <a:gd name="connsiteY247" fmla="*/ 1430604 h 5142778"/>
              <a:gd name="connsiteX248" fmla="*/ 1256182 w 5589240"/>
              <a:gd name="connsiteY248" fmla="*/ 1407049 h 5142778"/>
              <a:gd name="connsiteX249" fmla="*/ 1253955 w 5589240"/>
              <a:gd name="connsiteY249" fmla="*/ 1383410 h 5142778"/>
              <a:gd name="connsiteX250" fmla="*/ 1251592 w 5589240"/>
              <a:gd name="connsiteY250" fmla="*/ 1359685 h 5142778"/>
              <a:gd name="connsiteX251" fmla="*/ 1249092 w 5589240"/>
              <a:gd name="connsiteY251" fmla="*/ 1335873 h 5142778"/>
              <a:gd name="connsiteX252" fmla="*/ 1246456 w 5589240"/>
              <a:gd name="connsiteY252" fmla="*/ 1311977 h 5142778"/>
              <a:gd name="connsiteX253" fmla="*/ 1243681 w 5589240"/>
              <a:gd name="connsiteY253" fmla="*/ 1287992 h 5142778"/>
              <a:gd name="connsiteX254" fmla="*/ 1240769 w 5589240"/>
              <a:gd name="connsiteY254" fmla="*/ 1263921 h 5142778"/>
              <a:gd name="connsiteX255" fmla="*/ 1237716 w 5589240"/>
              <a:gd name="connsiteY255" fmla="*/ 1239761 h 5142778"/>
              <a:gd name="connsiteX256" fmla="*/ 1234524 w 5589240"/>
              <a:gd name="connsiteY256" fmla="*/ 1215513 h 5142778"/>
              <a:gd name="connsiteX257" fmla="*/ 1231190 w 5589240"/>
              <a:gd name="connsiteY257" fmla="*/ 1191176 h 5142778"/>
              <a:gd name="connsiteX258" fmla="*/ 1227715 w 5589240"/>
              <a:gd name="connsiteY258" fmla="*/ 1166749 h 5142778"/>
              <a:gd name="connsiteX259" fmla="*/ 1224099 w 5589240"/>
              <a:gd name="connsiteY259" fmla="*/ 1142232 h 5142778"/>
              <a:gd name="connsiteX260" fmla="*/ 1220339 w 5589240"/>
              <a:gd name="connsiteY260" fmla="*/ 1117624 h 5142778"/>
              <a:gd name="connsiteX261" fmla="*/ 1216434 w 5589240"/>
              <a:gd name="connsiteY261" fmla="*/ 1092925 h 5142778"/>
              <a:gd name="connsiteX262" fmla="*/ 1212386 w 5589240"/>
              <a:gd name="connsiteY262" fmla="*/ 1068134 h 5142778"/>
              <a:gd name="connsiteX263" fmla="*/ 1208192 w 5589240"/>
              <a:gd name="connsiteY263" fmla="*/ 1043251 h 5142778"/>
              <a:gd name="connsiteX264" fmla="*/ 1203852 w 5589240"/>
              <a:gd name="connsiteY264" fmla="*/ 1018274 h 5142778"/>
              <a:gd name="connsiteX265" fmla="*/ 1199365 w 5589240"/>
              <a:gd name="connsiteY265" fmla="*/ 993205 h 5142778"/>
              <a:gd name="connsiteX266" fmla="*/ 1194731 w 5589240"/>
              <a:gd name="connsiteY266" fmla="*/ 968042 h 5142778"/>
              <a:gd name="connsiteX267" fmla="*/ 1189948 w 5589240"/>
              <a:gd name="connsiteY267" fmla="*/ 942784 h 5142778"/>
              <a:gd name="connsiteX268" fmla="*/ 1185016 w 5589240"/>
              <a:gd name="connsiteY268" fmla="*/ 917431 h 5142778"/>
              <a:gd name="connsiteX269" fmla="*/ 1179934 w 5589240"/>
              <a:gd name="connsiteY269" fmla="*/ 891982 h 5142778"/>
              <a:gd name="connsiteX270" fmla="*/ 1174701 w 5589240"/>
              <a:gd name="connsiteY270" fmla="*/ 866438 h 5142778"/>
              <a:gd name="connsiteX271" fmla="*/ 1169317 w 5589240"/>
              <a:gd name="connsiteY271" fmla="*/ 840796 h 5142778"/>
              <a:gd name="connsiteX272" fmla="*/ 1163781 w 5589240"/>
              <a:gd name="connsiteY272" fmla="*/ 815058 h 5142778"/>
              <a:gd name="connsiteX273" fmla="*/ 1158092 w 5589240"/>
              <a:gd name="connsiteY273" fmla="*/ 789222 h 5142778"/>
              <a:gd name="connsiteX274" fmla="*/ 1152249 w 5589240"/>
              <a:gd name="connsiteY274" fmla="*/ 763287 h 5142778"/>
              <a:gd name="connsiteX275" fmla="*/ 1146253 w 5589240"/>
              <a:gd name="connsiteY275" fmla="*/ 737255 h 5142778"/>
              <a:gd name="connsiteX276" fmla="*/ 1140101 w 5589240"/>
              <a:gd name="connsiteY276" fmla="*/ 711122 h 5142778"/>
              <a:gd name="connsiteX277" fmla="*/ 1133793 w 5589240"/>
              <a:gd name="connsiteY277" fmla="*/ 684890 h 5142778"/>
              <a:gd name="connsiteX278" fmla="*/ 1127327 w 5589240"/>
              <a:gd name="connsiteY278" fmla="*/ 658557 h 5142778"/>
              <a:gd name="connsiteX279" fmla="*/ 1120705 w 5589240"/>
              <a:gd name="connsiteY279" fmla="*/ 632123 h 5142778"/>
              <a:gd name="connsiteX280" fmla="*/ 1113925 w 5589240"/>
              <a:gd name="connsiteY280" fmla="*/ 605589 h 5142778"/>
              <a:gd name="connsiteX281" fmla="*/ 1106986 w 5589240"/>
              <a:gd name="connsiteY281" fmla="*/ 578951 h 5142778"/>
              <a:gd name="connsiteX282" fmla="*/ 1099887 w 5589240"/>
              <a:gd name="connsiteY282" fmla="*/ 552212 h 5142778"/>
              <a:gd name="connsiteX283" fmla="*/ 1092628 w 5589240"/>
              <a:gd name="connsiteY283" fmla="*/ 525369 h 5142778"/>
              <a:gd name="connsiteX284" fmla="*/ 1085207 w 5589240"/>
              <a:gd name="connsiteY284" fmla="*/ 498423 h 5142778"/>
              <a:gd name="connsiteX285" fmla="*/ 1077624 w 5589240"/>
              <a:gd name="connsiteY285" fmla="*/ 471372 h 5142778"/>
              <a:gd name="connsiteX286" fmla="*/ 1069880 w 5589240"/>
              <a:gd name="connsiteY286" fmla="*/ 444217 h 5142778"/>
              <a:gd name="connsiteX287" fmla="*/ 1061971 w 5589240"/>
              <a:gd name="connsiteY287" fmla="*/ 416957 h 5142778"/>
              <a:gd name="connsiteX288" fmla="*/ 1053898 w 5589240"/>
              <a:gd name="connsiteY288" fmla="*/ 389591 h 5142778"/>
              <a:gd name="connsiteX289" fmla="*/ 1045660 w 5589240"/>
              <a:gd name="connsiteY289" fmla="*/ 362118 h 5142778"/>
              <a:gd name="connsiteX290" fmla="*/ 1037256 w 5589240"/>
              <a:gd name="connsiteY290" fmla="*/ 334538 h 5142778"/>
              <a:gd name="connsiteX291" fmla="*/ 1028686 w 5589240"/>
              <a:gd name="connsiteY291" fmla="*/ 306852 h 5142778"/>
              <a:gd name="connsiteX292" fmla="*/ 1019950 w 5589240"/>
              <a:gd name="connsiteY292" fmla="*/ 279057 h 5142778"/>
              <a:gd name="connsiteX293" fmla="*/ 1011045 w 5589240"/>
              <a:gd name="connsiteY293" fmla="*/ 251154 h 5142778"/>
              <a:gd name="connsiteX294" fmla="*/ 1001971 w 5589240"/>
              <a:gd name="connsiteY294" fmla="*/ 223142 h 5142778"/>
              <a:gd name="connsiteX295" fmla="*/ 992728 w 5589240"/>
              <a:gd name="connsiteY295" fmla="*/ 195020 h 5142778"/>
              <a:gd name="connsiteX296" fmla="*/ 983314 w 5589240"/>
              <a:gd name="connsiteY296" fmla="*/ 166788 h 5142778"/>
              <a:gd name="connsiteX297" fmla="*/ 973730 w 5589240"/>
              <a:gd name="connsiteY297" fmla="*/ 138446 h 5142778"/>
              <a:gd name="connsiteX298" fmla="*/ 963974 w 5589240"/>
              <a:gd name="connsiteY298" fmla="*/ 109992 h 5142778"/>
              <a:gd name="connsiteX299" fmla="*/ 954045 w 5589240"/>
              <a:gd name="connsiteY299" fmla="*/ 81427 h 5142778"/>
              <a:gd name="connsiteX300" fmla="*/ 943943 w 5589240"/>
              <a:gd name="connsiteY300" fmla="*/ 52750 h 5142778"/>
              <a:gd name="connsiteX301" fmla="*/ 933667 w 5589240"/>
              <a:gd name="connsiteY301" fmla="*/ 23959 h 51427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Lst>
            <a:rect l="l" t="t" r="r" b="b"/>
            <a:pathLst>
              <a:path w="5589240" h="5142778">
                <a:moveTo>
                  <a:pt x="925004" y="0"/>
                </a:moveTo>
                <a:lnTo>
                  <a:pt x="1584176" y="0"/>
                </a:lnTo>
                <a:lnTo>
                  <a:pt x="1763212" y="0"/>
                </a:lnTo>
                <a:lnTo>
                  <a:pt x="5589240" y="0"/>
                </a:lnTo>
                <a:lnTo>
                  <a:pt x="5589240" y="4345781"/>
                </a:lnTo>
                <a:lnTo>
                  <a:pt x="5589238" y="4345781"/>
                </a:lnTo>
                <a:lnTo>
                  <a:pt x="5589238" y="4344165"/>
                </a:lnTo>
                <a:lnTo>
                  <a:pt x="5540450" y="4326824"/>
                </a:lnTo>
                <a:lnTo>
                  <a:pt x="5492379" y="4310591"/>
                </a:lnTo>
                <a:lnTo>
                  <a:pt x="5445012" y="4295447"/>
                </a:lnTo>
                <a:lnTo>
                  <a:pt x="5398338" y="4281374"/>
                </a:lnTo>
                <a:lnTo>
                  <a:pt x="5352340" y="4268353"/>
                </a:lnTo>
                <a:lnTo>
                  <a:pt x="5307008" y="4256365"/>
                </a:lnTo>
                <a:lnTo>
                  <a:pt x="5262327" y="4245394"/>
                </a:lnTo>
                <a:lnTo>
                  <a:pt x="5218286" y="4235421"/>
                </a:lnTo>
                <a:lnTo>
                  <a:pt x="5174871" y="4226427"/>
                </a:lnTo>
                <a:lnTo>
                  <a:pt x="5132068" y="4218394"/>
                </a:lnTo>
                <a:lnTo>
                  <a:pt x="5089864" y="4211304"/>
                </a:lnTo>
                <a:lnTo>
                  <a:pt x="5048250" y="4205138"/>
                </a:lnTo>
                <a:lnTo>
                  <a:pt x="5027658" y="4202397"/>
                </a:lnTo>
                <a:lnTo>
                  <a:pt x="5007207" y="4199880"/>
                </a:lnTo>
                <a:lnTo>
                  <a:pt x="4986898" y="4197584"/>
                </a:lnTo>
                <a:lnTo>
                  <a:pt x="4966726" y="4195509"/>
                </a:lnTo>
                <a:lnTo>
                  <a:pt x="4946692" y="4193650"/>
                </a:lnTo>
                <a:lnTo>
                  <a:pt x="4926792" y="4192007"/>
                </a:lnTo>
                <a:lnTo>
                  <a:pt x="4907028" y="4190577"/>
                </a:lnTo>
                <a:lnTo>
                  <a:pt x="4887393" y="4189358"/>
                </a:lnTo>
                <a:lnTo>
                  <a:pt x="4867891" y="4188346"/>
                </a:lnTo>
                <a:lnTo>
                  <a:pt x="4848516" y="4187541"/>
                </a:lnTo>
                <a:lnTo>
                  <a:pt x="4829270" y="4186940"/>
                </a:lnTo>
                <a:lnTo>
                  <a:pt x="4810148" y="4186540"/>
                </a:lnTo>
                <a:lnTo>
                  <a:pt x="4791151" y="4186339"/>
                </a:lnTo>
                <a:lnTo>
                  <a:pt x="4772275" y="4186336"/>
                </a:lnTo>
                <a:lnTo>
                  <a:pt x="4753521" y="4186526"/>
                </a:lnTo>
                <a:lnTo>
                  <a:pt x="4734884" y="4186909"/>
                </a:lnTo>
                <a:lnTo>
                  <a:pt x="4716367" y="4187483"/>
                </a:lnTo>
                <a:lnTo>
                  <a:pt x="4697964" y="4188243"/>
                </a:lnTo>
                <a:lnTo>
                  <a:pt x="4679676" y="4189190"/>
                </a:lnTo>
                <a:lnTo>
                  <a:pt x="4661500" y="4190320"/>
                </a:lnTo>
                <a:lnTo>
                  <a:pt x="4643435" y="4191630"/>
                </a:lnTo>
                <a:lnTo>
                  <a:pt x="4625479" y="4193119"/>
                </a:lnTo>
                <a:lnTo>
                  <a:pt x="4607631" y="4194785"/>
                </a:lnTo>
                <a:lnTo>
                  <a:pt x="4589889" y="4196625"/>
                </a:lnTo>
                <a:lnTo>
                  <a:pt x="4572251" y="4198636"/>
                </a:lnTo>
                <a:lnTo>
                  <a:pt x="4554716" y="4200817"/>
                </a:lnTo>
                <a:lnTo>
                  <a:pt x="4537282" y="4203166"/>
                </a:lnTo>
                <a:lnTo>
                  <a:pt x="4519948" y="4205679"/>
                </a:lnTo>
                <a:lnTo>
                  <a:pt x="4502712" y="4208355"/>
                </a:lnTo>
                <a:lnTo>
                  <a:pt x="4485571" y="4211191"/>
                </a:lnTo>
                <a:lnTo>
                  <a:pt x="4451572" y="4217335"/>
                </a:lnTo>
                <a:lnTo>
                  <a:pt x="4417939" y="4224094"/>
                </a:lnTo>
                <a:lnTo>
                  <a:pt x="4368146" y="4235344"/>
                </a:lnTo>
                <a:lnTo>
                  <a:pt x="4335369" y="4243558"/>
                </a:lnTo>
                <a:lnTo>
                  <a:pt x="4302911" y="4252322"/>
                </a:lnTo>
                <a:lnTo>
                  <a:pt x="4270761" y="4261618"/>
                </a:lnTo>
                <a:lnTo>
                  <a:pt x="4238903" y="4271428"/>
                </a:lnTo>
                <a:lnTo>
                  <a:pt x="4207327" y="4281734"/>
                </a:lnTo>
                <a:lnTo>
                  <a:pt x="4176018" y="4292517"/>
                </a:lnTo>
                <a:lnTo>
                  <a:pt x="4144964" y="4303758"/>
                </a:lnTo>
                <a:lnTo>
                  <a:pt x="4114151" y="4315440"/>
                </a:lnTo>
                <a:lnTo>
                  <a:pt x="4083566" y="4327545"/>
                </a:lnTo>
                <a:lnTo>
                  <a:pt x="4053198" y="4340054"/>
                </a:lnTo>
                <a:lnTo>
                  <a:pt x="4023031" y="4352948"/>
                </a:lnTo>
                <a:lnTo>
                  <a:pt x="3993054" y="4366210"/>
                </a:lnTo>
                <a:lnTo>
                  <a:pt x="3963254" y="4379822"/>
                </a:lnTo>
                <a:lnTo>
                  <a:pt x="3918855" y="4400854"/>
                </a:lnTo>
                <a:lnTo>
                  <a:pt x="3874780" y="4422570"/>
                </a:lnTo>
                <a:lnTo>
                  <a:pt x="3830984" y="4444908"/>
                </a:lnTo>
                <a:lnTo>
                  <a:pt x="3787424" y="4467805"/>
                </a:lnTo>
                <a:lnTo>
                  <a:pt x="3729634" y="4499099"/>
                </a:lnTo>
                <a:lnTo>
                  <a:pt x="3643361" y="4547383"/>
                </a:lnTo>
                <a:lnTo>
                  <a:pt x="3427694" y="4672140"/>
                </a:lnTo>
                <a:lnTo>
                  <a:pt x="3267070" y="4763822"/>
                </a:lnTo>
                <a:lnTo>
                  <a:pt x="3192696" y="4804607"/>
                </a:lnTo>
                <a:lnTo>
                  <a:pt x="3132387" y="4836560"/>
                </a:lnTo>
                <a:lnTo>
                  <a:pt x="3086616" y="4860036"/>
                </a:lnTo>
                <a:lnTo>
                  <a:pt x="3040332" y="4883024"/>
                </a:lnTo>
                <a:lnTo>
                  <a:pt x="2993492" y="4905462"/>
                </a:lnTo>
                <a:lnTo>
                  <a:pt x="2946052" y="4927290"/>
                </a:lnTo>
                <a:lnTo>
                  <a:pt x="2914070" y="4941472"/>
                </a:lnTo>
                <a:lnTo>
                  <a:pt x="2881789" y="4955337"/>
                </a:lnTo>
                <a:lnTo>
                  <a:pt x="2849196" y="4968866"/>
                </a:lnTo>
                <a:lnTo>
                  <a:pt x="2816278" y="4982041"/>
                </a:lnTo>
                <a:lnTo>
                  <a:pt x="2783021" y="4994845"/>
                </a:lnTo>
                <a:lnTo>
                  <a:pt x="2749413" y="5007258"/>
                </a:lnTo>
                <a:lnTo>
                  <a:pt x="2715440" y="5019263"/>
                </a:lnTo>
                <a:lnTo>
                  <a:pt x="2681090" y="5030841"/>
                </a:lnTo>
                <a:lnTo>
                  <a:pt x="2646349" y="5041974"/>
                </a:lnTo>
                <a:lnTo>
                  <a:pt x="2611205" y="5052643"/>
                </a:lnTo>
                <a:lnTo>
                  <a:pt x="2575645" y="5062831"/>
                </a:lnTo>
                <a:lnTo>
                  <a:pt x="2539655" y="5072519"/>
                </a:lnTo>
                <a:lnTo>
                  <a:pt x="2503222" y="5081689"/>
                </a:lnTo>
                <a:lnTo>
                  <a:pt x="2466334" y="5090323"/>
                </a:lnTo>
                <a:lnTo>
                  <a:pt x="2428977" y="5098402"/>
                </a:lnTo>
                <a:lnTo>
                  <a:pt x="2391138" y="5105908"/>
                </a:lnTo>
                <a:lnTo>
                  <a:pt x="2352805" y="5112824"/>
                </a:lnTo>
                <a:lnTo>
                  <a:pt x="2313964" y="5119129"/>
                </a:lnTo>
                <a:lnTo>
                  <a:pt x="2274602" y="5124807"/>
                </a:lnTo>
                <a:lnTo>
                  <a:pt x="2234707" y="5129839"/>
                </a:lnTo>
                <a:lnTo>
                  <a:pt x="2194264" y="5134207"/>
                </a:lnTo>
                <a:lnTo>
                  <a:pt x="2153262" y="5137893"/>
                </a:lnTo>
                <a:lnTo>
                  <a:pt x="2111687" y="5140877"/>
                </a:lnTo>
                <a:lnTo>
                  <a:pt x="2076318" y="5142778"/>
                </a:lnTo>
                <a:lnTo>
                  <a:pt x="1763212" y="5142778"/>
                </a:lnTo>
                <a:lnTo>
                  <a:pt x="1584176" y="5142778"/>
                </a:lnTo>
                <a:lnTo>
                  <a:pt x="0" y="5142778"/>
                </a:lnTo>
                <a:lnTo>
                  <a:pt x="36355" y="5078128"/>
                </a:lnTo>
                <a:lnTo>
                  <a:pt x="85405" y="4991843"/>
                </a:lnTo>
                <a:lnTo>
                  <a:pt x="164324" y="4854690"/>
                </a:lnTo>
                <a:lnTo>
                  <a:pt x="381230" y="4481186"/>
                </a:lnTo>
                <a:lnTo>
                  <a:pt x="439596" y="4379712"/>
                </a:lnTo>
                <a:lnTo>
                  <a:pt x="478157" y="4312042"/>
                </a:lnTo>
                <a:lnTo>
                  <a:pt x="516383" y="4244314"/>
                </a:lnTo>
                <a:lnTo>
                  <a:pt x="544803" y="4193459"/>
                </a:lnTo>
                <a:lnTo>
                  <a:pt x="572987" y="4142538"/>
                </a:lnTo>
                <a:lnTo>
                  <a:pt x="591636" y="4108547"/>
                </a:lnTo>
                <a:lnTo>
                  <a:pt x="610163" y="4074516"/>
                </a:lnTo>
                <a:lnTo>
                  <a:pt x="628565" y="4040440"/>
                </a:lnTo>
                <a:lnTo>
                  <a:pt x="646835" y="4006315"/>
                </a:lnTo>
                <a:lnTo>
                  <a:pt x="664966" y="3972137"/>
                </a:lnTo>
                <a:lnTo>
                  <a:pt x="682954" y="3937902"/>
                </a:lnTo>
                <a:lnTo>
                  <a:pt x="691892" y="3920762"/>
                </a:lnTo>
                <a:lnTo>
                  <a:pt x="700791" y="3903606"/>
                </a:lnTo>
                <a:lnTo>
                  <a:pt x="709652" y="3886433"/>
                </a:lnTo>
                <a:lnTo>
                  <a:pt x="718472" y="3869243"/>
                </a:lnTo>
                <a:lnTo>
                  <a:pt x="727252" y="3852035"/>
                </a:lnTo>
                <a:lnTo>
                  <a:pt x="735991" y="3834810"/>
                </a:lnTo>
                <a:lnTo>
                  <a:pt x="744687" y="3817565"/>
                </a:lnTo>
                <a:lnTo>
                  <a:pt x="753341" y="3800302"/>
                </a:lnTo>
                <a:lnTo>
                  <a:pt x="761951" y="3783019"/>
                </a:lnTo>
                <a:lnTo>
                  <a:pt x="770517" y="3765715"/>
                </a:lnTo>
                <a:lnTo>
                  <a:pt x="779038" y="3748391"/>
                </a:lnTo>
                <a:lnTo>
                  <a:pt x="787512" y="3731046"/>
                </a:lnTo>
                <a:lnTo>
                  <a:pt x="795941" y="3713678"/>
                </a:lnTo>
                <a:lnTo>
                  <a:pt x="804322" y="3696288"/>
                </a:lnTo>
                <a:lnTo>
                  <a:pt x="812655" y="3678875"/>
                </a:lnTo>
                <a:lnTo>
                  <a:pt x="820938" y="3661439"/>
                </a:lnTo>
                <a:lnTo>
                  <a:pt x="829172" y="3643979"/>
                </a:lnTo>
                <a:lnTo>
                  <a:pt x="837357" y="3626494"/>
                </a:lnTo>
                <a:lnTo>
                  <a:pt x="845490" y="3608984"/>
                </a:lnTo>
                <a:lnTo>
                  <a:pt x="853571" y="3591449"/>
                </a:lnTo>
                <a:lnTo>
                  <a:pt x="861599" y="3573886"/>
                </a:lnTo>
                <a:lnTo>
                  <a:pt x="869574" y="3556298"/>
                </a:lnTo>
                <a:lnTo>
                  <a:pt x="877495" y="3538682"/>
                </a:lnTo>
                <a:lnTo>
                  <a:pt x="885361" y="3521039"/>
                </a:lnTo>
                <a:lnTo>
                  <a:pt x="893171" y="3503367"/>
                </a:lnTo>
                <a:lnTo>
                  <a:pt x="900925" y="3485666"/>
                </a:lnTo>
                <a:lnTo>
                  <a:pt x="908622" y="3467936"/>
                </a:lnTo>
                <a:lnTo>
                  <a:pt x="916260" y="3450176"/>
                </a:lnTo>
                <a:lnTo>
                  <a:pt x="923841" y="3432385"/>
                </a:lnTo>
                <a:lnTo>
                  <a:pt x="931361" y="3414563"/>
                </a:lnTo>
                <a:lnTo>
                  <a:pt x="938822" y="3396710"/>
                </a:lnTo>
                <a:lnTo>
                  <a:pt x="946221" y="3378825"/>
                </a:lnTo>
                <a:lnTo>
                  <a:pt x="953559" y="3360907"/>
                </a:lnTo>
                <a:lnTo>
                  <a:pt x="960835" y="3342956"/>
                </a:lnTo>
                <a:lnTo>
                  <a:pt x="968048" y="3324971"/>
                </a:lnTo>
                <a:lnTo>
                  <a:pt x="975195" y="3306952"/>
                </a:lnTo>
                <a:lnTo>
                  <a:pt x="982280" y="3288898"/>
                </a:lnTo>
                <a:lnTo>
                  <a:pt x="989297" y="3270809"/>
                </a:lnTo>
                <a:lnTo>
                  <a:pt x="996250" y="3252684"/>
                </a:lnTo>
                <a:lnTo>
                  <a:pt x="1003136" y="3234522"/>
                </a:lnTo>
                <a:lnTo>
                  <a:pt x="1009953" y="3216324"/>
                </a:lnTo>
                <a:lnTo>
                  <a:pt x="1016702" y="3198088"/>
                </a:lnTo>
                <a:lnTo>
                  <a:pt x="1023381" y="3179814"/>
                </a:lnTo>
                <a:lnTo>
                  <a:pt x="1029991" y="3161502"/>
                </a:lnTo>
                <a:lnTo>
                  <a:pt x="1036530" y="3143151"/>
                </a:lnTo>
                <a:lnTo>
                  <a:pt x="1042998" y="3124759"/>
                </a:lnTo>
                <a:lnTo>
                  <a:pt x="1049393" y="3106328"/>
                </a:lnTo>
                <a:lnTo>
                  <a:pt x="1055715" y="3087856"/>
                </a:lnTo>
                <a:lnTo>
                  <a:pt x="1061964" y="3069343"/>
                </a:lnTo>
                <a:lnTo>
                  <a:pt x="1068138" y="3050788"/>
                </a:lnTo>
                <a:lnTo>
                  <a:pt x="1074237" y="3032191"/>
                </a:lnTo>
                <a:lnTo>
                  <a:pt x="1080260" y="3013551"/>
                </a:lnTo>
                <a:lnTo>
                  <a:pt x="1086206" y="2994867"/>
                </a:lnTo>
                <a:lnTo>
                  <a:pt x="1092075" y="2976140"/>
                </a:lnTo>
                <a:lnTo>
                  <a:pt x="1097865" y="2957368"/>
                </a:lnTo>
                <a:lnTo>
                  <a:pt x="1103577" y="2938551"/>
                </a:lnTo>
                <a:lnTo>
                  <a:pt x="1109208" y="2919688"/>
                </a:lnTo>
                <a:lnTo>
                  <a:pt x="1114759" y="2900780"/>
                </a:lnTo>
                <a:lnTo>
                  <a:pt x="1120228" y="2881825"/>
                </a:lnTo>
                <a:lnTo>
                  <a:pt x="1125617" y="2862822"/>
                </a:lnTo>
                <a:lnTo>
                  <a:pt x="1130921" y="2843773"/>
                </a:lnTo>
                <a:lnTo>
                  <a:pt x="1136143" y="2824674"/>
                </a:lnTo>
                <a:lnTo>
                  <a:pt x="1141280" y="2805527"/>
                </a:lnTo>
                <a:lnTo>
                  <a:pt x="1146332" y="2786331"/>
                </a:lnTo>
                <a:lnTo>
                  <a:pt x="1151298" y="2767085"/>
                </a:lnTo>
                <a:lnTo>
                  <a:pt x="1156178" y="2747788"/>
                </a:lnTo>
                <a:lnTo>
                  <a:pt x="1160971" y="2728441"/>
                </a:lnTo>
                <a:lnTo>
                  <a:pt x="1165675" y="2709042"/>
                </a:lnTo>
                <a:lnTo>
                  <a:pt x="1170290" y="2689591"/>
                </a:lnTo>
                <a:lnTo>
                  <a:pt x="1174816" y="2670087"/>
                </a:lnTo>
                <a:lnTo>
                  <a:pt x="1179252" y="2650531"/>
                </a:lnTo>
                <a:lnTo>
                  <a:pt x="1183597" y="2630921"/>
                </a:lnTo>
                <a:lnTo>
                  <a:pt x="1187850" y="2611257"/>
                </a:lnTo>
                <a:lnTo>
                  <a:pt x="1192010" y="2591538"/>
                </a:lnTo>
                <a:lnTo>
                  <a:pt x="1196077" y="2571764"/>
                </a:lnTo>
                <a:lnTo>
                  <a:pt x="1200049" y="2551934"/>
                </a:lnTo>
                <a:lnTo>
                  <a:pt x="1203927" y="2532048"/>
                </a:lnTo>
                <a:lnTo>
                  <a:pt x="1207710" y="2512105"/>
                </a:lnTo>
                <a:lnTo>
                  <a:pt x="1211395" y="2492104"/>
                </a:lnTo>
                <a:lnTo>
                  <a:pt x="1214985" y="2472046"/>
                </a:lnTo>
                <a:lnTo>
                  <a:pt x="1218476" y="2451929"/>
                </a:lnTo>
                <a:lnTo>
                  <a:pt x="1221868" y="2431753"/>
                </a:lnTo>
                <a:lnTo>
                  <a:pt x="1225161" y="2411518"/>
                </a:lnTo>
                <a:lnTo>
                  <a:pt x="1228353" y="2391223"/>
                </a:lnTo>
                <a:lnTo>
                  <a:pt x="1231446" y="2370867"/>
                </a:lnTo>
                <a:lnTo>
                  <a:pt x="1234436" y="2350449"/>
                </a:lnTo>
                <a:lnTo>
                  <a:pt x="1237324" y="2329971"/>
                </a:lnTo>
                <a:lnTo>
                  <a:pt x="1240109" y="2309430"/>
                </a:lnTo>
                <a:lnTo>
                  <a:pt x="1242790" y="2288826"/>
                </a:lnTo>
                <a:lnTo>
                  <a:pt x="1245366" y="2268159"/>
                </a:lnTo>
                <a:lnTo>
                  <a:pt x="1247837" y="2247428"/>
                </a:lnTo>
                <a:lnTo>
                  <a:pt x="1250202" y="2226633"/>
                </a:lnTo>
                <a:lnTo>
                  <a:pt x="1252460" y="2205773"/>
                </a:lnTo>
                <a:lnTo>
                  <a:pt x="1254610" y="2184847"/>
                </a:lnTo>
                <a:lnTo>
                  <a:pt x="1256651" y="2163856"/>
                </a:lnTo>
                <a:lnTo>
                  <a:pt x="1258584" y="2142798"/>
                </a:lnTo>
                <a:lnTo>
                  <a:pt x="1260407" y="2121673"/>
                </a:lnTo>
                <a:lnTo>
                  <a:pt x="1262119" y="2100480"/>
                </a:lnTo>
                <a:lnTo>
                  <a:pt x="1263719" y="2079219"/>
                </a:lnTo>
                <a:lnTo>
                  <a:pt x="1265207" y="2057890"/>
                </a:lnTo>
                <a:lnTo>
                  <a:pt x="1266583" y="2036492"/>
                </a:lnTo>
                <a:lnTo>
                  <a:pt x="1267845" y="2015023"/>
                </a:lnTo>
                <a:lnTo>
                  <a:pt x="1268992" y="1993484"/>
                </a:lnTo>
                <a:lnTo>
                  <a:pt x="1270024" y="1971875"/>
                </a:lnTo>
                <a:lnTo>
                  <a:pt x="1270940" y="1950194"/>
                </a:lnTo>
                <a:lnTo>
                  <a:pt x="1271740" y="1928441"/>
                </a:lnTo>
                <a:lnTo>
                  <a:pt x="1272422" y="1906616"/>
                </a:lnTo>
                <a:lnTo>
                  <a:pt x="1272986" y="1884718"/>
                </a:lnTo>
                <a:lnTo>
                  <a:pt x="1273430" y="1862747"/>
                </a:lnTo>
                <a:lnTo>
                  <a:pt x="1273755" y="1840700"/>
                </a:lnTo>
                <a:lnTo>
                  <a:pt x="1273961" y="1818581"/>
                </a:lnTo>
                <a:lnTo>
                  <a:pt x="1274005" y="1774114"/>
                </a:lnTo>
                <a:lnTo>
                  <a:pt x="1273844" y="1751767"/>
                </a:lnTo>
                <a:lnTo>
                  <a:pt x="1273558" y="1729342"/>
                </a:lnTo>
                <a:lnTo>
                  <a:pt x="1273150" y="1706841"/>
                </a:lnTo>
                <a:lnTo>
                  <a:pt x="1272616" y="1684263"/>
                </a:lnTo>
                <a:lnTo>
                  <a:pt x="1271956" y="1661605"/>
                </a:lnTo>
                <a:lnTo>
                  <a:pt x="1271170" y="1638868"/>
                </a:lnTo>
                <a:lnTo>
                  <a:pt x="1270256" y="1616053"/>
                </a:lnTo>
                <a:lnTo>
                  <a:pt x="1269215" y="1593157"/>
                </a:lnTo>
                <a:lnTo>
                  <a:pt x="1268044" y="1570181"/>
                </a:lnTo>
                <a:lnTo>
                  <a:pt x="1266744" y="1547124"/>
                </a:lnTo>
                <a:lnTo>
                  <a:pt x="1265314" y="1523985"/>
                </a:lnTo>
                <a:lnTo>
                  <a:pt x="1263753" y="1500764"/>
                </a:lnTo>
                <a:lnTo>
                  <a:pt x="1262060" y="1477461"/>
                </a:lnTo>
                <a:lnTo>
                  <a:pt x="1260234" y="1454074"/>
                </a:lnTo>
                <a:lnTo>
                  <a:pt x="1258276" y="1430604"/>
                </a:lnTo>
                <a:lnTo>
                  <a:pt x="1256182" y="1407049"/>
                </a:lnTo>
                <a:lnTo>
                  <a:pt x="1253955" y="1383410"/>
                </a:lnTo>
                <a:lnTo>
                  <a:pt x="1251592" y="1359685"/>
                </a:lnTo>
                <a:lnTo>
                  <a:pt x="1249092" y="1335873"/>
                </a:lnTo>
                <a:lnTo>
                  <a:pt x="1246456" y="1311977"/>
                </a:lnTo>
                <a:lnTo>
                  <a:pt x="1243681" y="1287992"/>
                </a:lnTo>
                <a:lnTo>
                  <a:pt x="1240769" y="1263921"/>
                </a:lnTo>
                <a:lnTo>
                  <a:pt x="1237716" y="1239761"/>
                </a:lnTo>
                <a:lnTo>
                  <a:pt x="1234524" y="1215513"/>
                </a:lnTo>
                <a:lnTo>
                  <a:pt x="1231190" y="1191176"/>
                </a:lnTo>
                <a:lnTo>
                  <a:pt x="1227715" y="1166749"/>
                </a:lnTo>
                <a:lnTo>
                  <a:pt x="1224099" y="1142232"/>
                </a:lnTo>
                <a:lnTo>
                  <a:pt x="1220339" y="1117624"/>
                </a:lnTo>
                <a:lnTo>
                  <a:pt x="1216434" y="1092925"/>
                </a:lnTo>
                <a:lnTo>
                  <a:pt x="1212386" y="1068134"/>
                </a:lnTo>
                <a:lnTo>
                  <a:pt x="1208192" y="1043251"/>
                </a:lnTo>
                <a:lnTo>
                  <a:pt x="1203852" y="1018274"/>
                </a:lnTo>
                <a:lnTo>
                  <a:pt x="1199365" y="993205"/>
                </a:lnTo>
                <a:lnTo>
                  <a:pt x="1194731" y="968042"/>
                </a:lnTo>
                <a:lnTo>
                  <a:pt x="1189948" y="942784"/>
                </a:lnTo>
                <a:lnTo>
                  <a:pt x="1185016" y="917431"/>
                </a:lnTo>
                <a:lnTo>
                  <a:pt x="1179934" y="891982"/>
                </a:lnTo>
                <a:lnTo>
                  <a:pt x="1174701" y="866438"/>
                </a:lnTo>
                <a:lnTo>
                  <a:pt x="1169317" y="840796"/>
                </a:lnTo>
                <a:lnTo>
                  <a:pt x="1163781" y="815058"/>
                </a:lnTo>
                <a:lnTo>
                  <a:pt x="1158092" y="789222"/>
                </a:lnTo>
                <a:lnTo>
                  <a:pt x="1152249" y="763287"/>
                </a:lnTo>
                <a:lnTo>
                  <a:pt x="1146253" y="737255"/>
                </a:lnTo>
                <a:lnTo>
                  <a:pt x="1140101" y="711122"/>
                </a:lnTo>
                <a:lnTo>
                  <a:pt x="1133793" y="684890"/>
                </a:lnTo>
                <a:lnTo>
                  <a:pt x="1127327" y="658557"/>
                </a:lnTo>
                <a:lnTo>
                  <a:pt x="1120705" y="632123"/>
                </a:lnTo>
                <a:lnTo>
                  <a:pt x="1113925" y="605589"/>
                </a:lnTo>
                <a:lnTo>
                  <a:pt x="1106986" y="578951"/>
                </a:lnTo>
                <a:lnTo>
                  <a:pt x="1099887" y="552212"/>
                </a:lnTo>
                <a:lnTo>
                  <a:pt x="1092628" y="525369"/>
                </a:lnTo>
                <a:lnTo>
                  <a:pt x="1085207" y="498423"/>
                </a:lnTo>
                <a:lnTo>
                  <a:pt x="1077624" y="471372"/>
                </a:lnTo>
                <a:lnTo>
                  <a:pt x="1069880" y="444217"/>
                </a:lnTo>
                <a:lnTo>
                  <a:pt x="1061971" y="416957"/>
                </a:lnTo>
                <a:lnTo>
                  <a:pt x="1053898" y="389591"/>
                </a:lnTo>
                <a:lnTo>
                  <a:pt x="1045660" y="362118"/>
                </a:lnTo>
                <a:lnTo>
                  <a:pt x="1037256" y="334538"/>
                </a:lnTo>
                <a:lnTo>
                  <a:pt x="1028686" y="306852"/>
                </a:lnTo>
                <a:lnTo>
                  <a:pt x="1019950" y="279057"/>
                </a:lnTo>
                <a:lnTo>
                  <a:pt x="1011045" y="251154"/>
                </a:lnTo>
                <a:lnTo>
                  <a:pt x="1001971" y="223142"/>
                </a:lnTo>
                <a:lnTo>
                  <a:pt x="992728" y="195020"/>
                </a:lnTo>
                <a:lnTo>
                  <a:pt x="983314" y="166788"/>
                </a:lnTo>
                <a:lnTo>
                  <a:pt x="973730" y="138446"/>
                </a:lnTo>
                <a:lnTo>
                  <a:pt x="963974" y="109992"/>
                </a:lnTo>
                <a:lnTo>
                  <a:pt x="954045" y="81427"/>
                </a:lnTo>
                <a:lnTo>
                  <a:pt x="943943" y="52750"/>
                </a:lnTo>
                <a:lnTo>
                  <a:pt x="933667" y="23959"/>
                </a:lnTo>
                <a:close/>
              </a:path>
            </a:pathLst>
          </a:custGeom>
        </p:spPr>
      </p:pic>
    </p:spTree>
    <p:extLst>
      <p:ext uri="{BB962C8B-B14F-4D97-AF65-F5344CB8AC3E}">
        <p14:creationId xmlns:p14="http://schemas.microsoft.com/office/powerpoint/2010/main" val="163304662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Placeholder 4">
            <a:extLst>
              <a:ext uri="{FF2B5EF4-FFF2-40B4-BE49-F238E27FC236}">
                <a16:creationId xmlns:a16="http://schemas.microsoft.com/office/drawing/2014/main" id="{01E4C02E-A8B9-4488-9D84-2618BA396364}"/>
              </a:ext>
            </a:extLst>
          </p:cNvPr>
          <p:cNvPicPr>
            <a:picLocks noGrp="1" noChangeAspect="1"/>
          </p:cNvPicPr>
          <p:nvPr>
            <p:ph type="pic" sz="quarter" idx="14"/>
          </p:nvPr>
        </p:nvPicPr>
        <p:blipFill rotWithShape="1">
          <a:blip r:embed="rId2">
            <a:extLst>
              <a:ext uri="{28A0092B-C50C-407E-A947-70E740481C1C}">
                <a14:useLocalDpi xmlns:a14="http://schemas.microsoft.com/office/drawing/2010/main" val="0"/>
              </a:ext>
            </a:extLst>
          </a:blip>
          <a:srcRect t="12430" b="12430"/>
          <a:stretch/>
        </p:blipFill>
        <p:spPr/>
      </p:pic>
      <p:sp>
        <p:nvSpPr>
          <p:cNvPr id="6" name="Title 5">
            <a:extLst>
              <a:ext uri="{FF2B5EF4-FFF2-40B4-BE49-F238E27FC236}">
                <a16:creationId xmlns:a16="http://schemas.microsoft.com/office/drawing/2014/main" id="{8BDD3C92-58AD-48CF-B4A1-AE79D4320E1D}"/>
              </a:ext>
            </a:extLst>
          </p:cNvPr>
          <p:cNvSpPr>
            <a:spLocks noGrp="1"/>
          </p:cNvSpPr>
          <p:nvPr>
            <p:ph type="title"/>
          </p:nvPr>
        </p:nvSpPr>
        <p:spPr/>
        <p:txBody>
          <a:bodyPr/>
          <a:lstStyle/>
          <a:p>
            <a:r>
              <a:rPr lang="en-GB" dirty="0">
                <a:solidFill>
                  <a:schemeClr val="bg1"/>
                </a:solidFill>
              </a:rPr>
              <a:t>Welcome</a:t>
            </a:r>
          </a:p>
        </p:txBody>
      </p:sp>
      <p:sp>
        <p:nvSpPr>
          <p:cNvPr id="12" name="Rectangle 11">
            <a:extLst>
              <a:ext uri="{FF2B5EF4-FFF2-40B4-BE49-F238E27FC236}">
                <a16:creationId xmlns:a16="http://schemas.microsoft.com/office/drawing/2014/main" id="{45893458-BB27-4306-B44E-55E6F4694536}"/>
              </a:ext>
            </a:extLst>
          </p:cNvPr>
          <p:cNvSpPr/>
          <p:nvPr/>
        </p:nvSpPr>
        <p:spPr>
          <a:xfrm>
            <a:off x="9350411" y="2368427"/>
            <a:ext cx="1729185" cy="92333"/>
          </a:xfrm>
          <a:prstGeom prst="rect">
            <a:avLst/>
          </a:prstGeom>
          <a:solidFill>
            <a:schemeClr val="bg1">
              <a:lumMod val="95000"/>
            </a:schemeClr>
          </a:solidFill>
        </p:spPr>
        <p:txBody>
          <a:bodyPr wrap="square" lIns="0" tIns="0" rIns="0" bIns="0" rtlCol="0" anchor="ctr">
            <a:spAutoFit/>
          </a:bodyPr>
          <a:lstStyle/>
          <a:p>
            <a:r>
              <a:rPr lang="en-GB" sz="600" dirty="0">
                <a:cs typeface="Arial" panose="020B0604020202020204" pitchFamily="34" charset="0"/>
                <a:hlinkClick r:id="rId3"/>
              </a:rPr>
              <a:t>https://nationalgrid.onbrandcloud.com/login/</a:t>
            </a:r>
            <a:endParaRPr lang="en-GB" sz="600" dirty="0">
              <a:cs typeface="Arial" panose="020B0604020202020204" pitchFamily="34" charset="0"/>
            </a:endParaRPr>
          </a:p>
        </p:txBody>
      </p:sp>
    </p:spTree>
    <p:extLst>
      <p:ext uri="{BB962C8B-B14F-4D97-AF65-F5344CB8AC3E}">
        <p14:creationId xmlns:p14="http://schemas.microsoft.com/office/powerpoint/2010/main" val="114346749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Placeholder 8">
            <a:extLst>
              <a:ext uri="{FF2B5EF4-FFF2-40B4-BE49-F238E27FC236}">
                <a16:creationId xmlns:a16="http://schemas.microsoft.com/office/drawing/2014/main" id="{F15A67D2-6533-4EF9-87E7-408A5AB91AEE}"/>
              </a:ext>
            </a:extLst>
          </p:cNvPr>
          <p:cNvPicPr>
            <a:picLocks noGrp="1" noChangeAspect="1"/>
          </p:cNvPicPr>
          <p:nvPr>
            <p:ph type="pic" sz="quarter" idx="14"/>
          </p:nvPr>
        </p:nvPicPr>
        <p:blipFill rotWithShape="1">
          <a:blip r:embed="rId2">
            <a:extLst>
              <a:ext uri="{28A0092B-C50C-407E-A947-70E740481C1C}">
                <a14:useLocalDpi xmlns:a14="http://schemas.microsoft.com/office/drawing/2010/main" val="0"/>
              </a:ext>
            </a:extLst>
          </a:blip>
          <a:srcRect l="1648" r="1648"/>
          <a:stretch/>
        </p:blipFill>
        <p:spPr/>
      </p:pic>
      <p:sp>
        <p:nvSpPr>
          <p:cNvPr id="24" name="Title 23">
            <a:extLst>
              <a:ext uri="{FF2B5EF4-FFF2-40B4-BE49-F238E27FC236}">
                <a16:creationId xmlns:a16="http://schemas.microsoft.com/office/drawing/2014/main" id="{E22C5195-0803-488B-AF80-CF59FA737389}"/>
              </a:ext>
            </a:extLst>
          </p:cNvPr>
          <p:cNvSpPr>
            <a:spLocks noGrp="1"/>
          </p:cNvSpPr>
          <p:nvPr>
            <p:ph type="title"/>
          </p:nvPr>
        </p:nvSpPr>
        <p:spPr/>
        <p:txBody>
          <a:bodyPr/>
          <a:lstStyle/>
          <a:p>
            <a:pPr algn="r"/>
            <a:r>
              <a:rPr lang="en-GB" dirty="0">
                <a:solidFill>
                  <a:schemeClr val="bg1"/>
                </a:solidFill>
              </a:rPr>
              <a:t>Standing Groups</a:t>
            </a:r>
          </a:p>
        </p:txBody>
      </p:sp>
      <p:sp>
        <p:nvSpPr>
          <p:cNvPr id="12" name="Rectangle 11">
            <a:extLst>
              <a:ext uri="{FF2B5EF4-FFF2-40B4-BE49-F238E27FC236}">
                <a16:creationId xmlns:a16="http://schemas.microsoft.com/office/drawing/2014/main" id="{8FC272BA-AB10-4EBE-9B73-A993F8E2C6B7}"/>
              </a:ext>
            </a:extLst>
          </p:cNvPr>
          <p:cNvSpPr/>
          <p:nvPr/>
        </p:nvSpPr>
        <p:spPr>
          <a:xfrm>
            <a:off x="9350411" y="2368427"/>
            <a:ext cx="1729185" cy="92333"/>
          </a:xfrm>
          <a:prstGeom prst="rect">
            <a:avLst/>
          </a:prstGeom>
          <a:solidFill>
            <a:schemeClr val="bg1">
              <a:lumMod val="95000"/>
            </a:schemeClr>
          </a:solidFill>
        </p:spPr>
        <p:txBody>
          <a:bodyPr wrap="square" lIns="0" tIns="0" rIns="0" bIns="0" rtlCol="0" anchor="ctr">
            <a:spAutoFit/>
          </a:bodyPr>
          <a:lstStyle/>
          <a:p>
            <a:r>
              <a:rPr lang="en-GB" sz="600" dirty="0">
                <a:cs typeface="Arial" panose="020B0604020202020204" pitchFamily="34" charset="0"/>
                <a:hlinkClick r:id="rId3"/>
              </a:rPr>
              <a:t>https://nationalgrid.onbrandcloud.com/login/</a:t>
            </a:r>
            <a:endParaRPr lang="en-GB" sz="600" dirty="0">
              <a:cs typeface="Arial" panose="020B0604020202020204" pitchFamily="34" charset="0"/>
            </a:endParaRPr>
          </a:p>
        </p:txBody>
      </p:sp>
    </p:spTree>
    <p:extLst>
      <p:ext uri="{BB962C8B-B14F-4D97-AF65-F5344CB8AC3E}">
        <p14:creationId xmlns:p14="http://schemas.microsoft.com/office/powerpoint/2010/main" val="156819033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Placeholder 4">
            <a:extLst>
              <a:ext uri="{FF2B5EF4-FFF2-40B4-BE49-F238E27FC236}">
                <a16:creationId xmlns:a16="http://schemas.microsoft.com/office/drawing/2014/main" id="{01E4C02E-A8B9-4488-9D84-2618BA396364}"/>
              </a:ext>
            </a:extLst>
          </p:cNvPr>
          <p:cNvPicPr>
            <a:picLocks noGrp="1" noChangeAspect="1"/>
          </p:cNvPicPr>
          <p:nvPr>
            <p:ph type="pic" sz="quarter" idx="14"/>
          </p:nvPr>
        </p:nvPicPr>
        <p:blipFill rotWithShape="1">
          <a:blip r:embed="rId2">
            <a:extLst>
              <a:ext uri="{28A0092B-C50C-407E-A947-70E740481C1C}">
                <a14:useLocalDpi xmlns:a14="http://schemas.microsoft.com/office/drawing/2010/main" val="0"/>
              </a:ext>
            </a:extLst>
          </a:blip>
          <a:srcRect t="12430" b="12430"/>
          <a:stretch/>
        </p:blipFill>
        <p:spPr/>
      </p:pic>
      <p:sp>
        <p:nvSpPr>
          <p:cNvPr id="6" name="Title 5">
            <a:extLst>
              <a:ext uri="{FF2B5EF4-FFF2-40B4-BE49-F238E27FC236}">
                <a16:creationId xmlns:a16="http://schemas.microsoft.com/office/drawing/2014/main" id="{8BDD3C92-58AD-48CF-B4A1-AE79D4320E1D}"/>
              </a:ext>
            </a:extLst>
          </p:cNvPr>
          <p:cNvSpPr>
            <a:spLocks noGrp="1"/>
          </p:cNvSpPr>
          <p:nvPr>
            <p:ph type="title"/>
          </p:nvPr>
        </p:nvSpPr>
        <p:spPr/>
        <p:txBody>
          <a:bodyPr/>
          <a:lstStyle/>
          <a:p>
            <a:r>
              <a:rPr lang="en-GB" dirty="0">
                <a:solidFill>
                  <a:schemeClr val="bg1"/>
                </a:solidFill>
              </a:rPr>
              <a:t>European Updates</a:t>
            </a:r>
            <a:br>
              <a:rPr lang="en-GB" dirty="0">
                <a:solidFill>
                  <a:schemeClr val="bg1"/>
                </a:solidFill>
              </a:rPr>
            </a:br>
            <a:br>
              <a:rPr lang="en-GB" dirty="0">
                <a:solidFill>
                  <a:schemeClr val="bg1"/>
                </a:solidFill>
              </a:rPr>
            </a:br>
            <a:br>
              <a:rPr lang="en-GB" dirty="0">
                <a:solidFill>
                  <a:schemeClr val="bg1"/>
                </a:solidFill>
              </a:rPr>
            </a:br>
            <a:endParaRPr lang="en-GB" sz="1600" dirty="0">
              <a:solidFill>
                <a:schemeClr val="bg1"/>
              </a:solidFill>
            </a:endParaRPr>
          </a:p>
        </p:txBody>
      </p:sp>
      <p:sp>
        <p:nvSpPr>
          <p:cNvPr id="12" name="Rectangle 11">
            <a:extLst>
              <a:ext uri="{FF2B5EF4-FFF2-40B4-BE49-F238E27FC236}">
                <a16:creationId xmlns:a16="http://schemas.microsoft.com/office/drawing/2014/main" id="{45893458-BB27-4306-B44E-55E6F4694536}"/>
              </a:ext>
            </a:extLst>
          </p:cNvPr>
          <p:cNvSpPr/>
          <p:nvPr/>
        </p:nvSpPr>
        <p:spPr>
          <a:xfrm>
            <a:off x="9350411" y="2368427"/>
            <a:ext cx="1729185" cy="92333"/>
          </a:xfrm>
          <a:prstGeom prst="rect">
            <a:avLst/>
          </a:prstGeom>
          <a:solidFill>
            <a:schemeClr val="bg1">
              <a:lumMod val="95000"/>
            </a:schemeClr>
          </a:solidFill>
        </p:spPr>
        <p:txBody>
          <a:bodyPr wrap="square" lIns="0" tIns="0" rIns="0" bIns="0" rtlCol="0" anchor="ctr">
            <a:spAutoFit/>
          </a:bodyPr>
          <a:lstStyle/>
          <a:p>
            <a:r>
              <a:rPr lang="en-GB" sz="600" dirty="0">
                <a:cs typeface="Arial" panose="020B0604020202020204" pitchFamily="34" charset="0"/>
                <a:hlinkClick r:id="rId3"/>
              </a:rPr>
              <a:t>https://nationalgrid.onbrandcloud.com/login/</a:t>
            </a:r>
            <a:endParaRPr lang="en-GB" sz="600" dirty="0">
              <a:cs typeface="Arial" panose="020B0604020202020204" pitchFamily="34" charset="0"/>
            </a:endParaRPr>
          </a:p>
        </p:txBody>
      </p:sp>
    </p:spTree>
    <p:extLst>
      <p:ext uri="{BB962C8B-B14F-4D97-AF65-F5344CB8AC3E}">
        <p14:creationId xmlns:p14="http://schemas.microsoft.com/office/powerpoint/2010/main" val="344441760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Placeholder 13"/>
          <p:cNvPicPr>
            <a:picLocks noChangeAspect="1"/>
          </p:cNvPicPr>
          <p:nvPr/>
        </p:nvPicPr>
        <p:blipFill rotWithShape="1">
          <a:blip r:embed="rId2">
            <a:extLst>
              <a:ext uri="{28A0092B-C50C-407E-A947-70E740481C1C}">
                <a14:useLocalDpi xmlns:a14="http://schemas.microsoft.com/office/drawing/2010/main" val="0"/>
              </a:ext>
            </a:extLst>
          </a:blip>
          <a:srcRect l="21106" r="2810"/>
          <a:stretch/>
        </p:blipFill>
        <p:spPr>
          <a:xfrm>
            <a:off x="2425638" y="26721"/>
            <a:ext cx="5589240" cy="5142778"/>
          </a:xfrm>
          <a:custGeom>
            <a:avLst/>
            <a:gdLst>
              <a:gd name="connsiteX0" fmla="*/ 925004 w 5589240"/>
              <a:gd name="connsiteY0" fmla="*/ 0 h 5142778"/>
              <a:gd name="connsiteX1" fmla="*/ 1584176 w 5589240"/>
              <a:gd name="connsiteY1" fmla="*/ 0 h 5142778"/>
              <a:gd name="connsiteX2" fmla="*/ 1763212 w 5589240"/>
              <a:gd name="connsiteY2" fmla="*/ 0 h 5142778"/>
              <a:gd name="connsiteX3" fmla="*/ 5589240 w 5589240"/>
              <a:gd name="connsiteY3" fmla="*/ 0 h 5142778"/>
              <a:gd name="connsiteX4" fmla="*/ 5589240 w 5589240"/>
              <a:gd name="connsiteY4" fmla="*/ 4345781 h 5142778"/>
              <a:gd name="connsiteX5" fmla="*/ 5589238 w 5589240"/>
              <a:gd name="connsiteY5" fmla="*/ 4345781 h 5142778"/>
              <a:gd name="connsiteX6" fmla="*/ 5589238 w 5589240"/>
              <a:gd name="connsiteY6" fmla="*/ 4344165 h 5142778"/>
              <a:gd name="connsiteX7" fmla="*/ 5540450 w 5589240"/>
              <a:gd name="connsiteY7" fmla="*/ 4326824 h 5142778"/>
              <a:gd name="connsiteX8" fmla="*/ 5492379 w 5589240"/>
              <a:gd name="connsiteY8" fmla="*/ 4310591 h 5142778"/>
              <a:gd name="connsiteX9" fmla="*/ 5445012 w 5589240"/>
              <a:gd name="connsiteY9" fmla="*/ 4295447 h 5142778"/>
              <a:gd name="connsiteX10" fmla="*/ 5398338 w 5589240"/>
              <a:gd name="connsiteY10" fmla="*/ 4281374 h 5142778"/>
              <a:gd name="connsiteX11" fmla="*/ 5352340 w 5589240"/>
              <a:gd name="connsiteY11" fmla="*/ 4268353 h 5142778"/>
              <a:gd name="connsiteX12" fmla="*/ 5307008 w 5589240"/>
              <a:gd name="connsiteY12" fmla="*/ 4256365 h 5142778"/>
              <a:gd name="connsiteX13" fmla="*/ 5262327 w 5589240"/>
              <a:gd name="connsiteY13" fmla="*/ 4245394 h 5142778"/>
              <a:gd name="connsiteX14" fmla="*/ 5218286 w 5589240"/>
              <a:gd name="connsiteY14" fmla="*/ 4235421 h 5142778"/>
              <a:gd name="connsiteX15" fmla="*/ 5174871 w 5589240"/>
              <a:gd name="connsiteY15" fmla="*/ 4226427 h 5142778"/>
              <a:gd name="connsiteX16" fmla="*/ 5132068 w 5589240"/>
              <a:gd name="connsiteY16" fmla="*/ 4218394 h 5142778"/>
              <a:gd name="connsiteX17" fmla="*/ 5089864 w 5589240"/>
              <a:gd name="connsiteY17" fmla="*/ 4211304 h 5142778"/>
              <a:gd name="connsiteX18" fmla="*/ 5048250 w 5589240"/>
              <a:gd name="connsiteY18" fmla="*/ 4205138 h 5142778"/>
              <a:gd name="connsiteX19" fmla="*/ 5027658 w 5589240"/>
              <a:gd name="connsiteY19" fmla="*/ 4202397 h 5142778"/>
              <a:gd name="connsiteX20" fmla="*/ 5007207 w 5589240"/>
              <a:gd name="connsiteY20" fmla="*/ 4199880 h 5142778"/>
              <a:gd name="connsiteX21" fmla="*/ 4986898 w 5589240"/>
              <a:gd name="connsiteY21" fmla="*/ 4197584 h 5142778"/>
              <a:gd name="connsiteX22" fmla="*/ 4966726 w 5589240"/>
              <a:gd name="connsiteY22" fmla="*/ 4195509 h 5142778"/>
              <a:gd name="connsiteX23" fmla="*/ 4946692 w 5589240"/>
              <a:gd name="connsiteY23" fmla="*/ 4193650 h 5142778"/>
              <a:gd name="connsiteX24" fmla="*/ 4926792 w 5589240"/>
              <a:gd name="connsiteY24" fmla="*/ 4192007 h 5142778"/>
              <a:gd name="connsiteX25" fmla="*/ 4907028 w 5589240"/>
              <a:gd name="connsiteY25" fmla="*/ 4190577 h 5142778"/>
              <a:gd name="connsiteX26" fmla="*/ 4887393 w 5589240"/>
              <a:gd name="connsiteY26" fmla="*/ 4189358 h 5142778"/>
              <a:gd name="connsiteX27" fmla="*/ 4867891 w 5589240"/>
              <a:gd name="connsiteY27" fmla="*/ 4188346 h 5142778"/>
              <a:gd name="connsiteX28" fmla="*/ 4848516 w 5589240"/>
              <a:gd name="connsiteY28" fmla="*/ 4187541 h 5142778"/>
              <a:gd name="connsiteX29" fmla="*/ 4829270 w 5589240"/>
              <a:gd name="connsiteY29" fmla="*/ 4186940 h 5142778"/>
              <a:gd name="connsiteX30" fmla="*/ 4810148 w 5589240"/>
              <a:gd name="connsiteY30" fmla="*/ 4186540 h 5142778"/>
              <a:gd name="connsiteX31" fmla="*/ 4791151 w 5589240"/>
              <a:gd name="connsiteY31" fmla="*/ 4186339 h 5142778"/>
              <a:gd name="connsiteX32" fmla="*/ 4772275 w 5589240"/>
              <a:gd name="connsiteY32" fmla="*/ 4186336 h 5142778"/>
              <a:gd name="connsiteX33" fmla="*/ 4753521 w 5589240"/>
              <a:gd name="connsiteY33" fmla="*/ 4186526 h 5142778"/>
              <a:gd name="connsiteX34" fmla="*/ 4734884 w 5589240"/>
              <a:gd name="connsiteY34" fmla="*/ 4186909 h 5142778"/>
              <a:gd name="connsiteX35" fmla="*/ 4716367 w 5589240"/>
              <a:gd name="connsiteY35" fmla="*/ 4187483 h 5142778"/>
              <a:gd name="connsiteX36" fmla="*/ 4697964 w 5589240"/>
              <a:gd name="connsiteY36" fmla="*/ 4188243 h 5142778"/>
              <a:gd name="connsiteX37" fmla="*/ 4679676 w 5589240"/>
              <a:gd name="connsiteY37" fmla="*/ 4189190 h 5142778"/>
              <a:gd name="connsiteX38" fmla="*/ 4661500 w 5589240"/>
              <a:gd name="connsiteY38" fmla="*/ 4190320 h 5142778"/>
              <a:gd name="connsiteX39" fmla="*/ 4643435 w 5589240"/>
              <a:gd name="connsiteY39" fmla="*/ 4191630 h 5142778"/>
              <a:gd name="connsiteX40" fmla="*/ 4625479 w 5589240"/>
              <a:gd name="connsiteY40" fmla="*/ 4193119 h 5142778"/>
              <a:gd name="connsiteX41" fmla="*/ 4607631 w 5589240"/>
              <a:gd name="connsiteY41" fmla="*/ 4194785 h 5142778"/>
              <a:gd name="connsiteX42" fmla="*/ 4589889 w 5589240"/>
              <a:gd name="connsiteY42" fmla="*/ 4196625 h 5142778"/>
              <a:gd name="connsiteX43" fmla="*/ 4572251 w 5589240"/>
              <a:gd name="connsiteY43" fmla="*/ 4198636 h 5142778"/>
              <a:gd name="connsiteX44" fmla="*/ 4554716 w 5589240"/>
              <a:gd name="connsiteY44" fmla="*/ 4200817 h 5142778"/>
              <a:gd name="connsiteX45" fmla="*/ 4537282 w 5589240"/>
              <a:gd name="connsiteY45" fmla="*/ 4203166 h 5142778"/>
              <a:gd name="connsiteX46" fmla="*/ 4519948 w 5589240"/>
              <a:gd name="connsiteY46" fmla="*/ 4205679 h 5142778"/>
              <a:gd name="connsiteX47" fmla="*/ 4502712 w 5589240"/>
              <a:gd name="connsiteY47" fmla="*/ 4208355 h 5142778"/>
              <a:gd name="connsiteX48" fmla="*/ 4485571 w 5589240"/>
              <a:gd name="connsiteY48" fmla="*/ 4211191 h 5142778"/>
              <a:gd name="connsiteX49" fmla="*/ 4451572 w 5589240"/>
              <a:gd name="connsiteY49" fmla="*/ 4217335 h 5142778"/>
              <a:gd name="connsiteX50" fmla="*/ 4417939 w 5589240"/>
              <a:gd name="connsiteY50" fmla="*/ 4224094 h 5142778"/>
              <a:gd name="connsiteX51" fmla="*/ 4368146 w 5589240"/>
              <a:gd name="connsiteY51" fmla="*/ 4235344 h 5142778"/>
              <a:gd name="connsiteX52" fmla="*/ 4335369 w 5589240"/>
              <a:gd name="connsiteY52" fmla="*/ 4243558 h 5142778"/>
              <a:gd name="connsiteX53" fmla="*/ 4302911 w 5589240"/>
              <a:gd name="connsiteY53" fmla="*/ 4252322 h 5142778"/>
              <a:gd name="connsiteX54" fmla="*/ 4270761 w 5589240"/>
              <a:gd name="connsiteY54" fmla="*/ 4261618 h 5142778"/>
              <a:gd name="connsiteX55" fmla="*/ 4238903 w 5589240"/>
              <a:gd name="connsiteY55" fmla="*/ 4271428 h 5142778"/>
              <a:gd name="connsiteX56" fmla="*/ 4207327 w 5589240"/>
              <a:gd name="connsiteY56" fmla="*/ 4281734 h 5142778"/>
              <a:gd name="connsiteX57" fmla="*/ 4176018 w 5589240"/>
              <a:gd name="connsiteY57" fmla="*/ 4292517 h 5142778"/>
              <a:gd name="connsiteX58" fmla="*/ 4144964 w 5589240"/>
              <a:gd name="connsiteY58" fmla="*/ 4303758 h 5142778"/>
              <a:gd name="connsiteX59" fmla="*/ 4114151 w 5589240"/>
              <a:gd name="connsiteY59" fmla="*/ 4315440 h 5142778"/>
              <a:gd name="connsiteX60" fmla="*/ 4083566 w 5589240"/>
              <a:gd name="connsiteY60" fmla="*/ 4327545 h 5142778"/>
              <a:gd name="connsiteX61" fmla="*/ 4053198 w 5589240"/>
              <a:gd name="connsiteY61" fmla="*/ 4340054 h 5142778"/>
              <a:gd name="connsiteX62" fmla="*/ 4023031 w 5589240"/>
              <a:gd name="connsiteY62" fmla="*/ 4352948 h 5142778"/>
              <a:gd name="connsiteX63" fmla="*/ 3993054 w 5589240"/>
              <a:gd name="connsiteY63" fmla="*/ 4366210 h 5142778"/>
              <a:gd name="connsiteX64" fmla="*/ 3963254 w 5589240"/>
              <a:gd name="connsiteY64" fmla="*/ 4379822 h 5142778"/>
              <a:gd name="connsiteX65" fmla="*/ 3918855 w 5589240"/>
              <a:gd name="connsiteY65" fmla="*/ 4400854 h 5142778"/>
              <a:gd name="connsiteX66" fmla="*/ 3874780 w 5589240"/>
              <a:gd name="connsiteY66" fmla="*/ 4422570 h 5142778"/>
              <a:gd name="connsiteX67" fmla="*/ 3830984 w 5589240"/>
              <a:gd name="connsiteY67" fmla="*/ 4444908 h 5142778"/>
              <a:gd name="connsiteX68" fmla="*/ 3787424 w 5589240"/>
              <a:gd name="connsiteY68" fmla="*/ 4467805 h 5142778"/>
              <a:gd name="connsiteX69" fmla="*/ 3729634 w 5589240"/>
              <a:gd name="connsiteY69" fmla="*/ 4499099 h 5142778"/>
              <a:gd name="connsiteX70" fmla="*/ 3643361 w 5589240"/>
              <a:gd name="connsiteY70" fmla="*/ 4547383 h 5142778"/>
              <a:gd name="connsiteX71" fmla="*/ 3427694 w 5589240"/>
              <a:gd name="connsiteY71" fmla="*/ 4672140 h 5142778"/>
              <a:gd name="connsiteX72" fmla="*/ 3267070 w 5589240"/>
              <a:gd name="connsiteY72" fmla="*/ 4763822 h 5142778"/>
              <a:gd name="connsiteX73" fmla="*/ 3192696 w 5589240"/>
              <a:gd name="connsiteY73" fmla="*/ 4804607 h 5142778"/>
              <a:gd name="connsiteX74" fmla="*/ 3132387 w 5589240"/>
              <a:gd name="connsiteY74" fmla="*/ 4836560 h 5142778"/>
              <a:gd name="connsiteX75" fmla="*/ 3086616 w 5589240"/>
              <a:gd name="connsiteY75" fmla="*/ 4860036 h 5142778"/>
              <a:gd name="connsiteX76" fmla="*/ 3040332 w 5589240"/>
              <a:gd name="connsiteY76" fmla="*/ 4883024 h 5142778"/>
              <a:gd name="connsiteX77" fmla="*/ 2993492 w 5589240"/>
              <a:gd name="connsiteY77" fmla="*/ 4905462 h 5142778"/>
              <a:gd name="connsiteX78" fmla="*/ 2946052 w 5589240"/>
              <a:gd name="connsiteY78" fmla="*/ 4927290 h 5142778"/>
              <a:gd name="connsiteX79" fmla="*/ 2914070 w 5589240"/>
              <a:gd name="connsiteY79" fmla="*/ 4941472 h 5142778"/>
              <a:gd name="connsiteX80" fmla="*/ 2881789 w 5589240"/>
              <a:gd name="connsiteY80" fmla="*/ 4955337 h 5142778"/>
              <a:gd name="connsiteX81" fmla="*/ 2849196 w 5589240"/>
              <a:gd name="connsiteY81" fmla="*/ 4968866 h 5142778"/>
              <a:gd name="connsiteX82" fmla="*/ 2816278 w 5589240"/>
              <a:gd name="connsiteY82" fmla="*/ 4982041 h 5142778"/>
              <a:gd name="connsiteX83" fmla="*/ 2783021 w 5589240"/>
              <a:gd name="connsiteY83" fmla="*/ 4994845 h 5142778"/>
              <a:gd name="connsiteX84" fmla="*/ 2749413 w 5589240"/>
              <a:gd name="connsiteY84" fmla="*/ 5007258 h 5142778"/>
              <a:gd name="connsiteX85" fmla="*/ 2715440 w 5589240"/>
              <a:gd name="connsiteY85" fmla="*/ 5019263 h 5142778"/>
              <a:gd name="connsiteX86" fmla="*/ 2681090 w 5589240"/>
              <a:gd name="connsiteY86" fmla="*/ 5030841 h 5142778"/>
              <a:gd name="connsiteX87" fmla="*/ 2646349 w 5589240"/>
              <a:gd name="connsiteY87" fmla="*/ 5041974 h 5142778"/>
              <a:gd name="connsiteX88" fmla="*/ 2611205 w 5589240"/>
              <a:gd name="connsiteY88" fmla="*/ 5052643 h 5142778"/>
              <a:gd name="connsiteX89" fmla="*/ 2575645 w 5589240"/>
              <a:gd name="connsiteY89" fmla="*/ 5062831 h 5142778"/>
              <a:gd name="connsiteX90" fmla="*/ 2539655 w 5589240"/>
              <a:gd name="connsiteY90" fmla="*/ 5072519 h 5142778"/>
              <a:gd name="connsiteX91" fmla="*/ 2503222 w 5589240"/>
              <a:gd name="connsiteY91" fmla="*/ 5081689 h 5142778"/>
              <a:gd name="connsiteX92" fmla="*/ 2466334 w 5589240"/>
              <a:gd name="connsiteY92" fmla="*/ 5090323 h 5142778"/>
              <a:gd name="connsiteX93" fmla="*/ 2428977 w 5589240"/>
              <a:gd name="connsiteY93" fmla="*/ 5098402 h 5142778"/>
              <a:gd name="connsiteX94" fmla="*/ 2391138 w 5589240"/>
              <a:gd name="connsiteY94" fmla="*/ 5105908 h 5142778"/>
              <a:gd name="connsiteX95" fmla="*/ 2352805 w 5589240"/>
              <a:gd name="connsiteY95" fmla="*/ 5112824 h 5142778"/>
              <a:gd name="connsiteX96" fmla="*/ 2313964 w 5589240"/>
              <a:gd name="connsiteY96" fmla="*/ 5119129 h 5142778"/>
              <a:gd name="connsiteX97" fmla="*/ 2274602 w 5589240"/>
              <a:gd name="connsiteY97" fmla="*/ 5124807 h 5142778"/>
              <a:gd name="connsiteX98" fmla="*/ 2234707 w 5589240"/>
              <a:gd name="connsiteY98" fmla="*/ 5129839 h 5142778"/>
              <a:gd name="connsiteX99" fmla="*/ 2194264 w 5589240"/>
              <a:gd name="connsiteY99" fmla="*/ 5134207 h 5142778"/>
              <a:gd name="connsiteX100" fmla="*/ 2153262 w 5589240"/>
              <a:gd name="connsiteY100" fmla="*/ 5137893 h 5142778"/>
              <a:gd name="connsiteX101" fmla="*/ 2111687 w 5589240"/>
              <a:gd name="connsiteY101" fmla="*/ 5140877 h 5142778"/>
              <a:gd name="connsiteX102" fmla="*/ 2076318 w 5589240"/>
              <a:gd name="connsiteY102" fmla="*/ 5142778 h 5142778"/>
              <a:gd name="connsiteX103" fmla="*/ 1763212 w 5589240"/>
              <a:gd name="connsiteY103" fmla="*/ 5142778 h 5142778"/>
              <a:gd name="connsiteX104" fmla="*/ 1584176 w 5589240"/>
              <a:gd name="connsiteY104" fmla="*/ 5142778 h 5142778"/>
              <a:gd name="connsiteX105" fmla="*/ 0 w 5589240"/>
              <a:gd name="connsiteY105" fmla="*/ 5142778 h 5142778"/>
              <a:gd name="connsiteX106" fmla="*/ 36355 w 5589240"/>
              <a:gd name="connsiteY106" fmla="*/ 5078128 h 5142778"/>
              <a:gd name="connsiteX107" fmla="*/ 85405 w 5589240"/>
              <a:gd name="connsiteY107" fmla="*/ 4991843 h 5142778"/>
              <a:gd name="connsiteX108" fmla="*/ 164324 w 5589240"/>
              <a:gd name="connsiteY108" fmla="*/ 4854690 h 5142778"/>
              <a:gd name="connsiteX109" fmla="*/ 381230 w 5589240"/>
              <a:gd name="connsiteY109" fmla="*/ 4481186 h 5142778"/>
              <a:gd name="connsiteX110" fmla="*/ 439596 w 5589240"/>
              <a:gd name="connsiteY110" fmla="*/ 4379712 h 5142778"/>
              <a:gd name="connsiteX111" fmla="*/ 478157 w 5589240"/>
              <a:gd name="connsiteY111" fmla="*/ 4312042 h 5142778"/>
              <a:gd name="connsiteX112" fmla="*/ 516383 w 5589240"/>
              <a:gd name="connsiteY112" fmla="*/ 4244314 h 5142778"/>
              <a:gd name="connsiteX113" fmla="*/ 544803 w 5589240"/>
              <a:gd name="connsiteY113" fmla="*/ 4193459 h 5142778"/>
              <a:gd name="connsiteX114" fmla="*/ 572987 w 5589240"/>
              <a:gd name="connsiteY114" fmla="*/ 4142538 h 5142778"/>
              <a:gd name="connsiteX115" fmla="*/ 591636 w 5589240"/>
              <a:gd name="connsiteY115" fmla="*/ 4108547 h 5142778"/>
              <a:gd name="connsiteX116" fmla="*/ 610163 w 5589240"/>
              <a:gd name="connsiteY116" fmla="*/ 4074516 h 5142778"/>
              <a:gd name="connsiteX117" fmla="*/ 628565 w 5589240"/>
              <a:gd name="connsiteY117" fmla="*/ 4040440 h 5142778"/>
              <a:gd name="connsiteX118" fmla="*/ 646835 w 5589240"/>
              <a:gd name="connsiteY118" fmla="*/ 4006315 h 5142778"/>
              <a:gd name="connsiteX119" fmla="*/ 664966 w 5589240"/>
              <a:gd name="connsiteY119" fmla="*/ 3972137 h 5142778"/>
              <a:gd name="connsiteX120" fmla="*/ 682954 w 5589240"/>
              <a:gd name="connsiteY120" fmla="*/ 3937902 h 5142778"/>
              <a:gd name="connsiteX121" fmla="*/ 691892 w 5589240"/>
              <a:gd name="connsiteY121" fmla="*/ 3920762 h 5142778"/>
              <a:gd name="connsiteX122" fmla="*/ 700791 w 5589240"/>
              <a:gd name="connsiteY122" fmla="*/ 3903606 h 5142778"/>
              <a:gd name="connsiteX123" fmla="*/ 709652 w 5589240"/>
              <a:gd name="connsiteY123" fmla="*/ 3886433 h 5142778"/>
              <a:gd name="connsiteX124" fmla="*/ 718472 w 5589240"/>
              <a:gd name="connsiteY124" fmla="*/ 3869243 h 5142778"/>
              <a:gd name="connsiteX125" fmla="*/ 727252 w 5589240"/>
              <a:gd name="connsiteY125" fmla="*/ 3852035 h 5142778"/>
              <a:gd name="connsiteX126" fmla="*/ 735991 w 5589240"/>
              <a:gd name="connsiteY126" fmla="*/ 3834810 h 5142778"/>
              <a:gd name="connsiteX127" fmla="*/ 744687 w 5589240"/>
              <a:gd name="connsiteY127" fmla="*/ 3817565 h 5142778"/>
              <a:gd name="connsiteX128" fmla="*/ 753341 w 5589240"/>
              <a:gd name="connsiteY128" fmla="*/ 3800302 h 5142778"/>
              <a:gd name="connsiteX129" fmla="*/ 761951 w 5589240"/>
              <a:gd name="connsiteY129" fmla="*/ 3783019 h 5142778"/>
              <a:gd name="connsiteX130" fmla="*/ 770517 w 5589240"/>
              <a:gd name="connsiteY130" fmla="*/ 3765715 h 5142778"/>
              <a:gd name="connsiteX131" fmla="*/ 779038 w 5589240"/>
              <a:gd name="connsiteY131" fmla="*/ 3748391 h 5142778"/>
              <a:gd name="connsiteX132" fmla="*/ 787512 w 5589240"/>
              <a:gd name="connsiteY132" fmla="*/ 3731046 h 5142778"/>
              <a:gd name="connsiteX133" fmla="*/ 795941 w 5589240"/>
              <a:gd name="connsiteY133" fmla="*/ 3713678 h 5142778"/>
              <a:gd name="connsiteX134" fmla="*/ 804322 w 5589240"/>
              <a:gd name="connsiteY134" fmla="*/ 3696288 h 5142778"/>
              <a:gd name="connsiteX135" fmla="*/ 812655 w 5589240"/>
              <a:gd name="connsiteY135" fmla="*/ 3678875 h 5142778"/>
              <a:gd name="connsiteX136" fmla="*/ 820938 w 5589240"/>
              <a:gd name="connsiteY136" fmla="*/ 3661439 h 5142778"/>
              <a:gd name="connsiteX137" fmla="*/ 829172 w 5589240"/>
              <a:gd name="connsiteY137" fmla="*/ 3643979 h 5142778"/>
              <a:gd name="connsiteX138" fmla="*/ 837357 w 5589240"/>
              <a:gd name="connsiteY138" fmla="*/ 3626494 h 5142778"/>
              <a:gd name="connsiteX139" fmla="*/ 845490 w 5589240"/>
              <a:gd name="connsiteY139" fmla="*/ 3608984 h 5142778"/>
              <a:gd name="connsiteX140" fmla="*/ 853571 w 5589240"/>
              <a:gd name="connsiteY140" fmla="*/ 3591449 h 5142778"/>
              <a:gd name="connsiteX141" fmla="*/ 861599 w 5589240"/>
              <a:gd name="connsiteY141" fmla="*/ 3573886 h 5142778"/>
              <a:gd name="connsiteX142" fmla="*/ 869574 w 5589240"/>
              <a:gd name="connsiteY142" fmla="*/ 3556298 h 5142778"/>
              <a:gd name="connsiteX143" fmla="*/ 877495 w 5589240"/>
              <a:gd name="connsiteY143" fmla="*/ 3538682 h 5142778"/>
              <a:gd name="connsiteX144" fmla="*/ 885361 w 5589240"/>
              <a:gd name="connsiteY144" fmla="*/ 3521039 h 5142778"/>
              <a:gd name="connsiteX145" fmla="*/ 893171 w 5589240"/>
              <a:gd name="connsiteY145" fmla="*/ 3503367 h 5142778"/>
              <a:gd name="connsiteX146" fmla="*/ 900925 w 5589240"/>
              <a:gd name="connsiteY146" fmla="*/ 3485666 h 5142778"/>
              <a:gd name="connsiteX147" fmla="*/ 908622 w 5589240"/>
              <a:gd name="connsiteY147" fmla="*/ 3467936 h 5142778"/>
              <a:gd name="connsiteX148" fmla="*/ 916260 w 5589240"/>
              <a:gd name="connsiteY148" fmla="*/ 3450176 h 5142778"/>
              <a:gd name="connsiteX149" fmla="*/ 923841 w 5589240"/>
              <a:gd name="connsiteY149" fmla="*/ 3432385 h 5142778"/>
              <a:gd name="connsiteX150" fmla="*/ 931361 w 5589240"/>
              <a:gd name="connsiteY150" fmla="*/ 3414563 h 5142778"/>
              <a:gd name="connsiteX151" fmla="*/ 938822 w 5589240"/>
              <a:gd name="connsiteY151" fmla="*/ 3396710 h 5142778"/>
              <a:gd name="connsiteX152" fmla="*/ 946221 w 5589240"/>
              <a:gd name="connsiteY152" fmla="*/ 3378825 h 5142778"/>
              <a:gd name="connsiteX153" fmla="*/ 953559 w 5589240"/>
              <a:gd name="connsiteY153" fmla="*/ 3360907 h 5142778"/>
              <a:gd name="connsiteX154" fmla="*/ 960835 w 5589240"/>
              <a:gd name="connsiteY154" fmla="*/ 3342956 h 5142778"/>
              <a:gd name="connsiteX155" fmla="*/ 968048 w 5589240"/>
              <a:gd name="connsiteY155" fmla="*/ 3324971 h 5142778"/>
              <a:gd name="connsiteX156" fmla="*/ 975195 w 5589240"/>
              <a:gd name="connsiteY156" fmla="*/ 3306952 h 5142778"/>
              <a:gd name="connsiteX157" fmla="*/ 982280 w 5589240"/>
              <a:gd name="connsiteY157" fmla="*/ 3288898 h 5142778"/>
              <a:gd name="connsiteX158" fmla="*/ 989297 w 5589240"/>
              <a:gd name="connsiteY158" fmla="*/ 3270809 h 5142778"/>
              <a:gd name="connsiteX159" fmla="*/ 996250 w 5589240"/>
              <a:gd name="connsiteY159" fmla="*/ 3252684 h 5142778"/>
              <a:gd name="connsiteX160" fmla="*/ 1003136 w 5589240"/>
              <a:gd name="connsiteY160" fmla="*/ 3234522 h 5142778"/>
              <a:gd name="connsiteX161" fmla="*/ 1009953 w 5589240"/>
              <a:gd name="connsiteY161" fmla="*/ 3216324 h 5142778"/>
              <a:gd name="connsiteX162" fmla="*/ 1016702 w 5589240"/>
              <a:gd name="connsiteY162" fmla="*/ 3198088 h 5142778"/>
              <a:gd name="connsiteX163" fmla="*/ 1023381 w 5589240"/>
              <a:gd name="connsiteY163" fmla="*/ 3179814 h 5142778"/>
              <a:gd name="connsiteX164" fmla="*/ 1029991 w 5589240"/>
              <a:gd name="connsiteY164" fmla="*/ 3161502 h 5142778"/>
              <a:gd name="connsiteX165" fmla="*/ 1036530 w 5589240"/>
              <a:gd name="connsiteY165" fmla="*/ 3143151 h 5142778"/>
              <a:gd name="connsiteX166" fmla="*/ 1042998 w 5589240"/>
              <a:gd name="connsiteY166" fmla="*/ 3124759 h 5142778"/>
              <a:gd name="connsiteX167" fmla="*/ 1049393 w 5589240"/>
              <a:gd name="connsiteY167" fmla="*/ 3106328 h 5142778"/>
              <a:gd name="connsiteX168" fmla="*/ 1055715 w 5589240"/>
              <a:gd name="connsiteY168" fmla="*/ 3087856 h 5142778"/>
              <a:gd name="connsiteX169" fmla="*/ 1061964 w 5589240"/>
              <a:gd name="connsiteY169" fmla="*/ 3069343 h 5142778"/>
              <a:gd name="connsiteX170" fmla="*/ 1068138 w 5589240"/>
              <a:gd name="connsiteY170" fmla="*/ 3050788 h 5142778"/>
              <a:gd name="connsiteX171" fmla="*/ 1074237 w 5589240"/>
              <a:gd name="connsiteY171" fmla="*/ 3032191 h 5142778"/>
              <a:gd name="connsiteX172" fmla="*/ 1080260 w 5589240"/>
              <a:gd name="connsiteY172" fmla="*/ 3013551 h 5142778"/>
              <a:gd name="connsiteX173" fmla="*/ 1086206 w 5589240"/>
              <a:gd name="connsiteY173" fmla="*/ 2994867 h 5142778"/>
              <a:gd name="connsiteX174" fmla="*/ 1092075 w 5589240"/>
              <a:gd name="connsiteY174" fmla="*/ 2976140 h 5142778"/>
              <a:gd name="connsiteX175" fmla="*/ 1097865 w 5589240"/>
              <a:gd name="connsiteY175" fmla="*/ 2957368 h 5142778"/>
              <a:gd name="connsiteX176" fmla="*/ 1103577 w 5589240"/>
              <a:gd name="connsiteY176" fmla="*/ 2938551 h 5142778"/>
              <a:gd name="connsiteX177" fmla="*/ 1109208 w 5589240"/>
              <a:gd name="connsiteY177" fmla="*/ 2919688 h 5142778"/>
              <a:gd name="connsiteX178" fmla="*/ 1114759 w 5589240"/>
              <a:gd name="connsiteY178" fmla="*/ 2900780 h 5142778"/>
              <a:gd name="connsiteX179" fmla="*/ 1120228 w 5589240"/>
              <a:gd name="connsiteY179" fmla="*/ 2881825 h 5142778"/>
              <a:gd name="connsiteX180" fmla="*/ 1125617 w 5589240"/>
              <a:gd name="connsiteY180" fmla="*/ 2862822 h 5142778"/>
              <a:gd name="connsiteX181" fmla="*/ 1130921 w 5589240"/>
              <a:gd name="connsiteY181" fmla="*/ 2843773 h 5142778"/>
              <a:gd name="connsiteX182" fmla="*/ 1136143 w 5589240"/>
              <a:gd name="connsiteY182" fmla="*/ 2824674 h 5142778"/>
              <a:gd name="connsiteX183" fmla="*/ 1141280 w 5589240"/>
              <a:gd name="connsiteY183" fmla="*/ 2805527 h 5142778"/>
              <a:gd name="connsiteX184" fmla="*/ 1146332 w 5589240"/>
              <a:gd name="connsiteY184" fmla="*/ 2786331 h 5142778"/>
              <a:gd name="connsiteX185" fmla="*/ 1151298 w 5589240"/>
              <a:gd name="connsiteY185" fmla="*/ 2767085 h 5142778"/>
              <a:gd name="connsiteX186" fmla="*/ 1156178 w 5589240"/>
              <a:gd name="connsiteY186" fmla="*/ 2747788 h 5142778"/>
              <a:gd name="connsiteX187" fmla="*/ 1160971 w 5589240"/>
              <a:gd name="connsiteY187" fmla="*/ 2728441 h 5142778"/>
              <a:gd name="connsiteX188" fmla="*/ 1165675 w 5589240"/>
              <a:gd name="connsiteY188" fmla="*/ 2709042 h 5142778"/>
              <a:gd name="connsiteX189" fmla="*/ 1170290 w 5589240"/>
              <a:gd name="connsiteY189" fmla="*/ 2689591 h 5142778"/>
              <a:gd name="connsiteX190" fmla="*/ 1174816 w 5589240"/>
              <a:gd name="connsiteY190" fmla="*/ 2670087 h 5142778"/>
              <a:gd name="connsiteX191" fmla="*/ 1179252 w 5589240"/>
              <a:gd name="connsiteY191" fmla="*/ 2650531 h 5142778"/>
              <a:gd name="connsiteX192" fmla="*/ 1183597 w 5589240"/>
              <a:gd name="connsiteY192" fmla="*/ 2630921 h 5142778"/>
              <a:gd name="connsiteX193" fmla="*/ 1187850 w 5589240"/>
              <a:gd name="connsiteY193" fmla="*/ 2611257 h 5142778"/>
              <a:gd name="connsiteX194" fmla="*/ 1192010 w 5589240"/>
              <a:gd name="connsiteY194" fmla="*/ 2591538 h 5142778"/>
              <a:gd name="connsiteX195" fmla="*/ 1196077 w 5589240"/>
              <a:gd name="connsiteY195" fmla="*/ 2571764 h 5142778"/>
              <a:gd name="connsiteX196" fmla="*/ 1200049 w 5589240"/>
              <a:gd name="connsiteY196" fmla="*/ 2551934 h 5142778"/>
              <a:gd name="connsiteX197" fmla="*/ 1203927 w 5589240"/>
              <a:gd name="connsiteY197" fmla="*/ 2532048 h 5142778"/>
              <a:gd name="connsiteX198" fmla="*/ 1207710 w 5589240"/>
              <a:gd name="connsiteY198" fmla="*/ 2512105 h 5142778"/>
              <a:gd name="connsiteX199" fmla="*/ 1211395 w 5589240"/>
              <a:gd name="connsiteY199" fmla="*/ 2492104 h 5142778"/>
              <a:gd name="connsiteX200" fmla="*/ 1214985 w 5589240"/>
              <a:gd name="connsiteY200" fmla="*/ 2472046 h 5142778"/>
              <a:gd name="connsiteX201" fmla="*/ 1218476 w 5589240"/>
              <a:gd name="connsiteY201" fmla="*/ 2451929 h 5142778"/>
              <a:gd name="connsiteX202" fmla="*/ 1221868 w 5589240"/>
              <a:gd name="connsiteY202" fmla="*/ 2431753 h 5142778"/>
              <a:gd name="connsiteX203" fmla="*/ 1225161 w 5589240"/>
              <a:gd name="connsiteY203" fmla="*/ 2411518 h 5142778"/>
              <a:gd name="connsiteX204" fmla="*/ 1228353 w 5589240"/>
              <a:gd name="connsiteY204" fmla="*/ 2391223 h 5142778"/>
              <a:gd name="connsiteX205" fmla="*/ 1231446 w 5589240"/>
              <a:gd name="connsiteY205" fmla="*/ 2370867 h 5142778"/>
              <a:gd name="connsiteX206" fmla="*/ 1234436 w 5589240"/>
              <a:gd name="connsiteY206" fmla="*/ 2350449 h 5142778"/>
              <a:gd name="connsiteX207" fmla="*/ 1237324 w 5589240"/>
              <a:gd name="connsiteY207" fmla="*/ 2329971 h 5142778"/>
              <a:gd name="connsiteX208" fmla="*/ 1240109 w 5589240"/>
              <a:gd name="connsiteY208" fmla="*/ 2309430 h 5142778"/>
              <a:gd name="connsiteX209" fmla="*/ 1242790 w 5589240"/>
              <a:gd name="connsiteY209" fmla="*/ 2288826 h 5142778"/>
              <a:gd name="connsiteX210" fmla="*/ 1245366 w 5589240"/>
              <a:gd name="connsiteY210" fmla="*/ 2268159 h 5142778"/>
              <a:gd name="connsiteX211" fmla="*/ 1247837 w 5589240"/>
              <a:gd name="connsiteY211" fmla="*/ 2247428 h 5142778"/>
              <a:gd name="connsiteX212" fmla="*/ 1250202 w 5589240"/>
              <a:gd name="connsiteY212" fmla="*/ 2226633 h 5142778"/>
              <a:gd name="connsiteX213" fmla="*/ 1252460 w 5589240"/>
              <a:gd name="connsiteY213" fmla="*/ 2205773 h 5142778"/>
              <a:gd name="connsiteX214" fmla="*/ 1254610 w 5589240"/>
              <a:gd name="connsiteY214" fmla="*/ 2184847 h 5142778"/>
              <a:gd name="connsiteX215" fmla="*/ 1256651 w 5589240"/>
              <a:gd name="connsiteY215" fmla="*/ 2163856 h 5142778"/>
              <a:gd name="connsiteX216" fmla="*/ 1258584 w 5589240"/>
              <a:gd name="connsiteY216" fmla="*/ 2142798 h 5142778"/>
              <a:gd name="connsiteX217" fmla="*/ 1260407 w 5589240"/>
              <a:gd name="connsiteY217" fmla="*/ 2121673 h 5142778"/>
              <a:gd name="connsiteX218" fmla="*/ 1262119 w 5589240"/>
              <a:gd name="connsiteY218" fmla="*/ 2100480 h 5142778"/>
              <a:gd name="connsiteX219" fmla="*/ 1263719 w 5589240"/>
              <a:gd name="connsiteY219" fmla="*/ 2079219 h 5142778"/>
              <a:gd name="connsiteX220" fmla="*/ 1265207 w 5589240"/>
              <a:gd name="connsiteY220" fmla="*/ 2057890 h 5142778"/>
              <a:gd name="connsiteX221" fmla="*/ 1266583 w 5589240"/>
              <a:gd name="connsiteY221" fmla="*/ 2036492 h 5142778"/>
              <a:gd name="connsiteX222" fmla="*/ 1267845 w 5589240"/>
              <a:gd name="connsiteY222" fmla="*/ 2015023 h 5142778"/>
              <a:gd name="connsiteX223" fmla="*/ 1268992 w 5589240"/>
              <a:gd name="connsiteY223" fmla="*/ 1993484 h 5142778"/>
              <a:gd name="connsiteX224" fmla="*/ 1270024 w 5589240"/>
              <a:gd name="connsiteY224" fmla="*/ 1971875 h 5142778"/>
              <a:gd name="connsiteX225" fmla="*/ 1270940 w 5589240"/>
              <a:gd name="connsiteY225" fmla="*/ 1950194 h 5142778"/>
              <a:gd name="connsiteX226" fmla="*/ 1271740 w 5589240"/>
              <a:gd name="connsiteY226" fmla="*/ 1928441 h 5142778"/>
              <a:gd name="connsiteX227" fmla="*/ 1272422 w 5589240"/>
              <a:gd name="connsiteY227" fmla="*/ 1906616 h 5142778"/>
              <a:gd name="connsiteX228" fmla="*/ 1272986 w 5589240"/>
              <a:gd name="connsiteY228" fmla="*/ 1884718 h 5142778"/>
              <a:gd name="connsiteX229" fmla="*/ 1273430 w 5589240"/>
              <a:gd name="connsiteY229" fmla="*/ 1862747 h 5142778"/>
              <a:gd name="connsiteX230" fmla="*/ 1273755 w 5589240"/>
              <a:gd name="connsiteY230" fmla="*/ 1840700 h 5142778"/>
              <a:gd name="connsiteX231" fmla="*/ 1273961 w 5589240"/>
              <a:gd name="connsiteY231" fmla="*/ 1818581 h 5142778"/>
              <a:gd name="connsiteX232" fmla="*/ 1274005 w 5589240"/>
              <a:gd name="connsiteY232" fmla="*/ 1774114 h 5142778"/>
              <a:gd name="connsiteX233" fmla="*/ 1273844 w 5589240"/>
              <a:gd name="connsiteY233" fmla="*/ 1751767 h 5142778"/>
              <a:gd name="connsiteX234" fmla="*/ 1273558 w 5589240"/>
              <a:gd name="connsiteY234" fmla="*/ 1729342 h 5142778"/>
              <a:gd name="connsiteX235" fmla="*/ 1273150 w 5589240"/>
              <a:gd name="connsiteY235" fmla="*/ 1706841 h 5142778"/>
              <a:gd name="connsiteX236" fmla="*/ 1272616 w 5589240"/>
              <a:gd name="connsiteY236" fmla="*/ 1684263 h 5142778"/>
              <a:gd name="connsiteX237" fmla="*/ 1271956 w 5589240"/>
              <a:gd name="connsiteY237" fmla="*/ 1661605 h 5142778"/>
              <a:gd name="connsiteX238" fmla="*/ 1271170 w 5589240"/>
              <a:gd name="connsiteY238" fmla="*/ 1638868 h 5142778"/>
              <a:gd name="connsiteX239" fmla="*/ 1270256 w 5589240"/>
              <a:gd name="connsiteY239" fmla="*/ 1616053 h 5142778"/>
              <a:gd name="connsiteX240" fmla="*/ 1269215 w 5589240"/>
              <a:gd name="connsiteY240" fmla="*/ 1593157 h 5142778"/>
              <a:gd name="connsiteX241" fmla="*/ 1268044 w 5589240"/>
              <a:gd name="connsiteY241" fmla="*/ 1570181 h 5142778"/>
              <a:gd name="connsiteX242" fmla="*/ 1266744 w 5589240"/>
              <a:gd name="connsiteY242" fmla="*/ 1547124 h 5142778"/>
              <a:gd name="connsiteX243" fmla="*/ 1265314 w 5589240"/>
              <a:gd name="connsiteY243" fmla="*/ 1523985 h 5142778"/>
              <a:gd name="connsiteX244" fmla="*/ 1263753 w 5589240"/>
              <a:gd name="connsiteY244" fmla="*/ 1500764 h 5142778"/>
              <a:gd name="connsiteX245" fmla="*/ 1262060 w 5589240"/>
              <a:gd name="connsiteY245" fmla="*/ 1477461 h 5142778"/>
              <a:gd name="connsiteX246" fmla="*/ 1260234 w 5589240"/>
              <a:gd name="connsiteY246" fmla="*/ 1454074 h 5142778"/>
              <a:gd name="connsiteX247" fmla="*/ 1258276 w 5589240"/>
              <a:gd name="connsiteY247" fmla="*/ 1430604 h 5142778"/>
              <a:gd name="connsiteX248" fmla="*/ 1256182 w 5589240"/>
              <a:gd name="connsiteY248" fmla="*/ 1407049 h 5142778"/>
              <a:gd name="connsiteX249" fmla="*/ 1253955 w 5589240"/>
              <a:gd name="connsiteY249" fmla="*/ 1383410 h 5142778"/>
              <a:gd name="connsiteX250" fmla="*/ 1251592 w 5589240"/>
              <a:gd name="connsiteY250" fmla="*/ 1359685 h 5142778"/>
              <a:gd name="connsiteX251" fmla="*/ 1249092 w 5589240"/>
              <a:gd name="connsiteY251" fmla="*/ 1335873 h 5142778"/>
              <a:gd name="connsiteX252" fmla="*/ 1246456 w 5589240"/>
              <a:gd name="connsiteY252" fmla="*/ 1311977 h 5142778"/>
              <a:gd name="connsiteX253" fmla="*/ 1243681 w 5589240"/>
              <a:gd name="connsiteY253" fmla="*/ 1287992 h 5142778"/>
              <a:gd name="connsiteX254" fmla="*/ 1240769 w 5589240"/>
              <a:gd name="connsiteY254" fmla="*/ 1263921 h 5142778"/>
              <a:gd name="connsiteX255" fmla="*/ 1237716 w 5589240"/>
              <a:gd name="connsiteY255" fmla="*/ 1239761 h 5142778"/>
              <a:gd name="connsiteX256" fmla="*/ 1234524 w 5589240"/>
              <a:gd name="connsiteY256" fmla="*/ 1215513 h 5142778"/>
              <a:gd name="connsiteX257" fmla="*/ 1231190 w 5589240"/>
              <a:gd name="connsiteY257" fmla="*/ 1191176 h 5142778"/>
              <a:gd name="connsiteX258" fmla="*/ 1227715 w 5589240"/>
              <a:gd name="connsiteY258" fmla="*/ 1166749 h 5142778"/>
              <a:gd name="connsiteX259" fmla="*/ 1224099 w 5589240"/>
              <a:gd name="connsiteY259" fmla="*/ 1142232 h 5142778"/>
              <a:gd name="connsiteX260" fmla="*/ 1220339 w 5589240"/>
              <a:gd name="connsiteY260" fmla="*/ 1117624 h 5142778"/>
              <a:gd name="connsiteX261" fmla="*/ 1216434 w 5589240"/>
              <a:gd name="connsiteY261" fmla="*/ 1092925 h 5142778"/>
              <a:gd name="connsiteX262" fmla="*/ 1212386 w 5589240"/>
              <a:gd name="connsiteY262" fmla="*/ 1068134 h 5142778"/>
              <a:gd name="connsiteX263" fmla="*/ 1208192 w 5589240"/>
              <a:gd name="connsiteY263" fmla="*/ 1043251 h 5142778"/>
              <a:gd name="connsiteX264" fmla="*/ 1203852 w 5589240"/>
              <a:gd name="connsiteY264" fmla="*/ 1018274 h 5142778"/>
              <a:gd name="connsiteX265" fmla="*/ 1199365 w 5589240"/>
              <a:gd name="connsiteY265" fmla="*/ 993205 h 5142778"/>
              <a:gd name="connsiteX266" fmla="*/ 1194731 w 5589240"/>
              <a:gd name="connsiteY266" fmla="*/ 968042 h 5142778"/>
              <a:gd name="connsiteX267" fmla="*/ 1189948 w 5589240"/>
              <a:gd name="connsiteY267" fmla="*/ 942784 h 5142778"/>
              <a:gd name="connsiteX268" fmla="*/ 1185016 w 5589240"/>
              <a:gd name="connsiteY268" fmla="*/ 917431 h 5142778"/>
              <a:gd name="connsiteX269" fmla="*/ 1179934 w 5589240"/>
              <a:gd name="connsiteY269" fmla="*/ 891982 h 5142778"/>
              <a:gd name="connsiteX270" fmla="*/ 1174701 w 5589240"/>
              <a:gd name="connsiteY270" fmla="*/ 866438 h 5142778"/>
              <a:gd name="connsiteX271" fmla="*/ 1169317 w 5589240"/>
              <a:gd name="connsiteY271" fmla="*/ 840796 h 5142778"/>
              <a:gd name="connsiteX272" fmla="*/ 1163781 w 5589240"/>
              <a:gd name="connsiteY272" fmla="*/ 815058 h 5142778"/>
              <a:gd name="connsiteX273" fmla="*/ 1158092 w 5589240"/>
              <a:gd name="connsiteY273" fmla="*/ 789222 h 5142778"/>
              <a:gd name="connsiteX274" fmla="*/ 1152249 w 5589240"/>
              <a:gd name="connsiteY274" fmla="*/ 763287 h 5142778"/>
              <a:gd name="connsiteX275" fmla="*/ 1146253 w 5589240"/>
              <a:gd name="connsiteY275" fmla="*/ 737255 h 5142778"/>
              <a:gd name="connsiteX276" fmla="*/ 1140101 w 5589240"/>
              <a:gd name="connsiteY276" fmla="*/ 711122 h 5142778"/>
              <a:gd name="connsiteX277" fmla="*/ 1133793 w 5589240"/>
              <a:gd name="connsiteY277" fmla="*/ 684890 h 5142778"/>
              <a:gd name="connsiteX278" fmla="*/ 1127327 w 5589240"/>
              <a:gd name="connsiteY278" fmla="*/ 658557 h 5142778"/>
              <a:gd name="connsiteX279" fmla="*/ 1120705 w 5589240"/>
              <a:gd name="connsiteY279" fmla="*/ 632123 h 5142778"/>
              <a:gd name="connsiteX280" fmla="*/ 1113925 w 5589240"/>
              <a:gd name="connsiteY280" fmla="*/ 605589 h 5142778"/>
              <a:gd name="connsiteX281" fmla="*/ 1106986 w 5589240"/>
              <a:gd name="connsiteY281" fmla="*/ 578951 h 5142778"/>
              <a:gd name="connsiteX282" fmla="*/ 1099887 w 5589240"/>
              <a:gd name="connsiteY282" fmla="*/ 552212 h 5142778"/>
              <a:gd name="connsiteX283" fmla="*/ 1092628 w 5589240"/>
              <a:gd name="connsiteY283" fmla="*/ 525369 h 5142778"/>
              <a:gd name="connsiteX284" fmla="*/ 1085207 w 5589240"/>
              <a:gd name="connsiteY284" fmla="*/ 498423 h 5142778"/>
              <a:gd name="connsiteX285" fmla="*/ 1077624 w 5589240"/>
              <a:gd name="connsiteY285" fmla="*/ 471372 h 5142778"/>
              <a:gd name="connsiteX286" fmla="*/ 1069880 w 5589240"/>
              <a:gd name="connsiteY286" fmla="*/ 444217 h 5142778"/>
              <a:gd name="connsiteX287" fmla="*/ 1061971 w 5589240"/>
              <a:gd name="connsiteY287" fmla="*/ 416957 h 5142778"/>
              <a:gd name="connsiteX288" fmla="*/ 1053898 w 5589240"/>
              <a:gd name="connsiteY288" fmla="*/ 389591 h 5142778"/>
              <a:gd name="connsiteX289" fmla="*/ 1045660 w 5589240"/>
              <a:gd name="connsiteY289" fmla="*/ 362118 h 5142778"/>
              <a:gd name="connsiteX290" fmla="*/ 1037256 w 5589240"/>
              <a:gd name="connsiteY290" fmla="*/ 334538 h 5142778"/>
              <a:gd name="connsiteX291" fmla="*/ 1028686 w 5589240"/>
              <a:gd name="connsiteY291" fmla="*/ 306852 h 5142778"/>
              <a:gd name="connsiteX292" fmla="*/ 1019950 w 5589240"/>
              <a:gd name="connsiteY292" fmla="*/ 279057 h 5142778"/>
              <a:gd name="connsiteX293" fmla="*/ 1011045 w 5589240"/>
              <a:gd name="connsiteY293" fmla="*/ 251154 h 5142778"/>
              <a:gd name="connsiteX294" fmla="*/ 1001971 w 5589240"/>
              <a:gd name="connsiteY294" fmla="*/ 223142 h 5142778"/>
              <a:gd name="connsiteX295" fmla="*/ 992728 w 5589240"/>
              <a:gd name="connsiteY295" fmla="*/ 195020 h 5142778"/>
              <a:gd name="connsiteX296" fmla="*/ 983314 w 5589240"/>
              <a:gd name="connsiteY296" fmla="*/ 166788 h 5142778"/>
              <a:gd name="connsiteX297" fmla="*/ 973730 w 5589240"/>
              <a:gd name="connsiteY297" fmla="*/ 138446 h 5142778"/>
              <a:gd name="connsiteX298" fmla="*/ 963974 w 5589240"/>
              <a:gd name="connsiteY298" fmla="*/ 109992 h 5142778"/>
              <a:gd name="connsiteX299" fmla="*/ 954045 w 5589240"/>
              <a:gd name="connsiteY299" fmla="*/ 81427 h 5142778"/>
              <a:gd name="connsiteX300" fmla="*/ 943943 w 5589240"/>
              <a:gd name="connsiteY300" fmla="*/ 52750 h 5142778"/>
              <a:gd name="connsiteX301" fmla="*/ 933667 w 5589240"/>
              <a:gd name="connsiteY301" fmla="*/ 23959 h 51427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Lst>
            <a:rect l="l" t="t" r="r" b="b"/>
            <a:pathLst>
              <a:path w="5589240" h="5142778">
                <a:moveTo>
                  <a:pt x="925004" y="0"/>
                </a:moveTo>
                <a:lnTo>
                  <a:pt x="1584176" y="0"/>
                </a:lnTo>
                <a:lnTo>
                  <a:pt x="1763212" y="0"/>
                </a:lnTo>
                <a:lnTo>
                  <a:pt x="5589240" y="0"/>
                </a:lnTo>
                <a:lnTo>
                  <a:pt x="5589240" y="4345781"/>
                </a:lnTo>
                <a:lnTo>
                  <a:pt x="5589238" y="4345781"/>
                </a:lnTo>
                <a:lnTo>
                  <a:pt x="5589238" y="4344165"/>
                </a:lnTo>
                <a:lnTo>
                  <a:pt x="5540450" y="4326824"/>
                </a:lnTo>
                <a:lnTo>
                  <a:pt x="5492379" y="4310591"/>
                </a:lnTo>
                <a:lnTo>
                  <a:pt x="5445012" y="4295447"/>
                </a:lnTo>
                <a:lnTo>
                  <a:pt x="5398338" y="4281374"/>
                </a:lnTo>
                <a:lnTo>
                  <a:pt x="5352340" y="4268353"/>
                </a:lnTo>
                <a:lnTo>
                  <a:pt x="5307008" y="4256365"/>
                </a:lnTo>
                <a:lnTo>
                  <a:pt x="5262327" y="4245394"/>
                </a:lnTo>
                <a:lnTo>
                  <a:pt x="5218286" y="4235421"/>
                </a:lnTo>
                <a:lnTo>
                  <a:pt x="5174871" y="4226427"/>
                </a:lnTo>
                <a:lnTo>
                  <a:pt x="5132068" y="4218394"/>
                </a:lnTo>
                <a:lnTo>
                  <a:pt x="5089864" y="4211304"/>
                </a:lnTo>
                <a:lnTo>
                  <a:pt x="5048250" y="4205138"/>
                </a:lnTo>
                <a:lnTo>
                  <a:pt x="5027658" y="4202397"/>
                </a:lnTo>
                <a:lnTo>
                  <a:pt x="5007207" y="4199880"/>
                </a:lnTo>
                <a:lnTo>
                  <a:pt x="4986898" y="4197584"/>
                </a:lnTo>
                <a:lnTo>
                  <a:pt x="4966726" y="4195509"/>
                </a:lnTo>
                <a:lnTo>
                  <a:pt x="4946692" y="4193650"/>
                </a:lnTo>
                <a:lnTo>
                  <a:pt x="4926792" y="4192007"/>
                </a:lnTo>
                <a:lnTo>
                  <a:pt x="4907028" y="4190577"/>
                </a:lnTo>
                <a:lnTo>
                  <a:pt x="4887393" y="4189358"/>
                </a:lnTo>
                <a:lnTo>
                  <a:pt x="4867891" y="4188346"/>
                </a:lnTo>
                <a:lnTo>
                  <a:pt x="4848516" y="4187541"/>
                </a:lnTo>
                <a:lnTo>
                  <a:pt x="4829270" y="4186940"/>
                </a:lnTo>
                <a:lnTo>
                  <a:pt x="4810148" y="4186540"/>
                </a:lnTo>
                <a:lnTo>
                  <a:pt x="4791151" y="4186339"/>
                </a:lnTo>
                <a:lnTo>
                  <a:pt x="4772275" y="4186336"/>
                </a:lnTo>
                <a:lnTo>
                  <a:pt x="4753521" y="4186526"/>
                </a:lnTo>
                <a:lnTo>
                  <a:pt x="4734884" y="4186909"/>
                </a:lnTo>
                <a:lnTo>
                  <a:pt x="4716367" y="4187483"/>
                </a:lnTo>
                <a:lnTo>
                  <a:pt x="4697964" y="4188243"/>
                </a:lnTo>
                <a:lnTo>
                  <a:pt x="4679676" y="4189190"/>
                </a:lnTo>
                <a:lnTo>
                  <a:pt x="4661500" y="4190320"/>
                </a:lnTo>
                <a:lnTo>
                  <a:pt x="4643435" y="4191630"/>
                </a:lnTo>
                <a:lnTo>
                  <a:pt x="4625479" y="4193119"/>
                </a:lnTo>
                <a:lnTo>
                  <a:pt x="4607631" y="4194785"/>
                </a:lnTo>
                <a:lnTo>
                  <a:pt x="4589889" y="4196625"/>
                </a:lnTo>
                <a:lnTo>
                  <a:pt x="4572251" y="4198636"/>
                </a:lnTo>
                <a:lnTo>
                  <a:pt x="4554716" y="4200817"/>
                </a:lnTo>
                <a:lnTo>
                  <a:pt x="4537282" y="4203166"/>
                </a:lnTo>
                <a:lnTo>
                  <a:pt x="4519948" y="4205679"/>
                </a:lnTo>
                <a:lnTo>
                  <a:pt x="4502712" y="4208355"/>
                </a:lnTo>
                <a:lnTo>
                  <a:pt x="4485571" y="4211191"/>
                </a:lnTo>
                <a:lnTo>
                  <a:pt x="4451572" y="4217335"/>
                </a:lnTo>
                <a:lnTo>
                  <a:pt x="4417939" y="4224094"/>
                </a:lnTo>
                <a:lnTo>
                  <a:pt x="4368146" y="4235344"/>
                </a:lnTo>
                <a:lnTo>
                  <a:pt x="4335369" y="4243558"/>
                </a:lnTo>
                <a:lnTo>
                  <a:pt x="4302911" y="4252322"/>
                </a:lnTo>
                <a:lnTo>
                  <a:pt x="4270761" y="4261618"/>
                </a:lnTo>
                <a:lnTo>
                  <a:pt x="4238903" y="4271428"/>
                </a:lnTo>
                <a:lnTo>
                  <a:pt x="4207327" y="4281734"/>
                </a:lnTo>
                <a:lnTo>
                  <a:pt x="4176018" y="4292517"/>
                </a:lnTo>
                <a:lnTo>
                  <a:pt x="4144964" y="4303758"/>
                </a:lnTo>
                <a:lnTo>
                  <a:pt x="4114151" y="4315440"/>
                </a:lnTo>
                <a:lnTo>
                  <a:pt x="4083566" y="4327545"/>
                </a:lnTo>
                <a:lnTo>
                  <a:pt x="4053198" y="4340054"/>
                </a:lnTo>
                <a:lnTo>
                  <a:pt x="4023031" y="4352948"/>
                </a:lnTo>
                <a:lnTo>
                  <a:pt x="3993054" y="4366210"/>
                </a:lnTo>
                <a:lnTo>
                  <a:pt x="3963254" y="4379822"/>
                </a:lnTo>
                <a:lnTo>
                  <a:pt x="3918855" y="4400854"/>
                </a:lnTo>
                <a:lnTo>
                  <a:pt x="3874780" y="4422570"/>
                </a:lnTo>
                <a:lnTo>
                  <a:pt x="3830984" y="4444908"/>
                </a:lnTo>
                <a:lnTo>
                  <a:pt x="3787424" y="4467805"/>
                </a:lnTo>
                <a:lnTo>
                  <a:pt x="3729634" y="4499099"/>
                </a:lnTo>
                <a:lnTo>
                  <a:pt x="3643361" y="4547383"/>
                </a:lnTo>
                <a:lnTo>
                  <a:pt x="3427694" y="4672140"/>
                </a:lnTo>
                <a:lnTo>
                  <a:pt x="3267070" y="4763822"/>
                </a:lnTo>
                <a:lnTo>
                  <a:pt x="3192696" y="4804607"/>
                </a:lnTo>
                <a:lnTo>
                  <a:pt x="3132387" y="4836560"/>
                </a:lnTo>
                <a:lnTo>
                  <a:pt x="3086616" y="4860036"/>
                </a:lnTo>
                <a:lnTo>
                  <a:pt x="3040332" y="4883024"/>
                </a:lnTo>
                <a:lnTo>
                  <a:pt x="2993492" y="4905462"/>
                </a:lnTo>
                <a:lnTo>
                  <a:pt x="2946052" y="4927290"/>
                </a:lnTo>
                <a:lnTo>
                  <a:pt x="2914070" y="4941472"/>
                </a:lnTo>
                <a:lnTo>
                  <a:pt x="2881789" y="4955337"/>
                </a:lnTo>
                <a:lnTo>
                  <a:pt x="2849196" y="4968866"/>
                </a:lnTo>
                <a:lnTo>
                  <a:pt x="2816278" y="4982041"/>
                </a:lnTo>
                <a:lnTo>
                  <a:pt x="2783021" y="4994845"/>
                </a:lnTo>
                <a:lnTo>
                  <a:pt x="2749413" y="5007258"/>
                </a:lnTo>
                <a:lnTo>
                  <a:pt x="2715440" y="5019263"/>
                </a:lnTo>
                <a:lnTo>
                  <a:pt x="2681090" y="5030841"/>
                </a:lnTo>
                <a:lnTo>
                  <a:pt x="2646349" y="5041974"/>
                </a:lnTo>
                <a:lnTo>
                  <a:pt x="2611205" y="5052643"/>
                </a:lnTo>
                <a:lnTo>
                  <a:pt x="2575645" y="5062831"/>
                </a:lnTo>
                <a:lnTo>
                  <a:pt x="2539655" y="5072519"/>
                </a:lnTo>
                <a:lnTo>
                  <a:pt x="2503222" y="5081689"/>
                </a:lnTo>
                <a:lnTo>
                  <a:pt x="2466334" y="5090323"/>
                </a:lnTo>
                <a:lnTo>
                  <a:pt x="2428977" y="5098402"/>
                </a:lnTo>
                <a:lnTo>
                  <a:pt x="2391138" y="5105908"/>
                </a:lnTo>
                <a:lnTo>
                  <a:pt x="2352805" y="5112824"/>
                </a:lnTo>
                <a:lnTo>
                  <a:pt x="2313964" y="5119129"/>
                </a:lnTo>
                <a:lnTo>
                  <a:pt x="2274602" y="5124807"/>
                </a:lnTo>
                <a:lnTo>
                  <a:pt x="2234707" y="5129839"/>
                </a:lnTo>
                <a:lnTo>
                  <a:pt x="2194264" y="5134207"/>
                </a:lnTo>
                <a:lnTo>
                  <a:pt x="2153262" y="5137893"/>
                </a:lnTo>
                <a:lnTo>
                  <a:pt x="2111687" y="5140877"/>
                </a:lnTo>
                <a:lnTo>
                  <a:pt x="2076318" y="5142778"/>
                </a:lnTo>
                <a:lnTo>
                  <a:pt x="1763212" y="5142778"/>
                </a:lnTo>
                <a:lnTo>
                  <a:pt x="1584176" y="5142778"/>
                </a:lnTo>
                <a:lnTo>
                  <a:pt x="0" y="5142778"/>
                </a:lnTo>
                <a:lnTo>
                  <a:pt x="36355" y="5078128"/>
                </a:lnTo>
                <a:lnTo>
                  <a:pt x="85405" y="4991843"/>
                </a:lnTo>
                <a:lnTo>
                  <a:pt x="164324" y="4854690"/>
                </a:lnTo>
                <a:lnTo>
                  <a:pt x="381230" y="4481186"/>
                </a:lnTo>
                <a:lnTo>
                  <a:pt x="439596" y="4379712"/>
                </a:lnTo>
                <a:lnTo>
                  <a:pt x="478157" y="4312042"/>
                </a:lnTo>
                <a:lnTo>
                  <a:pt x="516383" y="4244314"/>
                </a:lnTo>
                <a:lnTo>
                  <a:pt x="544803" y="4193459"/>
                </a:lnTo>
                <a:lnTo>
                  <a:pt x="572987" y="4142538"/>
                </a:lnTo>
                <a:lnTo>
                  <a:pt x="591636" y="4108547"/>
                </a:lnTo>
                <a:lnTo>
                  <a:pt x="610163" y="4074516"/>
                </a:lnTo>
                <a:lnTo>
                  <a:pt x="628565" y="4040440"/>
                </a:lnTo>
                <a:lnTo>
                  <a:pt x="646835" y="4006315"/>
                </a:lnTo>
                <a:lnTo>
                  <a:pt x="664966" y="3972137"/>
                </a:lnTo>
                <a:lnTo>
                  <a:pt x="682954" y="3937902"/>
                </a:lnTo>
                <a:lnTo>
                  <a:pt x="691892" y="3920762"/>
                </a:lnTo>
                <a:lnTo>
                  <a:pt x="700791" y="3903606"/>
                </a:lnTo>
                <a:lnTo>
                  <a:pt x="709652" y="3886433"/>
                </a:lnTo>
                <a:lnTo>
                  <a:pt x="718472" y="3869243"/>
                </a:lnTo>
                <a:lnTo>
                  <a:pt x="727252" y="3852035"/>
                </a:lnTo>
                <a:lnTo>
                  <a:pt x="735991" y="3834810"/>
                </a:lnTo>
                <a:lnTo>
                  <a:pt x="744687" y="3817565"/>
                </a:lnTo>
                <a:lnTo>
                  <a:pt x="753341" y="3800302"/>
                </a:lnTo>
                <a:lnTo>
                  <a:pt x="761951" y="3783019"/>
                </a:lnTo>
                <a:lnTo>
                  <a:pt x="770517" y="3765715"/>
                </a:lnTo>
                <a:lnTo>
                  <a:pt x="779038" y="3748391"/>
                </a:lnTo>
                <a:lnTo>
                  <a:pt x="787512" y="3731046"/>
                </a:lnTo>
                <a:lnTo>
                  <a:pt x="795941" y="3713678"/>
                </a:lnTo>
                <a:lnTo>
                  <a:pt x="804322" y="3696288"/>
                </a:lnTo>
                <a:lnTo>
                  <a:pt x="812655" y="3678875"/>
                </a:lnTo>
                <a:lnTo>
                  <a:pt x="820938" y="3661439"/>
                </a:lnTo>
                <a:lnTo>
                  <a:pt x="829172" y="3643979"/>
                </a:lnTo>
                <a:lnTo>
                  <a:pt x="837357" y="3626494"/>
                </a:lnTo>
                <a:lnTo>
                  <a:pt x="845490" y="3608984"/>
                </a:lnTo>
                <a:lnTo>
                  <a:pt x="853571" y="3591449"/>
                </a:lnTo>
                <a:lnTo>
                  <a:pt x="861599" y="3573886"/>
                </a:lnTo>
                <a:lnTo>
                  <a:pt x="869574" y="3556298"/>
                </a:lnTo>
                <a:lnTo>
                  <a:pt x="877495" y="3538682"/>
                </a:lnTo>
                <a:lnTo>
                  <a:pt x="885361" y="3521039"/>
                </a:lnTo>
                <a:lnTo>
                  <a:pt x="893171" y="3503367"/>
                </a:lnTo>
                <a:lnTo>
                  <a:pt x="900925" y="3485666"/>
                </a:lnTo>
                <a:lnTo>
                  <a:pt x="908622" y="3467936"/>
                </a:lnTo>
                <a:lnTo>
                  <a:pt x="916260" y="3450176"/>
                </a:lnTo>
                <a:lnTo>
                  <a:pt x="923841" y="3432385"/>
                </a:lnTo>
                <a:lnTo>
                  <a:pt x="931361" y="3414563"/>
                </a:lnTo>
                <a:lnTo>
                  <a:pt x="938822" y="3396710"/>
                </a:lnTo>
                <a:lnTo>
                  <a:pt x="946221" y="3378825"/>
                </a:lnTo>
                <a:lnTo>
                  <a:pt x="953559" y="3360907"/>
                </a:lnTo>
                <a:lnTo>
                  <a:pt x="960835" y="3342956"/>
                </a:lnTo>
                <a:lnTo>
                  <a:pt x="968048" y="3324971"/>
                </a:lnTo>
                <a:lnTo>
                  <a:pt x="975195" y="3306952"/>
                </a:lnTo>
                <a:lnTo>
                  <a:pt x="982280" y="3288898"/>
                </a:lnTo>
                <a:lnTo>
                  <a:pt x="989297" y="3270809"/>
                </a:lnTo>
                <a:lnTo>
                  <a:pt x="996250" y="3252684"/>
                </a:lnTo>
                <a:lnTo>
                  <a:pt x="1003136" y="3234522"/>
                </a:lnTo>
                <a:lnTo>
                  <a:pt x="1009953" y="3216324"/>
                </a:lnTo>
                <a:lnTo>
                  <a:pt x="1016702" y="3198088"/>
                </a:lnTo>
                <a:lnTo>
                  <a:pt x="1023381" y="3179814"/>
                </a:lnTo>
                <a:lnTo>
                  <a:pt x="1029991" y="3161502"/>
                </a:lnTo>
                <a:lnTo>
                  <a:pt x="1036530" y="3143151"/>
                </a:lnTo>
                <a:lnTo>
                  <a:pt x="1042998" y="3124759"/>
                </a:lnTo>
                <a:lnTo>
                  <a:pt x="1049393" y="3106328"/>
                </a:lnTo>
                <a:lnTo>
                  <a:pt x="1055715" y="3087856"/>
                </a:lnTo>
                <a:lnTo>
                  <a:pt x="1061964" y="3069343"/>
                </a:lnTo>
                <a:lnTo>
                  <a:pt x="1068138" y="3050788"/>
                </a:lnTo>
                <a:lnTo>
                  <a:pt x="1074237" y="3032191"/>
                </a:lnTo>
                <a:lnTo>
                  <a:pt x="1080260" y="3013551"/>
                </a:lnTo>
                <a:lnTo>
                  <a:pt x="1086206" y="2994867"/>
                </a:lnTo>
                <a:lnTo>
                  <a:pt x="1092075" y="2976140"/>
                </a:lnTo>
                <a:lnTo>
                  <a:pt x="1097865" y="2957368"/>
                </a:lnTo>
                <a:lnTo>
                  <a:pt x="1103577" y="2938551"/>
                </a:lnTo>
                <a:lnTo>
                  <a:pt x="1109208" y="2919688"/>
                </a:lnTo>
                <a:lnTo>
                  <a:pt x="1114759" y="2900780"/>
                </a:lnTo>
                <a:lnTo>
                  <a:pt x="1120228" y="2881825"/>
                </a:lnTo>
                <a:lnTo>
                  <a:pt x="1125617" y="2862822"/>
                </a:lnTo>
                <a:lnTo>
                  <a:pt x="1130921" y="2843773"/>
                </a:lnTo>
                <a:lnTo>
                  <a:pt x="1136143" y="2824674"/>
                </a:lnTo>
                <a:lnTo>
                  <a:pt x="1141280" y="2805527"/>
                </a:lnTo>
                <a:lnTo>
                  <a:pt x="1146332" y="2786331"/>
                </a:lnTo>
                <a:lnTo>
                  <a:pt x="1151298" y="2767085"/>
                </a:lnTo>
                <a:lnTo>
                  <a:pt x="1156178" y="2747788"/>
                </a:lnTo>
                <a:lnTo>
                  <a:pt x="1160971" y="2728441"/>
                </a:lnTo>
                <a:lnTo>
                  <a:pt x="1165675" y="2709042"/>
                </a:lnTo>
                <a:lnTo>
                  <a:pt x="1170290" y="2689591"/>
                </a:lnTo>
                <a:lnTo>
                  <a:pt x="1174816" y="2670087"/>
                </a:lnTo>
                <a:lnTo>
                  <a:pt x="1179252" y="2650531"/>
                </a:lnTo>
                <a:lnTo>
                  <a:pt x="1183597" y="2630921"/>
                </a:lnTo>
                <a:lnTo>
                  <a:pt x="1187850" y="2611257"/>
                </a:lnTo>
                <a:lnTo>
                  <a:pt x="1192010" y="2591538"/>
                </a:lnTo>
                <a:lnTo>
                  <a:pt x="1196077" y="2571764"/>
                </a:lnTo>
                <a:lnTo>
                  <a:pt x="1200049" y="2551934"/>
                </a:lnTo>
                <a:lnTo>
                  <a:pt x="1203927" y="2532048"/>
                </a:lnTo>
                <a:lnTo>
                  <a:pt x="1207710" y="2512105"/>
                </a:lnTo>
                <a:lnTo>
                  <a:pt x="1211395" y="2492104"/>
                </a:lnTo>
                <a:lnTo>
                  <a:pt x="1214985" y="2472046"/>
                </a:lnTo>
                <a:lnTo>
                  <a:pt x="1218476" y="2451929"/>
                </a:lnTo>
                <a:lnTo>
                  <a:pt x="1221868" y="2431753"/>
                </a:lnTo>
                <a:lnTo>
                  <a:pt x="1225161" y="2411518"/>
                </a:lnTo>
                <a:lnTo>
                  <a:pt x="1228353" y="2391223"/>
                </a:lnTo>
                <a:lnTo>
                  <a:pt x="1231446" y="2370867"/>
                </a:lnTo>
                <a:lnTo>
                  <a:pt x="1234436" y="2350449"/>
                </a:lnTo>
                <a:lnTo>
                  <a:pt x="1237324" y="2329971"/>
                </a:lnTo>
                <a:lnTo>
                  <a:pt x="1240109" y="2309430"/>
                </a:lnTo>
                <a:lnTo>
                  <a:pt x="1242790" y="2288826"/>
                </a:lnTo>
                <a:lnTo>
                  <a:pt x="1245366" y="2268159"/>
                </a:lnTo>
                <a:lnTo>
                  <a:pt x="1247837" y="2247428"/>
                </a:lnTo>
                <a:lnTo>
                  <a:pt x="1250202" y="2226633"/>
                </a:lnTo>
                <a:lnTo>
                  <a:pt x="1252460" y="2205773"/>
                </a:lnTo>
                <a:lnTo>
                  <a:pt x="1254610" y="2184847"/>
                </a:lnTo>
                <a:lnTo>
                  <a:pt x="1256651" y="2163856"/>
                </a:lnTo>
                <a:lnTo>
                  <a:pt x="1258584" y="2142798"/>
                </a:lnTo>
                <a:lnTo>
                  <a:pt x="1260407" y="2121673"/>
                </a:lnTo>
                <a:lnTo>
                  <a:pt x="1262119" y="2100480"/>
                </a:lnTo>
                <a:lnTo>
                  <a:pt x="1263719" y="2079219"/>
                </a:lnTo>
                <a:lnTo>
                  <a:pt x="1265207" y="2057890"/>
                </a:lnTo>
                <a:lnTo>
                  <a:pt x="1266583" y="2036492"/>
                </a:lnTo>
                <a:lnTo>
                  <a:pt x="1267845" y="2015023"/>
                </a:lnTo>
                <a:lnTo>
                  <a:pt x="1268992" y="1993484"/>
                </a:lnTo>
                <a:lnTo>
                  <a:pt x="1270024" y="1971875"/>
                </a:lnTo>
                <a:lnTo>
                  <a:pt x="1270940" y="1950194"/>
                </a:lnTo>
                <a:lnTo>
                  <a:pt x="1271740" y="1928441"/>
                </a:lnTo>
                <a:lnTo>
                  <a:pt x="1272422" y="1906616"/>
                </a:lnTo>
                <a:lnTo>
                  <a:pt x="1272986" y="1884718"/>
                </a:lnTo>
                <a:lnTo>
                  <a:pt x="1273430" y="1862747"/>
                </a:lnTo>
                <a:lnTo>
                  <a:pt x="1273755" y="1840700"/>
                </a:lnTo>
                <a:lnTo>
                  <a:pt x="1273961" y="1818581"/>
                </a:lnTo>
                <a:lnTo>
                  <a:pt x="1274005" y="1774114"/>
                </a:lnTo>
                <a:lnTo>
                  <a:pt x="1273844" y="1751767"/>
                </a:lnTo>
                <a:lnTo>
                  <a:pt x="1273558" y="1729342"/>
                </a:lnTo>
                <a:lnTo>
                  <a:pt x="1273150" y="1706841"/>
                </a:lnTo>
                <a:lnTo>
                  <a:pt x="1272616" y="1684263"/>
                </a:lnTo>
                <a:lnTo>
                  <a:pt x="1271956" y="1661605"/>
                </a:lnTo>
                <a:lnTo>
                  <a:pt x="1271170" y="1638868"/>
                </a:lnTo>
                <a:lnTo>
                  <a:pt x="1270256" y="1616053"/>
                </a:lnTo>
                <a:lnTo>
                  <a:pt x="1269215" y="1593157"/>
                </a:lnTo>
                <a:lnTo>
                  <a:pt x="1268044" y="1570181"/>
                </a:lnTo>
                <a:lnTo>
                  <a:pt x="1266744" y="1547124"/>
                </a:lnTo>
                <a:lnTo>
                  <a:pt x="1265314" y="1523985"/>
                </a:lnTo>
                <a:lnTo>
                  <a:pt x="1263753" y="1500764"/>
                </a:lnTo>
                <a:lnTo>
                  <a:pt x="1262060" y="1477461"/>
                </a:lnTo>
                <a:lnTo>
                  <a:pt x="1260234" y="1454074"/>
                </a:lnTo>
                <a:lnTo>
                  <a:pt x="1258276" y="1430604"/>
                </a:lnTo>
                <a:lnTo>
                  <a:pt x="1256182" y="1407049"/>
                </a:lnTo>
                <a:lnTo>
                  <a:pt x="1253955" y="1383410"/>
                </a:lnTo>
                <a:lnTo>
                  <a:pt x="1251592" y="1359685"/>
                </a:lnTo>
                <a:lnTo>
                  <a:pt x="1249092" y="1335873"/>
                </a:lnTo>
                <a:lnTo>
                  <a:pt x="1246456" y="1311977"/>
                </a:lnTo>
                <a:lnTo>
                  <a:pt x="1243681" y="1287992"/>
                </a:lnTo>
                <a:lnTo>
                  <a:pt x="1240769" y="1263921"/>
                </a:lnTo>
                <a:lnTo>
                  <a:pt x="1237716" y="1239761"/>
                </a:lnTo>
                <a:lnTo>
                  <a:pt x="1234524" y="1215513"/>
                </a:lnTo>
                <a:lnTo>
                  <a:pt x="1231190" y="1191176"/>
                </a:lnTo>
                <a:lnTo>
                  <a:pt x="1227715" y="1166749"/>
                </a:lnTo>
                <a:lnTo>
                  <a:pt x="1224099" y="1142232"/>
                </a:lnTo>
                <a:lnTo>
                  <a:pt x="1220339" y="1117624"/>
                </a:lnTo>
                <a:lnTo>
                  <a:pt x="1216434" y="1092925"/>
                </a:lnTo>
                <a:lnTo>
                  <a:pt x="1212386" y="1068134"/>
                </a:lnTo>
                <a:lnTo>
                  <a:pt x="1208192" y="1043251"/>
                </a:lnTo>
                <a:lnTo>
                  <a:pt x="1203852" y="1018274"/>
                </a:lnTo>
                <a:lnTo>
                  <a:pt x="1199365" y="993205"/>
                </a:lnTo>
                <a:lnTo>
                  <a:pt x="1194731" y="968042"/>
                </a:lnTo>
                <a:lnTo>
                  <a:pt x="1189948" y="942784"/>
                </a:lnTo>
                <a:lnTo>
                  <a:pt x="1185016" y="917431"/>
                </a:lnTo>
                <a:lnTo>
                  <a:pt x="1179934" y="891982"/>
                </a:lnTo>
                <a:lnTo>
                  <a:pt x="1174701" y="866438"/>
                </a:lnTo>
                <a:lnTo>
                  <a:pt x="1169317" y="840796"/>
                </a:lnTo>
                <a:lnTo>
                  <a:pt x="1163781" y="815058"/>
                </a:lnTo>
                <a:lnTo>
                  <a:pt x="1158092" y="789222"/>
                </a:lnTo>
                <a:lnTo>
                  <a:pt x="1152249" y="763287"/>
                </a:lnTo>
                <a:lnTo>
                  <a:pt x="1146253" y="737255"/>
                </a:lnTo>
                <a:lnTo>
                  <a:pt x="1140101" y="711122"/>
                </a:lnTo>
                <a:lnTo>
                  <a:pt x="1133793" y="684890"/>
                </a:lnTo>
                <a:lnTo>
                  <a:pt x="1127327" y="658557"/>
                </a:lnTo>
                <a:lnTo>
                  <a:pt x="1120705" y="632123"/>
                </a:lnTo>
                <a:lnTo>
                  <a:pt x="1113925" y="605589"/>
                </a:lnTo>
                <a:lnTo>
                  <a:pt x="1106986" y="578951"/>
                </a:lnTo>
                <a:lnTo>
                  <a:pt x="1099887" y="552212"/>
                </a:lnTo>
                <a:lnTo>
                  <a:pt x="1092628" y="525369"/>
                </a:lnTo>
                <a:lnTo>
                  <a:pt x="1085207" y="498423"/>
                </a:lnTo>
                <a:lnTo>
                  <a:pt x="1077624" y="471372"/>
                </a:lnTo>
                <a:lnTo>
                  <a:pt x="1069880" y="444217"/>
                </a:lnTo>
                <a:lnTo>
                  <a:pt x="1061971" y="416957"/>
                </a:lnTo>
                <a:lnTo>
                  <a:pt x="1053898" y="389591"/>
                </a:lnTo>
                <a:lnTo>
                  <a:pt x="1045660" y="362118"/>
                </a:lnTo>
                <a:lnTo>
                  <a:pt x="1037256" y="334538"/>
                </a:lnTo>
                <a:lnTo>
                  <a:pt x="1028686" y="306852"/>
                </a:lnTo>
                <a:lnTo>
                  <a:pt x="1019950" y="279057"/>
                </a:lnTo>
                <a:lnTo>
                  <a:pt x="1011045" y="251154"/>
                </a:lnTo>
                <a:lnTo>
                  <a:pt x="1001971" y="223142"/>
                </a:lnTo>
                <a:lnTo>
                  <a:pt x="992728" y="195020"/>
                </a:lnTo>
                <a:lnTo>
                  <a:pt x="983314" y="166788"/>
                </a:lnTo>
                <a:lnTo>
                  <a:pt x="973730" y="138446"/>
                </a:lnTo>
                <a:lnTo>
                  <a:pt x="963974" y="109992"/>
                </a:lnTo>
                <a:lnTo>
                  <a:pt x="954045" y="81427"/>
                </a:lnTo>
                <a:lnTo>
                  <a:pt x="943943" y="52750"/>
                </a:lnTo>
                <a:lnTo>
                  <a:pt x="933667" y="23959"/>
                </a:lnTo>
                <a:close/>
              </a:path>
            </a:pathLst>
          </a:custGeom>
        </p:spPr>
      </p:pic>
      <p:sp>
        <p:nvSpPr>
          <p:cNvPr id="2" name="Picture Placeholder 1">
            <a:extLst>
              <a:ext uri="{FF2B5EF4-FFF2-40B4-BE49-F238E27FC236}">
                <a16:creationId xmlns:a16="http://schemas.microsoft.com/office/drawing/2014/main" id="{3096EBC2-B911-4404-A3B8-FD29723D0022}"/>
              </a:ext>
            </a:extLst>
          </p:cNvPr>
          <p:cNvSpPr>
            <a:spLocks noGrp="1"/>
          </p:cNvSpPr>
          <p:nvPr>
            <p:ph type="pic" sz="quarter" idx="14"/>
          </p:nvPr>
        </p:nvSpPr>
        <p:spPr/>
      </p:sp>
      <p:sp>
        <p:nvSpPr>
          <p:cNvPr id="21" name="Title 20">
            <a:extLst>
              <a:ext uri="{FF2B5EF4-FFF2-40B4-BE49-F238E27FC236}">
                <a16:creationId xmlns:a16="http://schemas.microsoft.com/office/drawing/2014/main" id="{708D62AD-89DC-4DA7-AA12-1176EDCA180B}"/>
              </a:ext>
            </a:extLst>
          </p:cNvPr>
          <p:cNvSpPr>
            <a:spLocks noGrp="1"/>
          </p:cNvSpPr>
          <p:nvPr>
            <p:ph type="title"/>
          </p:nvPr>
        </p:nvSpPr>
        <p:spPr/>
        <p:txBody>
          <a:bodyPr/>
          <a:lstStyle/>
          <a:p>
            <a:r>
              <a:rPr lang="en-GB" dirty="0">
                <a:solidFill>
                  <a:schemeClr val="bg1"/>
                </a:solidFill>
              </a:rPr>
              <a:t>Update on Other Industry Codes</a:t>
            </a:r>
            <a:br>
              <a:rPr lang="en-GB" dirty="0">
                <a:solidFill>
                  <a:schemeClr val="bg1"/>
                </a:solidFill>
              </a:rPr>
            </a:br>
            <a:br>
              <a:rPr lang="en-GB" dirty="0">
                <a:solidFill>
                  <a:schemeClr val="bg1"/>
                </a:solidFill>
              </a:rPr>
            </a:br>
            <a:br>
              <a:rPr lang="en-GB" dirty="0">
                <a:solidFill>
                  <a:schemeClr val="bg1"/>
                </a:solidFill>
              </a:rPr>
            </a:br>
            <a:br>
              <a:rPr lang="en-GB" dirty="0">
                <a:solidFill>
                  <a:schemeClr val="bg1"/>
                </a:solidFill>
              </a:rPr>
            </a:br>
            <a:br>
              <a:rPr lang="en-GB" dirty="0">
                <a:solidFill>
                  <a:schemeClr val="bg1"/>
                </a:solidFill>
              </a:rPr>
            </a:br>
            <a:br>
              <a:rPr lang="en-GB" dirty="0">
                <a:solidFill>
                  <a:schemeClr val="bg1"/>
                </a:solidFill>
              </a:rPr>
            </a:br>
            <a:br>
              <a:rPr lang="en-GB" dirty="0">
                <a:solidFill>
                  <a:schemeClr val="bg1"/>
                </a:solidFill>
              </a:rPr>
            </a:br>
            <a:br>
              <a:rPr lang="en-GB" dirty="0">
                <a:solidFill>
                  <a:schemeClr val="bg1"/>
                </a:solidFill>
              </a:rPr>
            </a:br>
            <a:br>
              <a:rPr lang="en-GB" dirty="0">
                <a:solidFill>
                  <a:schemeClr val="bg1"/>
                </a:solidFill>
              </a:rPr>
            </a:br>
            <a:endParaRPr lang="en-GB" dirty="0">
              <a:solidFill>
                <a:schemeClr val="bg1"/>
              </a:solidFill>
            </a:endParaRPr>
          </a:p>
        </p:txBody>
      </p:sp>
    </p:spTree>
    <p:extLst>
      <p:ext uri="{BB962C8B-B14F-4D97-AF65-F5344CB8AC3E}">
        <p14:creationId xmlns:p14="http://schemas.microsoft.com/office/powerpoint/2010/main" val="215470480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Placeholder 8">
            <a:extLst>
              <a:ext uri="{FF2B5EF4-FFF2-40B4-BE49-F238E27FC236}">
                <a16:creationId xmlns:a16="http://schemas.microsoft.com/office/drawing/2014/main" id="{F15A67D2-6533-4EF9-87E7-408A5AB91AEE}"/>
              </a:ext>
            </a:extLst>
          </p:cNvPr>
          <p:cNvPicPr>
            <a:picLocks noGrp="1" noChangeAspect="1"/>
          </p:cNvPicPr>
          <p:nvPr>
            <p:ph type="pic" sz="quarter" idx="16"/>
          </p:nvPr>
        </p:nvPicPr>
        <p:blipFill rotWithShape="1">
          <a:blip r:embed="rId2">
            <a:extLst>
              <a:ext uri="{28A0092B-C50C-407E-A947-70E740481C1C}">
                <a14:useLocalDpi xmlns:a14="http://schemas.microsoft.com/office/drawing/2010/main" val="0"/>
              </a:ext>
            </a:extLst>
          </a:blip>
          <a:srcRect l="11862" r="35724"/>
          <a:stretch/>
        </p:blipFill>
        <p:spPr>
          <a:xfrm>
            <a:off x="0" y="0"/>
            <a:ext cx="5143789" cy="5142778"/>
          </a:xfrm>
        </p:spPr>
      </p:pic>
      <p:sp>
        <p:nvSpPr>
          <p:cNvPr id="24" name="Title 23">
            <a:extLst>
              <a:ext uri="{FF2B5EF4-FFF2-40B4-BE49-F238E27FC236}">
                <a16:creationId xmlns:a16="http://schemas.microsoft.com/office/drawing/2014/main" id="{E22C5195-0803-488B-AF80-CF59FA737389}"/>
              </a:ext>
            </a:extLst>
          </p:cNvPr>
          <p:cNvSpPr>
            <a:spLocks noGrp="1"/>
          </p:cNvSpPr>
          <p:nvPr>
            <p:ph type="title"/>
          </p:nvPr>
        </p:nvSpPr>
        <p:spPr>
          <a:xfrm>
            <a:off x="4644008" y="123478"/>
            <a:ext cx="4401440" cy="1728192"/>
          </a:xfrm>
        </p:spPr>
        <p:txBody>
          <a:bodyPr/>
          <a:lstStyle/>
          <a:p>
            <a:r>
              <a:rPr lang="en-GB" sz="2400" dirty="0"/>
              <a:t>Relevant Interruptions Claim Report</a:t>
            </a:r>
            <a:br>
              <a:rPr lang="en-GB" sz="2400" dirty="0"/>
            </a:br>
            <a:br>
              <a:rPr lang="en-GB" sz="2400" dirty="0"/>
            </a:br>
            <a:r>
              <a:rPr lang="en-GB" dirty="0"/>
              <a:t>(January, April, July, October)</a:t>
            </a:r>
            <a:br>
              <a:rPr lang="en-GB" sz="2400" dirty="0"/>
            </a:br>
            <a:endParaRPr lang="en-GB" sz="2400" dirty="0"/>
          </a:p>
        </p:txBody>
      </p:sp>
      <p:sp>
        <p:nvSpPr>
          <p:cNvPr id="12" name="Rectangle 11">
            <a:extLst>
              <a:ext uri="{FF2B5EF4-FFF2-40B4-BE49-F238E27FC236}">
                <a16:creationId xmlns:a16="http://schemas.microsoft.com/office/drawing/2014/main" id="{8FC272BA-AB10-4EBE-9B73-A993F8E2C6B7}"/>
              </a:ext>
            </a:extLst>
          </p:cNvPr>
          <p:cNvSpPr/>
          <p:nvPr/>
        </p:nvSpPr>
        <p:spPr>
          <a:xfrm>
            <a:off x="9350411" y="2368429"/>
            <a:ext cx="1729185" cy="92333"/>
          </a:xfrm>
          <a:prstGeom prst="rect">
            <a:avLst/>
          </a:prstGeom>
          <a:solidFill>
            <a:schemeClr val="bg1">
              <a:lumMod val="95000"/>
            </a:schemeClr>
          </a:solidFill>
        </p:spPr>
        <p:txBody>
          <a:bodyPr wrap="square" lIns="0" tIns="0" rIns="0" bIns="0" rtlCol="0" anchor="ctr">
            <a:spAutoFit/>
          </a:bodyPr>
          <a:lstStyle/>
          <a:p>
            <a:r>
              <a:rPr lang="en-GB" sz="600" dirty="0">
                <a:cs typeface="Arial" panose="020B0604020202020204" pitchFamily="34" charset="0"/>
                <a:hlinkClick r:id="rId3"/>
              </a:rPr>
              <a:t>https://nationalgrid.onbrandcloud.com/login/</a:t>
            </a:r>
            <a:endParaRPr lang="en-GB" sz="600" dirty="0">
              <a:cs typeface="Arial" panose="020B0604020202020204" pitchFamily="34" charset="0"/>
            </a:endParaRPr>
          </a:p>
        </p:txBody>
      </p:sp>
    </p:spTree>
    <p:extLst>
      <p:ext uri="{BB962C8B-B14F-4D97-AF65-F5344CB8AC3E}">
        <p14:creationId xmlns:p14="http://schemas.microsoft.com/office/powerpoint/2010/main" val="394419958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Placeholder 13"/>
          <p:cNvPicPr>
            <a:picLocks noChangeAspect="1"/>
          </p:cNvPicPr>
          <p:nvPr/>
        </p:nvPicPr>
        <p:blipFill rotWithShape="1">
          <a:blip r:embed="rId2">
            <a:extLst>
              <a:ext uri="{28A0092B-C50C-407E-A947-70E740481C1C}">
                <a14:useLocalDpi xmlns:a14="http://schemas.microsoft.com/office/drawing/2010/main" val="0"/>
              </a:ext>
            </a:extLst>
          </a:blip>
          <a:srcRect l="21106" r="2810"/>
          <a:stretch/>
        </p:blipFill>
        <p:spPr>
          <a:xfrm>
            <a:off x="3554760" y="722"/>
            <a:ext cx="5589240" cy="5142778"/>
          </a:xfrm>
          <a:custGeom>
            <a:avLst/>
            <a:gdLst>
              <a:gd name="connsiteX0" fmla="*/ 925004 w 5589240"/>
              <a:gd name="connsiteY0" fmla="*/ 0 h 5142778"/>
              <a:gd name="connsiteX1" fmla="*/ 1584176 w 5589240"/>
              <a:gd name="connsiteY1" fmla="*/ 0 h 5142778"/>
              <a:gd name="connsiteX2" fmla="*/ 1763212 w 5589240"/>
              <a:gd name="connsiteY2" fmla="*/ 0 h 5142778"/>
              <a:gd name="connsiteX3" fmla="*/ 5589240 w 5589240"/>
              <a:gd name="connsiteY3" fmla="*/ 0 h 5142778"/>
              <a:gd name="connsiteX4" fmla="*/ 5589240 w 5589240"/>
              <a:gd name="connsiteY4" fmla="*/ 4345781 h 5142778"/>
              <a:gd name="connsiteX5" fmla="*/ 5589238 w 5589240"/>
              <a:gd name="connsiteY5" fmla="*/ 4345781 h 5142778"/>
              <a:gd name="connsiteX6" fmla="*/ 5589238 w 5589240"/>
              <a:gd name="connsiteY6" fmla="*/ 4344165 h 5142778"/>
              <a:gd name="connsiteX7" fmla="*/ 5540450 w 5589240"/>
              <a:gd name="connsiteY7" fmla="*/ 4326824 h 5142778"/>
              <a:gd name="connsiteX8" fmla="*/ 5492379 w 5589240"/>
              <a:gd name="connsiteY8" fmla="*/ 4310591 h 5142778"/>
              <a:gd name="connsiteX9" fmla="*/ 5445012 w 5589240"/>
              <a:gd name="connsiteY9" fmla="*/ 4295447 h 5142778"/>
              <a:gd name="connsiteX10" fmla="*/ 5398338 w 5589240"/>
              <a:gd name="connsiteY10" fmla="*/ 4281374 h 5142778"/>
              <a:gd name="connsiteX11" fmla="*/ 5352340 w 5589240"/>
              <a:gd name="connsiteY11" fmla="*/ 4268353 h 5142778"/>
              <a:gd name="connsiteX12" fmla="*/ 5307008 w 5589240"/>
              <a:gd name="connsiteY12" fmla="*/ 4256365 h 5142778"/>
              <a:gd name="connsiteX13" fmla="*/ 5262327 w 5589240"/>
              <a:gd name="connsiteY13" fmla="*/ 4245394 h 5142778"/>
              <a:gd name="connsiteX14" fmla="*/ 5218286 w 5589240"/>
              <a:gd name="connsiteY14" fmla="*/ 4235421 h 5142778"/>
              <a:gd name="connsiteX15" fmla="*/ 5174871 w 5589240"/>
              <a:gd name="connsiteY15" fmla="*/ 4226427 h 5142778"/>
              <a:gd name="connsiteX16" fmla="*/ 5132068 w 5589240"/>
              <a:gd name="connsiteY16" fmla="*/ 4218394 h 5142778"/>
              <a:gd name="connsiteX17" fmla="*/ 5089864 w 5589240"/>
              <a:gd name="connsiteY17" fmla="*/ 4211304 h 5142778"/>
              <a:gd name="connsiteX18" fmla="*/ 5048250 w 5589240"/>
              <a:gd name="connsiteY18" fmla="*/ 4205138 h 5142778"/>
              <a:gd name="connsiteX19" fmla="*/ 5027658 w 5589240"/>
              <a:gd name="connsiteY19" fmla="*/ 4202397 h 5142778"/>
              <a:gd name="connsiteX20" fmla="*/ 5007207 w 5589240"/>
              <a:gd name="connsiteY20" fmla="*/ 4199880 h 5142778"/>
              <a:gd name="connsiteX21" fmla="*/ 4986898 w 5589240"/>
              <a:gd name="connsiteY21" fmla="*/ 4197584 h 5142778"/>
              <a:gd name="connsiteX22" fmla="*/ 4966726 w 5589240"/>
              <a:gd name="connsiteY22" fmla="*/ 4195509 h 5142778"/>
              <a:gd name="connsiteX23" fmla="*/ 4946692 w 5589240"/>
              <a:gd name="connsiteY23" fmla="*/ 4193650 h 5142778"/>
              <a:gd name="connsiteX24" fmla="*/ 4926792 w 5589240"/>
              <a:gd name="connsiteY24" fmla="*/ 4192007 h 5142778"/>
              <a:gd name="connsiteX25" fmla="*/ 4907028 w 5589240"/>
              <a:gd name="connsiteY25" fmla="*/ 4190577 h 5142778"/>
              <a:gd name="connsiteX26" fmla="*/ 4887393 w 5589240"/>
              <a:gd name="connsiteY26" fmla="*/ 4189358 h 5142778"/>
              <a:gd name="connsiteX27" fmla="*/ 4867891 w 5589240"/>
              <a:gd name="connsiteY27" fmla="*/ 4188346 h 5142778"/>
              <a:gd name="connsiteX28" fmla="*/ 4848516 w 5589240"/>
              <a:gd name="connsiteY28" fmla="*/ 4187541 h 5142778"/>
              <a:gd name="connsiteX29" fmla="*/ 4829270 w 5589240"/>
              <a:gd name="connsiteY29" fmla="*/ 4186940 h 5142778"/>
              <a:gd name="connsiteX30" fmla="*/ 4810148 w 5589240"/>
              <a:gd name="connsiteY30" fmla="*/ 4186540 h 5142778"/>
              <a:gd name="connsiteX31" fmla="*/ 4791151 w 5589240"/>
              <a:gd name="connsiteY31" fmla="*/ 4186339 h 5142778"/>
              <a:gd name="connsiteX32" fmla="*/ 4772275 w 5589240"/>
              <a:gd name="connsiteY32" fmla="*/ 4186336 h 5142778"/>
              <a:gd name="connsiteX33" fmla="*/ 4753521 w 5589240"/>
              <a:gd name="connsiteY33" fmla="*/ 4186526 h 5142778"/>
              <a:gd name="connsiteX34" fmla="*/ 4734884 w 5589240"/>
              <a:gd name="connsiteY34" fmla="*/ 4186909 h 5142778"/>
              <a:gd name="connsiteX35" fmla="*/ 4716367 w 5589240"/>
              <a:gd name="connsiteY35" fmla="*/ 4187483 h 5142778"/>
              <a:gd name="connsiteX36" fmla="*/ 4697964 w 5589240"/>
              <a:gd name="connsiteY36" fmla="*/ 4188243 h 5142778"/>
              <a:gd name="connsiteX37" fmla="*/ 4679676 w 5589240"/>
              <a:gd name="connsiteY37" fmla="*/ 4189190 h 5142778"/>
              <a:gd name="connsiteX38" fmla="*/ 4661500 w 5589240"/>
              <a:gd name="connsiteY38" fmla="*/ 4190320 h 5142778"/>
              <a:gd name="connsiteX39" fmla="*/ 4643435 w 5589240"/>
              <a:gd name="connsiteY39" fmla="*/ 4191630 h 5142778"/>
              <a:gd name="connsiteX40" fmla="*/ 4625479 w 5589240"/>
              <a:gd name="connsiteY40" fmla="*/ 4193119 h 5142778"/>
              <a:gd name="connsiteX41" fmla="*/ 4607631 w 5589240"/>
              <a:gd name="connsiteY41" fmla="*/ 4194785 h 5142778"/>
              <a:gd name="connsiteX42" fmla="*/ 4589889 w 5589240"/>
              <a:gd name="connsiteY42" fmla="*/ 4196625 h 5142778"/>
              <a:gd name="connsiteX43" fmla="*/ 4572251 w 5589240"/>
              <a:gd name="connsiteY43" fmla="*/ 4198636 h 5142778"/>
              <a:gd name="connsiteX44" fmla="*/ 4554716 w 5589240"/>
              <a:gd name="connsiteY44" fmla="*/ 4200817 h 5142778"/>
              <a:gd name="connsiteX45" fmla="*/ 4537282 w 5589240"/>
              <a:gd name="connsiteY45" fmla="*/ 4203166 h 5142778"/>
              <a:gd name="connsiteX46" fmla="*/ 4519948 w 5589240"/>
              <a:gd name="connsiteY46" fmla="*/ 4205679 h 5142778"/>
              <a:gd name="connsiteX47" fmla="*/ 4502712 w 5589240"/>
              <a:gd name="connsiteY47" fmla="*/ 4208355 h 5142778"/>
              <a:gd name="connsiteX48" fmla="*/ 4485571 w 5589240"/>
              <a:gd name="connsiteY48" fmla="*/ 4211191 h 5142778"/>
              <a:gd name="connsiteX49" fmla="*/ 4451572 w 5589240"/>
              <a:gd name="connsiteY49" fmla="*/ 4217335 h 5142778"/>
              <a:gd name="connsiteX50" fmla="*/ 4417939 w 5589240"/>
              <a:gd name="connsiteY50" fmla="*/ 4224094 h 5142778"/>
              <a:gd name="connsiteX51" fmla="*/ 4368146 w 5589240"/>
              <a:gd name="connsiteY51" fmla="*/ 4235344 h 5142778"/>
              <a:gd name="connsiteX52" fmla="*/ 4335369 w 5589240"/>
              <a:gd name="connsiteY52" fmla="*/ 4243558 h 5142778"/>
              <a:gd name="connsiteX53" fmla="*/ 4302911 w 5589240"/>
              <a:gd name="connsiteY53" fmla="*/ 4252322 h 5142778"/>
              <a:gd name="connsiteX54" fmla="*/ 4270761 w 5589240"/>
              <a:gd name="connsiteY54" fmla="*/ 4261618 h 5142778"/>
              <a:gd name="connsiteX55" fmla="*/ 4238903 w 5589240"/>
              <a:gd name="connsiteY55" fmla="*/ 4271428 h 5142778"/>
              <a:gd name="connsiteX56" fmla="*/ 4207327 w 5589240"/>
              <a:gd name="connsiteY56" fmla="*/ 4281734 h 5142778"/>
              <a:gd name="connsiteX57" fmla="*/ 4176018 w 5589240"/>
              <a:gd name="connsiteY57" fmla="*/ 4292517 h 5142778"/>
              <a:gd name="connsiteX58" fmla="*/ 4144964 w 5589240"/>
              <a:gd name="connsiteY58" fmla="*/ 4303758 h 5142778"/>
              <a:gd name="connsiteX59" fmla="*/ 4114151 w 5589240"/>
              <a:gd name="connsiteY59" fmla="*/ 4315440 h 5142778"/>
              <a:gd name="connsiteX60" fmla="*/ 4083566 w 5589240"/>
              <a:gd name="connsiteY60" fmla="*/ 4327545 h 5142778"/>
              <a:gd name="connsiteX61" fmla="*/ 4053198 w 5589240"/>
              <a:gd name="connsiteY61" fmla="*/ 4340054 h 5142778"/>
              <a:gd name="connsiteX62" fmla="*/ 4023031 w 5589240"/>
              <a:gd name="connsiteY62" fmla="*/ 4352948 h 5142778"/>
              <a:gd name="connsiteX63" fmla="*/ 3993054 w 5589240"/>
              <a:gd name="connsiteY63" fmla="*/ 4366210 h 5142778"/>
              <a:gd name="connsiteX64" fmla="*/ 3963254 w 5589240"/>
              <a:gd name="connsiteY64" fmla="*/ 4379822 h 5142778"/>
              <a:gd name="connsiteX65" fmla="*/ 3918855 w 5589240"/>
              <a:gd name="connsiteY65" fmla="*/ 4400854 h 5142778"/>
              <a:gd name="connsiteX66" fmla="*/ 3874780 w 5589240"/>
              <a:gd name="connsiteY66" fmla="*/ 4422570 h 5142778"/>
              <a:gd name="connsiteX67" fmla="*/ 3830984 w 5589240"/>
              <a:gd name="connsiteY67" fmla="*/ 4444908 h 5142778"/>
              <a:gd name="connsiteX68" fmla="*/ 3787424 w 5589240"/>
              <a:gd name="connsiteY68" fmla="*/ 4467805 h 5142778"/>
              <a:gd name="connsiteX69" fmla="*/ 3729634 w 5589240"/>
              <a:gd name="connsiteY69" fmla="*/ 4499099 h 5142778"/>
              <a:gd name="connsiteX70" fmla="*/ 3643361 w 5589240"/>
              <a:gd name="connsiteY70" fmla="*/ 4547383 h 5142778"/>
              <a:gd name="connsiteX71" fmla="*/ 3427694 w 5589240"/>
              <a:gd name="connsiteY71" fmla="*/ 4672140 h 5142778"/>
              <a:gd name="connsiteX72" fmla="*/ 3267070 w 5589240"/>
              <a:gd name="connsiteY72" fmla="*/ 4763822 h 5142778"/>
              <a:gd name="connsiteX73" fmla="*/ 3192696 w 5589240"/>
              <a:gd name="connsiteY73" fmla="*/ 4804607 h 5142778"/>
              <a:gd name="connsiteX74" fmla="*/ 3132387 w 5589240"/>
              <a:gd name="connsiteY74" fmla="*/ 4836560 h 5142778"/>
              <a:gd name="connsiteX75" fmla="*/ 3086616 w 5589240"/>
              <a:gd name="connsiteY75" fmla="*/ 4860036 h 5142778"/>
              <a:gd name="connsiteX76" fmla="*/ 3040332 w 5589240"/>
              <a:gd name="connsiteY76" fmla="*/ 4883024 h 5142778"/>
              <a:gd name="connsiteX77" fmla="*/ 2993492 w 5589240"/>
              <a:gd name="connsiteY77" fmla="*/ 4905462 h 5142778"/>
              <a:gd name="connsiteX78" fmla="*/ 2946052 w 5589240"/>
              <a:gd name="connsiteY78" fmla="*/ 4927290 h 5142778"/>
              <a:gd name="connsiteX79" fmla="*/ 2914070 w 5589240"/>
              <a:gd name="connsiteY79" fmla="*/ 4941472 h 5142778"/>
              <a:gd name="connsiteX80" fmla="*/ 2881789 w 5589240"/>
              <a:gd name="connsiteY80" fmla="*/ 4955337 h 5142778"/>
              <a:gd name="connsiteX81" fmla="*/ 2849196 w 5589240"/>
              <a:gd name="connsiteY81" fmla="*/ 4968866 h 5142778"/>
              <a:gd name="connsiteX82" fmla="*/ 2816278 w 5589240"/>
              <a:gd name="connsiteY82" fmla="*/ 4982041 h 5142778"/>
              <a:gd name="connsiteX83" fmla="*/ 2783021 w 5589240"/>
              <a:gd name="connsiteY83" fmla="*/ 4994845 h 5142778"/>
              <a:gd name="connsiteX84" fmla="*/ 2749413 w 5589240"/>
              <a:gd name="connsiteY84" fmla="*/ 5007258 h 5142778"/>
              <a:gd name="connsiteX85" fmla="*/ 2715440 w 5589240"/>
              <a:gd name="connsiteY85" fmla="*/ 5019263 h 5142778"/>
              <a:gd name="connsiteX86" fmla="*/ 2681090 w 5589240"/>
              <a:gd name="connsiteY86" fmla="*/ 5030841 h 5142778"/>
              <a:gd name="connsiteX87" fmla="*/ 2646349 w 5589240"/>
              <a:gd name="connsiteY87" fmla="*/ 5041974 h 5142778"/>
              <a:gd name="connsiteX88" fmla="*/ 2611205 w 5589240"/>
              <a:gd name="connsiteY88" fmla="*/ 5052643 h 5142778"/>
              <a:gd name="connsiteX89" fmla="*/ 2575645 w 5589240"/>
              <a:gd name="connsiteY89" fmla="*/ 5062831 h 5142778"/>
              <a:gd name="connsiteX90" fmla="*/ 2539655 w 5589240"/>
              <a:gd name="connsiteY90" fmla="*/ 5072519 h 5142778"/>
              <a:gd name="connsiteX91" fmla="*/ 2503222 w 5589240"/>
              <a:gd name="connsiteY91" fmla="*/ 5081689 h 5142778"/>
              <a:gd name="connsiteX92" fmla="*/ 2466334 w 5589240"/>
              <a:gd name="connsiteY92" fmla="*/ 5090323 h 5142778"/>
              <a:gd name="connsiteX93" fmla="*/ 2428977 w 5589240"/>
              <a:gd name="connsiteY93" fmla="*/ 5098402 h 5142778"/>
              <a:gd name="connsiteX94" fmla="*/ 2391138 w 5589240"/>
              <a:gd name="connsiteY94" fmla="*/ 5105908 h 5142778"/>
              <a:gd name="connsiteX95" fmla="*/ 2352805 w 5589240"/>
              <a:gd name="connsiteY95" fmla="*/ 5112824 h 5142778"/>
              <a:gd name="connsiteX96" fmla="*/ 2313964 w 5589240"/>
              <a:gd name="connsiteY96" fmla="*/ 5119129 h 5142778"/>
              <a:gd name="connsiteX97" fmla="*/ 2274602 w 5589240"/>
              <a:gd name="connsiteY97" fmla="*/ 5124807 h 5142778"/>
              <a:gd name="connsiteX98" fmla="*/ 2234707 w 5589240"/>
              <a:gd name="connsiteY98" fmla="*/ 5129839 h 5142778"/>
              <a:gd name="connsiteX99" fmla="*/ 2194264 w 5589240"/>
              <a:gd name="connsiteY99" fmla="*/ 5134207 h 5142778"/>
              <a:gd name="connsiteX100" fmla="*/ 2153262 w 5589240"/>
              <a:gd name="connsiteY100" fmla="*/ 5137893 h 5142778"/>
              <a:gd name="connsiteX101" fmla="*/ 2111687 w 5589240"/>
              <a:gd name="connsiteY101" fmla="*/ 5140877 h 5142778"/>
              <a:gd name="connsiteX102" fmla="*/ 2076318 w 5589240"/>
              <a:gd name="connsiteY102" fmla="*/ 5142778 h 5142778"/>
              <a:gd name="connsiteX103" fmla="*/ 1763212 w 5589240"/>
              <a:gd name="connsiteY103" fmla="*/ 5142778 h 5142778"/>
              <a:gd name="connsiteX104" fmla="*/ 1584176 w 5589240"/>
              <a:gd name="connsiteY104" fmla="*/ 5142778 h 5142778"/>
              <a:gd name="connsiteX105" fmla="*/ 0 w 5589240"/>
              <a:gd name="connsiteY105" fmla="*/ 5142778 h 5142778"/>
              <a:gd name="connsiteX106" fmla="*/ 36355 w 5589240"/>
              <a:gd name="connsiteY106" fmla="*/ 5078128 h 5142778"/>
              <a:gd name="connsiteX107" fmla="*/ 85405 w 5589240"/>
              <a:gd name="connsiteY107" fmla="*/ 4991843 h 5142778"/>
              <a:gd name="connsiteX108" fmla="*/ 164324 w 5589240"/>
              <a:gd name="connsiteY108" fmla="*/ 4854690 h 5142778"/>
              <a:gd name="connsiteX109" fmla="*/ 381230 w 5589240"/>
              <a:gd name="connsiteY109" fmla="*/ 4481186 h 5142778"/>
              <a:gd name="connsiteX110" fmla="*/ 439596 w 5589240"/>
              <a:gd name="connsiteY110" fmla="*/ 4379712 h 5142778"/>
              <a:gd name="connsiteX111" fmla="*/ 478157 w 5589240"/>
              <a:gd name="connsiteY111" fmla="*/ 4312042 h 5142778"/>
              <a:gd name="connsiteX112" fmla="*/ 516383 w 5589240"/>
              <a:gd name="connsiteY112" fmla="*/ 4244314 h 5142778"/>
              <a:gd name="connsiteX113" fmla="*/ 544803 w 5589240"/>
              <a:gd name="connsiteY113" fmla="*/ 4193459 h 5142778"/>
              <a:gd name="connsiteX114" fmla="*/ 572987 w 5589240"/>
              <a:gd name="connsiteY114" fmla="*/ 4142538 h 5142778"/>
              <a:gd name="connsiteX115" fmla="*/ 591636 w 5589240"/>
              <a:gd name="connsiteY115" fmla="*/ 4108547 h 5142778"/>
              <a:gd name="connsiteX116" fmla="*/ 610163 w 5589240"/>
              <a:gd name="connsiteY116" fmla="*/ 4074516 h 5142778"/>
              <a:gd name="connsiteX117" fmla="*/ 628565 w 5589240"/>
              <a:gd name="connsiteY117" fmla="*/ 4040440 h 5142778"/>
              <a:gd name="connsiteX118" fmla="*/ 646835 w 5589240"/>
              <a:gd name="connsiteY118" fmla="*/ 4006315 h 5142778"/>
              <a:gd name="connsiteX119" fmla="*/ 664966 w 5589240"/>
              <a:gd name="connsiteY119" fmla="*/ 3972137 h 5142778"/>
              <a:gd name="connsiteX120" fmla="*/ 682954 w 5589240"/>
              <a:gd name="connsiteY120" fmla="*/ 3937902 h 5142778"/>
              <a:gd name="connsiteX121" fmla="*/ 691892 w 5589240"/>
              <a:gd name="connsiteY121" fmla="*/ 3920762 h 5142778"/>
              <a:gd name="connsiteX122" fmla="*/ 700791 w 5589240"/>
              <a:gd name="connsiteY122" fmla="*/ 3903606 h 5142778"/>
              <a:gd name="connsiteX123" fmla="*/ 709652 w 5589240"/>
              <a:gd name="connsiteY123" fmla="*/ 3886433 h 5142778"/>
              <a:gd name="connsiteX124" fmla="*/ 718472 w 5589240"/>
              <a:gd name="connsiteY124" fmla="*/ 3869243 h 5142778"/>
              <a:gd name="connsiteX125" fmla="*/ 727252 w 5589240"/>
              <a:gd name="connsiteY125" fmla="*/ 3852035 h 5142778"/>
              <a:gd name="connsiteX126" fmla="*/ 735991 w 5589240"/>
              <a:gd name="connsiteY126" fmla="*/ 3834810 h 5142778"/>
              <a:gd name="connsiteX127" fmla="*/ 744687 w 5589240"/>
              <a:gd name="connsiteY127" fmla="*/ 3817565 h 5142778"/>
              <a:gd name="connsiteX128" fmla="*/ 753341 w 5589240"/>
              <a:gd name="connsiteY128" fmla="*/ 3800302 h 5142778"/>
              <a:gd name="connsiteX129" fmla="*/ 761951 w 5589240"/>
              <a:gd name="connsiteY129" fmla="*/ 3783019 h 5142778"/>
              <a:gd name="connsiteX130" fmla="*/ 770517 w 5589240"/>
              <a:gd name="connsiteY130" fmla="*/ 3765715 h 5142778"/>
              <a:gd name="connsiteX131" fmla="*/ 779038 w 5589240"/>
              <a:gd name="connsiteY131" fmla="*/ 3748391 h 5142778"/>
              <a:gd name="connsiteX132" fmla="*/ 787512 w 5589240"/>
              <a:gd name="connsiteY132" fmla="*/ 3731046 h 5142778"/>
              <a:gd name="connsiteX133" fmla="*/ 795941 w 5589240"/>
              <a:gd name="connsiteY133" fmla="*/ 3713678 h 5142778"/>
              <a:gd name="connsiteX134" fmla="*/ 804322 w 5589240"/>
              <a:gd name="connsiteY134" fmla="*/ 3696288 h 5142778"/>
              <a:gd name="connsiteX135" fmla="*/ 812655 w 5589240"/>
              <a:gd name="connsiteY135" fmla="*/ 3678875 h 5142778"/>
              <a:gd name="connsiteX136" fmla="*/ 820938 w 5589240"/>
              <a:gd name="connsiteY136" fmla="*/ 3661439 h 5142778"/>
              <a:gd name="connsiteX137" fmla="*/ 829172 w 5589240"/>
              <a:gd name="connsiteY137" fmla="*/ 3643979 h 5142778"/>
              <a:gd name="connsiteX138" fmla="*/ 837357 w 5589240"/>
              <a:gd name="connsiteY138" fmla="*/ 3626494 h 5142778"/>
              <a:gd name="connsiteX139" fmla="*/ 845490 w 5589240"/>
              <a:gd name="connsiteY139" fmla="*/ 3608984 h 5142778"/>
              <a:gd name="connsiteX140" fmla="*/ 853571 w 5589240"/>
              <a:gd name="connsiteY140" fmla="*/ 3591449 h 5142778"/>
              <a:gd name="connsiteX141" fmla="*/ 861599 w 5589240"/>
              <a:gd name="connsiteY141" fmla="*/ 3573886 h 5142778"/>
              <a:gd name="connsiteX142" fmla="*/ 869574 w 5589240"/>
              <a:gd name="connsiteY142" fmla="*/ 3556298 h 5142778"/>
              <a:gd name="connsiteX143" fmla="*/ 877495 w 5589240"/>
              <a:gd name="connsiteY143" fmla="*/ 3538682 h 5142778"/>
              <a:gd name="connsiteX144" fmla="*/ 885361 w 5589240"/>
              <a:gd name="connsiteY144" fmla="*/ 3521039 h 5142778"/>
              <a:gd name="connsiteX145" fmla="*/ 893171 w 5589240"/>
              <a:gd name="connsiteY145" fmla="*/ 3503367 h 5142778"/>
              <a:gd name="connsiteX146" fmla="*/ 900925 w 5589240"/>
              <a:gd name="connsiteY146" fmla="*/ 3485666 h 5142778"/>
              <a:gd name="connsiteX147" fmla="*/ 908622 w 5589240"/>
              <a:gd name="connsiteY147" fmla="*/ 3467936 h 5142778"/>
              <a:gd name="connsiteX148" fmla="*/ 916260 w 5589240"/>
              <a:gd name="connsiteY148" fmla="*/ 3450176 h 5142778"/>
              <a:gd name="connsiteX149" fmla="*/ 923841 w 5589240"/>
              <a:gd name="connsiteY149" fmla="*/ 3432385 h 5142778"/>
              <a:gd name="connsiteX150" fmla="*/ 931361 w 5589240"/>
              <a:gd name="connsiteY150" fmla="*/ 3414563 h 5142778"/>
              <a:gd name="connsiteX151" fmla="*/ 938822 w 5589240"/>
              <a:gd name="connsiteY151" fmla="*/ 3396710 h 5142778"/>
              <a:gd name="connsiteX152" fmla="*/ 946221 w 5589240"/>
              <a:gd name="connsiteY152" fmla="*/ 3378825 h 5142778"/>
              <a:gd name="connsiteX153" fmla="*/ 953559 w 5589240"/>
              <a:gd name="connsiteY153" fmla="*/ 3360907 h 5142778"/>
              <a:gd name="connsiteX154" fmla="*/ 960835 w 5589240"/>
              <a:gd name="connsiteY154" fmla="*/ 3342956 h 5142778"/>
              <a:gd name="connsiteX155" fmla="*/ 968048 w 5589240"/>
              <a:gd name="connsiteY155" fmla="*/ 3324971 h 5142778"/>
              <a:gd name="connsiteX156" fmla="*/ 975195 w 5589240"/>
              <a:gd name="connsiteY156" fmla="*/ 3306952 h 5142778"/>
              <a:gd name="connsiteX157" fmla="*/ 982280 w 5589240"/>
              <a:gd name="connsiteY157" fmla="*/ 3288898 h 5142778"/>
              <a:gd name="connsiteX158" fmla="*/ 989297 w 5589240"/>
              <a:gd name="connsiteY158" fmla="*/ 3270809 h 5142778"/>
              <a:gd name="connsiteX159" fmla="*/ 996250 w 5589240"/>
              <a:gd name="connsiteY159" fmla="*/ 3252684 h 5142778"/>
              <a:gd name="connsiteX160" fmla="*/ 1003136 w 5589240"/>
              <a:gd name="connsiteY160" fmla="*/ 3234522 h 5142778"/>
              <a:gd name="connsiteX161" fmla="*/ 1009953 w 5589240"/>
              <a:gd name="connsiteY161" fmla="*/ 3216324 h 5142778"/>
              <a:gd name="connsiteX162" fmla="*/ 1016702 w 5589240"/>
              <a:gd name="connsiteY162" fmla="*/ 3198088 h 5142778"/>
              <a:gd name="connsiteX163" fmla="*/ 1023381 w 5589240"/>
              <a:gd name="connsiteY163" fmla="*/ 3179814 h 5142778"/>
              <a:gd name="connsiteX164" fmla="*/ 1029991 w 5589240"/>
              <a:gd name="connsiteY164" fmla="*/ 3161502 h 5142778"/>
              <a:gd name="connsiteX165" fmla="*/ 1036530 w 5589240"/>
              <a:gd name="connsiteY165" fmla="*/ 3143151 h 5142778"/>
              <a:gd name="connsiteX166" fmla="*/ 1042998 w 5589240"/>
              <a:gd name="connsiteY166" fmla="*/ 3124759 h 5142778"/>
              <a:gd name="connsiteX167" fmla="*/ 1049393 w 5589240"/>
              <a:gd name="connsiteY167" fmla="*/ 3106328 h 5142778"/>
              <a:gd name="connsiteX168" fmla="*/ 1055715 w 5589240"/>
              <a:gd name="connsiteY168" fmla="*/ 3087856 h 5142778"/>
              <a:gd name="connsiteX169" fmla="*/ 1061964 w 5589240"/>
              <a:gd name="connsiteY169" fmla="*/ 3069343 h 5142778"/>
              <a:gd name="connsiteX170" fmla="*/ 1068138 w 5589240"/>
              <a:gd name="connsiteY170" fmla="*/ 3050788 h 5142778"/>
              <a:gd name="connsiteX171" fmla="*/ 1074237 w 5589240"/>
              <a:gd name="connsiteY171" fmla="*/ 3032191 h 5142778"/>
              <a:gd name="connsiteX172" fmla="*/ 1080260 w 5589240"/>
              <a:gd name="connsiteY172" fmla="*/ 3013551 h 5142778"/>
              <a:gd name="connsiteX173" fmla="*/ 1086206 w 5589240"/>
              <a:gd name="connsiteY173" fmla="*/ 2994867 h 5142778"/>
              <a:gd name="connsiteX174" fmla="*/ 1092075 w 5589240"/>
              <a:gd name="connsiteY174" fmla="*/ 2976140 h 5142778"/>
              <a:gd name="connsiteX175" fmla="*/ 1097865 w 5589240"/>
              <a:gd name="connsiteY175" fmla="*/ 2957368 h 5142778"/>
              <a:gd name="connsiteX176" fmla="*/ 1103577 w 5589240"/>
              <a:gd name="connsiteY176" fmla="*/ 2938551 h 5142778"/>
              <a:gd name="connsiteX177" fmla="*/ 1109208 w 5589240"/>
              <a:gd name="connsiteY177" fmla="*/ 2919688 h 5142778"/>
              <a:gd name="connsiteX178" fmla="*/ 1114759 w 5589240"/>
              <a:gd name="connsiteY178" fmla="*/ 2900780 h 5142778"/>
              <a:gd name="connsiteX179" fmla="*/ 1120228 w 5589240"/>
              <a:gd name="connsiteY179" fmla="*/ 2881825 h 5142778"/>
              <a:gd name="connsiteX180" fmla="*/ 1125617 w 5589240"/>
              <a:gd name="connsiteY180" fmla="*/ 2862822 h 5142778"/>
              <a:gd name="connsiteX181" fmla="*/ 1130921 w 5589240"/>
              <a:gd name="connsiteY181" fmla="*/ 2843773 h 5142778"/>
              <a:gd name="connsiteX182" fmla="*/ 1136143 w 5589240"/>
              <a:gd name="connsiteY182" fmla="*/ 2824674 h 5142778"/>
              <a:gd name="connsiteX183" fmla="*/ 1141280 w 5589240"/>
              <a:gd name="connsiteY183" fmla="*/ 2805527 h 5142778"/>
              <a:gd name="connsiteX184" fmla="*/ 1146332 w 5589240"/>
              <a:gd name="connsiteY184" fmla="*/ 2786331 h 5142778"/>
              <a:gd name="connsiteX185" fmla="*/ 1151298 w 5589240"/>
              <a:gd name="connsiteY185" fmla="*/ 2767085 h 5142778"/>
              <a:gd name="connsiteX186" fmla="*/ 1156178 w 5589240"/>
              <a:gd name="connsiteY186" fmla="*/ 2747788 h 5142778"/>
              <a:gd name="connsiteX187" fmla="*/ 1160971 w 5589240"/>
              <a:gd name="connsiteY187" fmla="*/ 2728441 h 5142778"/>
              <a:gd name="connsiteX188" fmla="*/ 1165675 w 5589240"/>
              <a:gd name="connsiteY188" fmla="*/ 2709042 h 5142778"/>
              <a:gd name="connsiteX189" fmla="*/ 1170290 w 5589240"/>
              <a:gd name="connsiteY189" fmla="*/ 2689591 h 5142778"/>
              <a:gd name="connsiteX190" fmla="*/ 1174816 w 5589240"/>
              <a:gd name="connsiteY190" fmla="*/ 2670087 h 5142778"/>
              <a:gd name="connsiteX191" fmla="*/ 1179252 w 5589240"/>
              <a:gd name="connsiteY191" fmla="*/ 2650531 h 5142778"/>
              <a:gd name="connsiteX192" fmla="*/ 1183597 w 5589240"/>
              <a:gd name="connsiteY192" fmla="*/ 2630921 h 5142778"/>
              <a:gd name="connsiteX193" fmla="*/ 1187850 w 5589240"/>
              <a:gd name="connsiteY193" fmla="*/ 2611257 h 5142778"/>
              <a:gd name="connsiteX194" fmla="*/ 1192010 w 5589240"/>
              <a:gd name="connsiteY194" fmla="*/ 2591538 h 5142778"/>
              <a:gd name="connsiteX195" fmla="*/ 1196077 w 5589240"/>
              <a:gd name="connsiteY195" fmla="*/ 2571764 h 5142778"/>
              <a:gd name="connsiteX196" fmla="*/ 1200049 w 5589240"/>
              <a:gd name="connsiteY196" fmla="*/ 2551934 h 5142778"/>
              <a:gd name="connsiteX197" fmla="*/ 1203927 w 5589240"/>
              <a:gd name="connsiteY197" fmla="*/ 2532048 h 5142778"/>
              <a:gd name="connsiteX198" fmla="*/ 1207710 w 5589240"/>
              <a:gd name="connsiteY198" fmla="*/ 2512105 h 5142778"/>
              <a:gd name="connsiteX199" fmla="*/ 1211395 w 5589240"/>
              <a:gd name="connsiteY199" fmla="*/ 2492104 h 5142778"/>
              <a:gd name="connsiteX200" fmla="*/ 1214985 w 5589240"/>
              <a:gd name="connsiteY200" fmla="*/ 2472046 h 5142778"/>
              <a:gd name="connsiteX201" fmla="*/ 1218476 w 5589240"/>
              <a:gd name="connsiteY201" fmla="*/ 2451929 h 5142778"/>
              <a:gd name="connsiteX202" fmla="*/ 1221868 w 5589240"/>
              <a:gd name="connsiteY202" fmla="*/ 2431753 h 5142778"/>
              <a:gd name="connsiteX203" fmla="*/ 1225161 w 5589240"/>
              <a:gd name="connsiteY203" fmla="*/ 2411518 h 5142778"/>
              <a:gd name="connsiteX204" fmla="*/ 1228353 w 5589240"/>
              <a:gd name="connsiteY204" fmla="*/ 2391223 h 5142778"/>
              <a:gd name="connsiteX205" fmla="*/ 1231446 w 5589240"/>
              <a:gd name="connsiteY205" fmla="*/ 2370867 h 5142778"/>
              <a:gd name="connsiteX206" fmla="*/ 1234436 w 5589240"/>
              <a:gd name="connsiteY206" fmla="*/ 2350449 h 5142778"/>
              <a:gd name="connsiteX207" fmla="*/ 1237324 w 5589240"/>
              <a:gd name="connsiteY207" fmla="*/ 2329971 h 5142778"/>
              <a:gd name="connsiteX208" fmla="*/ 1240109 w 5589240"/>
              <a:gd name="connsiteY208" fmla="*/ 2309430 h 5142778"/>
              <a:gd name="connsiteX209" fmla="*/ 1242790 w 5589240"/>
              <a:gd name="connsiteY209" fmla="*/ 2288826 h 5142778"/>
              <a:gd name="connsiteX210" fmla="*/ 1245366 w 5589240"/>
              <a:gd name="connsiteY210" fmla="*/ 2268159 h 5142778"/>
              <a:gd name="connsiteX211" fmla="*/ 1247837 w 5589240"/>
              <a:gd name="connsiteY211" fmla="*/ 2247428 h 5142778"/>
              <a:gd name="connsiteX212" fmla="*/ 1250202 w 5589240"/>
              <a:gd name="connsiteY212" fmla="*/ 2226633 h 5142778"/>
              <a:gd name="connsiteX213" fmla="*/ 1252460 w 5589240"/>
              <a:gd name="connsiteY213" fmla="*/ 2205773 h 5142778"/>
              <a:gd name="connsiteX214" fmla="*/ 1254610 w 5589240"/>
              <a:gd name="connsiteY214" fmla="*/ 2184847 h 5142778"/>
              <a:gd name="connsiteX215" fmla="*/ 1256651 w 5589240"/>
              <a:gd name="connsiteY215" fmla="*/ 2163856 h 5142778"/>
              <a:gd name="connsiteX216" fmla="*/ 1258584 w 5589240"/>
              <a:gd name="connsiteY216" fmla="*/ 2142798 h 5142778"/>
              <a:gd name="connsiteX217" fmla="*/ 1260407 w 5589240"/>
              <a:gd name="connsiteY217" fmla="*/ 2121673 h 5142778"/>
              <a:gd name="connsiteX218" fmla="*/ 1262119 w 5589240"/>
              <a:gd name="connsiteY218" fmla="*/ 2100480 h 5142778"/>
              <a:gd name="connsiteX219" fmla="*/ 1263719 w 5589240"/>
              <a:gd name="connsiteY219" fmla="*/ 2079219 h 5142778"/>
              <a:gd name="connsiteX220" fmla="*/ 1265207 w 5589240"/>
              <a:gd name="connsiteY220" fmla="*/ 2057890 h 5142778"/>
              <a:gd name="connsiteX221" fmla="*/ 1266583 w 5589240"/>
              <a:gd name="connsiteY221" fmla="*/ 2036492 h 5142778"/>
              <a:gd name="connsiteX222" fmla="*/ 1267845 w 5589240"/>
              <a:gd name="connsiteY222" fmla="*/ 2015023 h 5142778"/>
              <a:gd name="connsiteX223" fmla="*/ 1268992 w 5589240"/>
              <a:gd name="connsiteY223" fmla="*/ 1993484 h 5142778"/>
              <a:gd name="connsiteX224" fmla="*/ 1270024 w 5589240"/>
              <a:gd name="connsiteY224" fmla="*/ 1971875 h 5142778"/>
              <a:gd name="connsiteX225" fmla="*/ 1270940 w 5589240"/>
              <a:gd name="connsiteY225" fmla="*/ 1950194 h 5142778"/>
              <a:gd name="connsiteX226" fmla="*/ 1271740 w 5589240"/>
              <a:gd name="connsiteY226" fmla="*/ 1928441 h 5142778"/>
              <a:gd name="connsiteX227" fmla="*/ 1272422 w 5589240"/>
              <a:gd name="connsiteY227" fmla="*/ 1906616 h 5142778"/>
              <a:gd name="connsiteX228" fmla="*/ 1272986 w 5589240"/>
              <a:gd name="connsiteY228" fmla="*/ 1884718 h 5142778"/>
              <a:gd name="connsiteX229" fmla="*/ 1273430 w 5589240"/>
              <a:gd name="connsiteY229" fmla="*/ 1862747 h 5142778"/>
              <a:gd name="connsiteX230" fmla="*/ 1273755 w 5589240"/>
              <a:gd name="connsiteY230" fmla="*/ 1840700 h 5142778"/>
              <a:gd name="connsiteX231" fmla="*/ 1273961 w 5589240"/>
              <a:gd name="connsiteY231" fmla="*/ 1818581 h 5142778"/>
              <a:gd name="connsiteX232" fmla="*/ 1274005 w 5589240"/>
              <a:gd name="connsiteY232" fmla="*/ 1774114 h 5142778"/>
              <a:gd name="connsiteX233" fmla="*/ 1273844 w 5589240"/>
              <a:gd name="connsiteY233" fmla="*/ 1751767 h 5142778"/>
              <a:gd name="connsiteX234" fmla="*/ 1273558 w 5589240"/>
              <a:gd name="connsiteY234" fmla="*/ 1729342 h 5142778"/>
              <a:gd name="connsiteX235" fmla="*/ 1273150 w 5589240"/>
              <a:gd name="connsiteY235" fmla="*/ 1706841 h 5142778"/>
              <a:gd name="connsiteX236" fmla="*/ 1272616 w 5589240"/>
              <a:gd name="connsiteY236" fmla="*/ 1684263 h 5142778"/>
              <a:gd name="connsiteX237" fmla="*/ 1271956 w 5589240"/>
              <a:gd name="connsiteY237" fmla="*/ 1661605 h 5142778"/>
              <a:gd name="connsiteX238" fmla="*/ 1271170 w 5589240"/>
              <a:gd name="connsiteY238" fmla="*/ 1638868 h 5142778"/>
              <a:gd name="connsiteX239" fmla="*/ 1270256 w 5589240"/>
              <a:gd name="connsiteY239" fmla="*/ 1616053 h 5142778"/>
              <a:gd name="connsiteX240" fmla="*/ 1269215 w 5589240"/>
              <a:gd name="connsiteY240" fmla="*/ 1593157 h 5142778"/>
              <a:gd name="connsiteX241" fmla="*/ 1268044 w 5589240"/>
              <a:gd name="connsiteY241" fmla="*/ 1570181 h 5142778"/>
              <a:gd name="connsiteX242" fmla="*/ 1266744 w 5589240"/>
              <a:gd name="connsiteY242" fmla="*/ 1547124 h 5142778"/>
              <a:gd name="connsiteX243" fmla="*/ 1265314 w 5589240"/>
              <a:gd name="connsiteY243" fmla="*/ 1523985 h 5142778"/>
              <a:gd name="connsiteX244" fmla="*/ 1263753 w 5589240"/>
              <a:gd name="connsiteY244" fmla="*/ 1500764 h 5142778"/>
              <a:gd name="connsiteX245" fmla="*/ 1262060 w 5589240"/>
              <a:gd name="connsiteY245" fmla="*/ 1477461 h 5142778"/>
              <a:gd name="connsiteX246" fmla="*/ 1260234 w 5589240"/>
              <a:gd name="connsiteY246" fmla="*/ 1454074 h 5142778"/>
              <a:gd name="connsiteX247" fmla="*/ 1258276 w 5589240"/>
              <a:gd name="connsiteY247" fmla="*/ 1430604 h 5142778"/>
              <a:gd name="connsiteX248" fmla="*/ 1256182 w 5589240"/>
              <a:gd name="connsiteY248" fmla="*/ 1407049 h 5142778"/>
              <a:gd name="connsiteX249" fmla="*/ 1253955 w 5589240"/>
              <a:gd name="connsiteY249" fmla="*/ 1383410 h 5142778"/>
              <a:gd name="connsiteX250" fmla="*/ 1251592 w 5589240"/>
              <a:gd name="connsiteY250" fmla="*/ 1359685 h 5142778"/>
              <a:gd name="connsiteX251" fmla="*/ 1249092 w 5589240"/>
              <a:gd name="connsiteY251" fmla="*/ 1335873 h 5142778"/>
              <a:gd name="connsiteX252" fmla="*/ 1246456 w 5589240"/>
              <a:gd name="connsiteY252" fmla="*/ 1311977 h 5142778"/>
              <a:gd name="connsiteX253" fmla="*/ 1243681 w 5589240"/>
              <a:gd name="connsiteY253" fmla="*/ 1287992 h 5142778"/>
              <a:gd name="connsiteX254" fmla="*/ 1240769 w 5589240"/>
              <a:gd name="connsiteY254" fmla="*/ 1263921 h 5142778"/>
              <a:gd name="connsiteX255" fmla="*/ 1237716 w 5589240"/>
              <a:gd name="connsiteY255" fmla="*/ 1239761 h 5142778"/>
              <a:gd name="connsiteX256" fmla="*/ 1234524 w 5589240"/>
              <a:gd name="connsiteY256" fmla="*/ 1215513 h 5142778"/>
              <a:gd name="connsiteX257" fmla="*/ 1231190 w 5589240"/>
              <a:gd name="connsiteY257" fmla="*/ 1191176 h 5142778"/>
              <a:gd name="connsiteX258" fmla="*/ 1227715 w 5589240"/>
              <a:gd name="connsiteY258" fmla="*/ 1166749 h 5142778"/>
              <a:gd name="connsiteX259" fmla="*/ 1224099 w 5589240"/>
              <a:gd name="connsiteY259" fmla="*/ 1142232 h 5142778"/>
              <a:gd name="connsiteX260" fmla="*/ 1220339 w 5589240"/>
              <a:gd name="connsiteY260" fmla="*/ 1117624 h 5142778"/>
              <a:gd name="connsiteX261" fmla="*/ 1216434 w 5589240"/>
              <a:gd name="connsiteY261" fmla="*/ 1092925 h 5142778"/>
              <a:gd name="connsiteX262" fmla="*/ 1212386 w 5589240"/>
              <a:gd name="connsiteY262" fmla="*/ 1068134 h 5142778"/>
              <a:gd name="connsiteX263" fmla="*/ 1208192 w 5589240"/>
              <a:gd name="connsiteY263" fmla="*/ 1043251 h 5142778"/>
              <a:gd name="connsiteX264" fmla="*/ 1203852 w 5589240"/>
              <a:gd name="connsiteY264" fmla="*/ 1018274 h 5142778"/>
              <a:gd name="connsiteX265" fmla="*/ 1199365 w 5589240"/>
              <a:gd name="connsiteY265" fmla="*/ 993205 h 5142778"/>
              <a:gd name="connsiteX266" fmla="*/ 1194731 w 5589240"/>
              <a:gd name="connsiteY266" fmla="*/ 968042 h 5142778"/>
              <a:gd name="connsiteX267" fmla="*/ 1189948 w 5589240"/>
              <a:gd name="connsiteY267" fmla="*/ 942784 h 5142778"/>
              <a:gd name="connsiteX268" fmla="*/ 1185016 w 5589240"/>
              <a:gd name="connsiteY268" fmla="*/ 917431 h 5142778"/>
              <a:gd name="connsiteX269" fmla="*/ 1179934 w 5589240"/>
              <a:gd name="connsiteY269" fmla="*/ 891982 h 5142778"/>
              <a:gd name="connsiteX270" fmla="*/ 1174701 w 5589240"/>
              <a:gd name="connsiteY270" fmla="*/ 866438 h 5142778"/>
              <a:gd name="connsiteX271" fmla="*/ 1169317 w 5589240"/>
              <a:gd name="connsiteY271" fmla="*/ 840796 h 5142778"/>
              <a:gd name="connsiteX272" fmla="*/ 1163781 w 5589240"/>
              <a:gd name="connsiteY272" fmla="*/ 815058 h 5142778"/>
              <a:gd name="connsiteX273" fmla="*/ 1158092 w 5589240"/>
              <a:gd name="connsiteY273" fmla="*/ 789222 h 5142778"/>
              <a:gd name="connsiteX274" fmla="*/ 1152249 w 5589240"/>
              <a:gd name="connsiteY274" fmla="*/ 763287 h 5142778"/>
              <a:gd name="connsiteX275" fmla="*/ 1146253 w 5589240"/>
              <a:gd name="connsiteY275" fmla="*/ 737255 h 5142778"/>
              <a:gd name="connsiteX276" fmla="*/ 1140101 w 5589240"/>
              <a:gd name="connsiteY276" fmla="*/ 711122 h 5142778"/>
              <a:gd name="connsiteX277" fmla="*/ 1133793 w 5589240"/>
              <a:gd name="connsiteY277" fmla="*/ 684890 h 5142778"/>
              <a:gd name="connsiteX278" fmla="*/ 1127327 w 5589240"/>
              <a:gd name="connsiteY278" fmla="*/ 658557 h 5142778"/>
              <a:gd name="connsiteX279" fmla="*/ 1120705 w 5589240"/>
              <a:gd name="connsiteY279" fmla="*/ 632123 h 5142778"/>
              <a:gd name="connsiteX280" fmla="*/ 1113925 w 5589240"/>
              <a:gd name="connsiteY280" fmla="*/ 605589 h 5142778"/>
              <a:gd name="connsiteX281" fmla="*/ 1106986 w 5589240"/>
              <a:gd name="connsiteY281" fmla="*/ 578951 h 5142778"/>
              <a:gd name="connsiteX282" fmla="*/ 1099887 w 5589240"/>
              <a:gd name="connsiteY282" fmla="*/ 552212 h 5142778"/>
              <a:gd name="connsiteX283" fmla="*/ 1092628 w 5589240"/>
              <a:gd name="connsiteY283" fmla="*/ 525369 h 5142778"/>
              <a:gd name="connsiteX284" fmla="*/ 1085207 w 5589240"/>
              <a:gd name="connsiteY284" fmla="*/ 498423 h 5142778"/>
              <a:gd name="connsiteX285" fmla="*/ 1077624 w 5589240"/>
              <a:gd name="connsiteY285" fmla="*/ 471372 h 5142778"/>
              <a:gd name="connsiteX286" fmla="*/ 1069880 w 5589240"/>
              <a:gd name="connsiteY286" fmla="*/ 444217 h 5142778"/>
              <a:gd name="connsiteX287" fmla="*/ 1061971 w 5589240"/>
              <a:gd name="connsiteY287" fmla="*/ 416957 h 5142778"/>
              <a:gd name="connsiteX288" fmla="*/ 1053898 w 5589240"/>
              <a:gd name="connsiteY288" fmla="*/ 389591 h 5142778"/>
              <a:gd name="connsiteX289" fmla="*/ 1045660 w 5589240"/>
              <a:gd name="connsiteY289" fmla="*/ 362118 h 5142778"/>
              <a:gd name="connsiteX290" fmla="*/ 1037256 w 5589240"/>
              <a:gd name="connsiteY290" fmla="*/ 334538 h 5142778"/>
              <a:gd name="connsiteX291" fmla="*/ 1028686 w 5589240"/>
              <a:gd name="connsiteY291" fmla="*/ 306852 h 5142778"/>
              <a:gd name="connsiteX292" fmla="*/ 1019950 w 5589240"/>
              <a:gd name="connsiteY292" fmla="*/ 279057 h 5142778"/>
              <a:gd name="connsiteX293" fmla="*/ 1011045 w 5589240"/>
              <a:gd name="connsiteY293" fmla="*/ 251154 h 5142778"/>
              <a:gd name="connsiteX294" fmla="*/ 1001971 w 5589240"/>
              <a:gd name="connsiteY294" fmla="*/ 223142 h 5142778"/>
              <a:gd name="connsiteX295" fmla="*/ 992728 w 5589240"/>
              <a:gd name="connsiteY295" fmla="*/ 195020 h 5142778"/>
              <a:gd name="connsiteX296" fmla="*/ 983314 w 5589240"/>
              <a:gd name="connsiteY296" fmla="*/ 166788 h 5142778"/>
              <a:gd name="connsiteX297" fmla="*/ 973730 w 5589240"/>
              <a:gd name="connsiteY297" fmla="*/ 138446 h 5142778"/>
              <a:gd name="connsiteX298" fmla="*/ 963974 w 5589240"/>
              <a:gd name="connsiteY298" fmla="*/ 109992 h 5142778"/>
              <a:gd name="connsiteX299" fmla="*/ 954045 w 5589240"/>
              <a:gd name="connsiteY299" fmla="*/ 81427 h 5142778"/>
              <a:gd name="connsiteX300" fmla="*/ 943943 w 5589240"/>
              <a:gd name="connsiteY300" fmla="*/ 52750 h 5142778"/>
              <a:gd name="connsiteX301" fmla="*/ 933667 w 5589240"/>
              <a:gd name="connsiteY301" fmla="*/ 23959 h 51427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Lst>
            <a:rect l="l" t="t" r="r" b="b"/>
            <a:pathLst>
              <a:path w="5589240" h="5142778">
                <a:moveTo>
                  <a:pt x="925004" y="0"/>
                </a:moveTo>
                <a:lnTo>
                  <a:pt x="1584176" y="0"/>
                </a:lnTo>
                <a:lnTo>
                  <a:pt x="1763212" y="0"/>
                </a:lnTo>
                <a:lnTo>
                  <a:pt x="5589240" y="0"/>
                </a:lnTo>
                <a:lnTo>
                  <a:pt x="5589240" y="4345781"/>
                </a:lnTo>
                <a:lnTo>
                  <a:pt x="5589238" y="4345781"/>
                </a:lnTo>
                <a:lnTo>
                  <a:pt x="5589238" y="4344165"/>
                </a:lnTo>
                <a:lnTo>
                  <a:pt x="5540450" y="4326824"/>
                </a:lnTo>
                <a:lnTo>
                  <a:pt x="5492379" y="4310591"/>
                </a:lnTo>
                <a:lnTo>
                  <a:pt x="5445012" y="4295447"/>
                </a:lnTo>
                <a:lnTo>
                  <a:pt x="5398338" y="4281374"/>
                </a:lnTo>
                <a:lnTo>
                  <a:pt x="5352340" y="4268353"/>
                </a:lnTo>
                <a:lnTo>
                  <a:pt x="5307008" y="4256365"/>
                </a:lnTo>
                <a:lnTo>
                  <a:pt x="5262327" y="4245394"/>
                </a:lnTo>
                <a:lnTo>
                  <a:pt x="5218286" y="4235421"/>
                </a:lnTo>
                <a:lnTo>
                  <a:pt x="5174871" y="4226427"/>
                </a:lnTo>
                <a:lnTo>
                  <a:pt x="5132068" y="4218394"/>
                </a:lnTo>
                <a:lnTo>
                  <a:pt x="5089864" y="4211304"/>
                </a:lnTo>
                <a:lnTo>
                  <a:pt x="5048250" y="4205138"/>
                </a:lnTo>
                <a:lnTo>
                  <a:pt x="5027658" y="4202397"/>
                </a:lnTo>
                <a:lnTo>
                  <a:pt x="5007207" y="4199880"/>
                </a:lnTo>
                <a:lnTo>
                  <a:pt x="4986898" y="4197584"/>
                </a:lnTo>
                <a:lnTo>
                  <a:pt x="4966726" y="4195509"/>
                </a:lnTo>
                <a:lnTo>
                  <a:pt x="4946692" y="4193650"/>
                </a:lnTo>
                <a:lnTo>
                  <a:pt x="4926792" y="4192007"/>
                </a:lnTo>
                <a:lnTo>
                  <a:pt x="4907028" y="4190577"/>
                </a:lnTo>
                <a:lnTo>
                  <a:pt x="4887393" y="4189358"/>
                </a:lnTo>
                <a:lnTo>
                  <a:pt x="4867891" y="4188346"/>
                </a:lnTo>
                <a:lnTo>
                  <a:pt x="4848516" y="4187541"/>
                </a:lnTo>
                <a:lnTo>
                  <a:pt x="4829270" y="4186940"/>
                </a:lnTo>
                <a:lnTo>
                  <a:pt x="4810148" y="4186540"/>
                </a:lnTo>
                <a:lnTo>
                  <a:pt x="4791151" y="4186339"/>
                </a:lnTo>
                <a:lnTo>
                  <a:pt x="4772275" y="4186336"/>
                </a:lnTo>
                <a:lnTo>
                  <a:pt x="4753521" y="4186526"/>
                </a:lnTo>
                <a:lnTo>
                  <a:pt x="4734884" y="4186909"/>
                </a:lnTo>
                <a:lnTo>
                  <a:pt x="4716367" y="4187483"/>
                </a:lnTo>
                <a:lnTo>
                  <a:pt x="4697964" y="4188243"/>
                </a:lnTo>
                <a:lnTo>
                  <a:pt x="4679676" y="4189190"/>
                </a:lnTo>
                <a:lnTo>
                  <a:pt x="4661500" y="4190320"/>
                </a:lnTo>
                <a:lnTo>
                  <a:pt x="4643435" y="4191630"/>
                </a:lnTo>
                <a:lnTo>
                  <a:pt x="4625479" y="4193119"/>
                </a:lnTo>
                <a:lnTo>
                  <a:pt x="4607631" y="4194785"/>
                </a:lnTo>
                <a:lnTo>
                  <a:pt x="4589889" y="4196625"/>
                </a:lnTo>
                <a:lnTo>
                  <a:pt x="4572251" y="4198636"/>
                </a:lnTo>
                <a:lnTo>
                  <a:pt x="4554716" y="4200817"/>
                </a:lnTo>
                <a:lnTo>
                  <a:pt x="4537282" y="4203166"/>
                </a:lnTo>
                <a:lnTo>
                  <a:pt x="4519948" y="4205679"/>
                </a:lnTo>
                <a:lnTo>
                  <a:pt x="4502712" y="4208355"/>
                </a:lnTo>
                <a:lnTo>
                  <a:pt x="4485571" y="4211191"/>
                </a:lnTo>
                <a:lnTo>
                  <a:pt x="4451572" y="4217335"/>
                </a:lnTo>
                <a:lnTo>
                  <a:pt x="4417939" y="4224094"/>
                </a:lnTo>
                <a:lnTo>
                  <a:pt x="4368146" y="4235344"/>
                </a:lnTo>
                <a:lnTo>
                  <a:pt x="4335369" y="4243558"/>
                </a:lnTo>
                <a:lnTo>
                  <a:pt x="4302911" y="4252322"/>
                </a:lnTo>
                <a:lnTo>
                  <a:pt x="4270761" y="4261618"/>
                </a:lnTo>
                <a:lnTo>
                  <a:pt x="4238903" y="4271428"/>
                </a:lnTo>
                <a:lnTo>
                  <a:pt x="4207327" y="4281734"/>
                </a:lnTo>
                <a:lnTo>
                  <a:pt x="4176018" y="4292517"/>
                </a:lnTo>
                <a:lnTo>
                  <a:pt x="4144964" y="4303758"/>
                </a:lnTo>
                <a:lnTo>
                  <a:pt x="4114151" y="4315440"/>
                </a:lnTo>
                <a:lnTo>
                  <a:pt x="4083566" y="4327545"/>
                </a:lnTo>
                <a:lnTo>
                  <a:pt x="4053198" y="4340054"/>
                </a:lnTo>
                <a:lnTo>
                  <a:pt x="4023031" y="4352948"/>
                </a:lnTo>
                <a:lnTo>
                  <a:pt x="3993054" y="4366210"/>
                </a:lnTo>
                <a:lnTo>
                  <a:pt x="3963254" y="4379822"/>
                </a:lnTo>
                <a:lnTo>
                  <a:pt x="3918855" y="4400854"/>
                </a:lnTo>
                <a:lnTo>
                  <a:pt x="3874780" y="4422570"/>
                </a:lnTo>
                <a:lnTo>
                  <a:pt x="3830984" y="4444908"/>
                </a:lnTo>
                <a:lnTo>
                  <a:pt x="3787424" y="4467805"/>
                </a:lnTo>
                <a:lnTo>
                  <a:pt x="3729634" y="4499099"/>
                </a:lnTo>
                <a:lnTo>
                  <a:pt x="3643361" y="4547383"/>
                </a:lnTo>
                <a:lnTo>
                  <a:pt x="3427694" y="4672140"/>
                </a:lnTo>
                <a:lnTo>
                  <a:pt x="3267070" y="4763822"/>
                </a:lnTo>
                <a:lnTo>
                  <a:pt x="3192696" y="4804607"/>
                </a:lnTo>
                <a:lnTo>
                  <a:pt x="3132387" y="4836560"/>
                </a:lnTo>
                <a:lnTo>
                  <a:pt x="3086616" y="4860036"/>
                </a:lnTo>
                <a:lnTo>
                  <a:pt x="3040332" y="4883024"/>
                </a:lnTo>
                <a:lnTo>
                  <a:pt x="2993492" y="4905462"/>
                </a:lnTo>
                <a:lnTo>
                  <a:pt x="2946052" y="4927290"/>
                </a:lnTo>
                <a:lnTo>
                  <a:pt x="2914070" y="4941472"/>
                </a:lnTo>
                <a:lnTo>
                  <a:pt x="2881789" y="4955337"/>
                </a:lnTo>
                <a:lnTo>
                  <a:pt x="2849196" y="4968866"/>
                </a:lnTo>
                <a:lnTo>
                  <a:pt x="2816278" y="4982041"/>
                </a:lnTo>
                <a:lnTo>
                  <a:pt x="2783021" y="4994845"/>
                </a:lnTo>
                <a:lnTo>
                  <a:pt x="2749413" y="5007258"/>
                </a:lnTo>
                <a:lnTo>
                  <a:pt x="2715440" y="5019263"/>
                </a:lnTo>
                <a:lnTo>
                  <a:pt x="2681090" y="5030841"/>
                </a:lnTo>
                <a:lnTo>
                  <a:pt x="2646349" y="5041974"/>
                </a:lnTo>
                <a:lnTo>
                  <a:pt x="2611205" y="5052643"/>
                </a:lnTo>
                <a:lnTo>
                  <a:pt x="2575645" y="5062831"/>
                </a:lnTo>
                <a:lnTo>
                  <a:pt x="2539655" y="5072519"/>
                </a:lnTo>
                <a:lnTo>
                  <a:pt x="2503222" y="5081689"/>
                </a:lnTo>
                <a:lnTo>
                  <a:pt x="2466334" y="5090323"/>
                </a:lnTo>
                <a:lnTo>
                  <a:pt x="2428977" y="5098402"/>
                </a:lnTo>
                <a:lnTo>
                  <a:pt x="2391138" y="5105908"/>
                </a:lnTo>
                <a:lnTo>
                  <a:pt x="2352805" y="5112824"/>
                </a:lnTo>
                <a:lnTo>
                  <a:pt x="2313964" y="5119129"/>
                </a:lnTo>
                <a:lnTo>
                  <a:pt x="2274602" y="5124807"/>
                </a:lnTo>
                <a:lnTo>
                  <a:pt x="2234707" y="5129839"/>
                </a:lnTo>
                <a:lnTo>
                  <a:pt x="2194264" y="5134207"/>
                </a:lnTo>
                <a:lnTo>
                  <a:pt x="2153262" y="5137893"/>
                </a:lnTo>
                <a:lnTo>
                  <a:pt x="2111687" y="5140877"/>
                </a:lnTo>
                <a:lnTo>
                  <a:pt x="2076318" y="5142778"/>
                </a:lnTo>
                <a:lnTo>
                  <a:pt x="1763212" y="5142778"/>
                </a:lnTo>
                <a:lnTo>
                  <a:pt x="1584176" y="5142778"/>
                </a:lnTo>
                <a:lnTo>
                  <a:pt x="0" y="5142778"/>
                </a:lnTo>
                <a:lnTo>
                  <a:pt x="36355" y="5078128"/>
                </a:lnTo>
                <a:lnTo>
                  <a:pt x="85405" y="4991843"/>
                </a:lnTo>
                <a:lnTo>
                  <a:pt x="164324" y="4854690"/>
                </a:lnTo>
                <a:lnTo>
                  <a:pt x="381230" y="4481186"/>
                </a:lnTo>
                <a:lnTo>
                  <a:pt x="439596" y="4379712"/>
                </a:lnTo>
                <a:lnTo>
                  <a:pt x="478157" y="4312042"/>
                </a:lnTo>
                <a:lnTo>
                  <a:pt x="516383" y="4244314"/>
                </a:lnTo>
                <a:lnTo>
                  <a:pt x="544803" y="4193459"/>
                </a:lnTo>
                <a:lnTo>
                  <a:pt x="572987" y="4142538"/>
                </a:lnTo>
                <a:lnTo>
                  <a:pt x="591636" y="4108547"/>
                </a:lnTo>
                <a:lnTo>
                  <a:pt x="610163" y="4074516"/>
                </a:lnTo>
                <a:lnTo>
                  <a:pt x="628565" y="4040440"/>
                </a:lnTo>
                <a:lnTo>
                  <a:pt x="646835" y="4006315"/>
                </a:lnTo>
                <a:lnTo>
                  <a:pt x="664966" y="3972137"/>
                </a:lnTo>
                <a:lnTo>
                  <a:pt x="682954" y="3937902"/>
                </a:lnTo>
                <a:lnTo>
                  <a:pt x="691892" y="3920762"/>
                </a:lnTo>
                <a:lnTo>
                  <a:pt x="700791" y="3903606"/>
                </a:lnTo>
                <a:lnTo>
                  <a:pt x="709652" y="3886433"/>
                </a:lnTo>
                <a:lnTo>
                  <a:pt x="718472" y="3869243"/>
                </a:lnTo>
                <a:lnTo>
                  <a:pt x="727252" y="3852035"/>
                </a:lnTo>
                <a:lnTo>
                  <a:pt x="735991" y="3834810"/>
                </a:lnTo>
                <a:lnTo>
                  <a:pt x="744687" y="3817565"/>
                </a:lnTo>
                <a:lnTo>
                  <a:pt x="753341" y="3800302"/>
                </a:lnTo>
                <a:lnTo>
                  <a:pt x="761951" y="3783019"/>
                </a:lnTo>
                <a:lnTo>
                  <a:pt x="770517" y="3765715"/>
                </a:lnTo>
                <a:lnTo>
                  <a:pt x="779038" y="3748391"/>
                </a:lnTo>
                <a:lnTo>
                  <a:pt x="787512" y="3731046"/>
                </a:lnTo>
                <a:lnTo>
                  <a:pt x="795941" y="3713678"/>
                </a:lnTo>
                <a:lnTo>
                  <a:pt x="804322" y="3696288"/>
                </a:lnTo>
                <a:lnTo>
                  <a:pt x="812655" y="3678875"/>
                </a:lnTo>
                <a:lnTo>
                  <a:pt x="820938" y="3661439"/>
                </a:lnTo>
                <a:lnTo>
                  <a:pt x="829172" y="3643979"/>
                </a:lnTo>
                <a:lnTo>
                  <a:pt x="837357" y="3626494"/>
                </a:lnTo>
                <a:lnTo>
                  <a:pt x="845490" y="3608984"/>
                </a:lnTo>
                <a:lnTo>
                  <a:pt x="853571" y="3591449"/>
                </a:lnTo>
                <a:lnTo>
                  <a:pt x="861599" y="3573886"/>
                </a:lnTo>
                <a:lnTo>
                  <a:pt x="869574" y="3556298"/>
                </a:lnTo>
                <a:lnTo>
                  <a:pt x="877495" y="3538682"/>
                </a:lnTo>
                <a:lnTo>
                  <a:pt x="885361" y="3521039"/>
                </a:lnTo>
                <a:lnTo>
                  <a:pt x="893171" y="3503367"/>
                </a:lnTo>
                <a:lnTo>
                  <a:pt x="900925" y="3485666"/>
                </a:lnTo>
                <a:lnTo>
                  <a:pt x="908622" y="3467936"/>
                </a:lnTo>
                <a:lnTo>
                  <a:pt x="916260" y="3450176"/>
                </a:lnTo>
                <a:lnTo>
                  <a:pt x="923841" y="3432385"/>
                </a:lnTo>
                <a:lnTo>
                  <a:pt x="931361" y="3414563"/>
                </a:lnTo>
                <a:lnTo>
                  <a:pt x="938822" y="3396710"/>
                </a:lnTo>
                <a:lnTo>
                  <a:pt x="946221" y="3378825"/>
                </a:lnTo>
                <a:lnTo>
                  <a:pt x="953559" y="3360907"/>
                </a:lnTo>
                <a:lnTo>
                  <a:pt x="960835" y="3342956"/>
                </a:lnTo>
                <a:lnTo>
                  <a:pt x="968048" y="3324971"/>
                </a:lnTo>
                <a:lnTo>
                  <a:pt x="975195" y="3306952"/>
                </a:lnTo>
                <a:lnTo>
                  <a:pt x="982280" y="3288898"/>
                </a:lnTo>
                <a:lnTo>
                  <a:pt x="989297" y="3270809"/>
                </a:lnTo>
                <a:lnTo>
                  <a:pt x="996250" y="3252684"/>
                </a:lnTo>
                <a:lnTo>
                  <a:pt x="1003136" y="3234522"/>
                </a:lnTo>
                <a:lnTo>
                  <a:pt x="1009953" y="3216324"/>
                </a:lnTo>
                <a:lnTo>
                  <a:pt x="1016702" y="3198088"/>
                </a:lnTo>
                <a:lnTo>
                  <a:pt x="1023381" y="3179814"/>
                </a:lnTo>
                <a:lnTo>
                  <a:pt x="1029991" y="3161502"/>
                </a:lnTo>
                <a:lnTo>
                  <a:pt x="1036530" y="3143151"/>
                </a:lnTo>
                <a:lnTo>
                  <a:pt x="1042998" y="3124759"/>
                </a:lnTo>
                <a:lnTo>
                  <a:pt x="1049393" y="3106328"/>
                </a:lnTo>
                <a:lnTo>
                  <a:pt x="1055715" y="3087856"/>
                </a:lnTo>
                <a:lnTo>
                  <a:pt x="1061964" y="3069343"/>
                </a:lnTo>
                <a:lnTo>
                  <a:pt x="1068138" y="3050788"/>
                </a:lnTo>
                <a:lnTo>
                  <a:pt x="1074237" y="3032191"/>
                </a:lnTo>
                <a:lnTo>
                  <a:pt x="1080260" y="3013551"/>
                </a:lnTo>
                <a:lnTo>
                  <a:pt x="1086206" y="2994867"/>
                </a:lnTo>
                <a:lnTo>
                  <a:pt x="1092075" y="2976140"/>
                </a:lnTo>
                <a:lnTo>
                  <a:pt x="1097865" y="2957368"/>
                </a:lnTo>
                <a:lnTo>
                  <a:pt x="1103577" y="2938551"/>
                </a:lnTo>
                <a:lnTo>
                  <a:pt x="1109208" y="2919688"/>
                </a:lnTo>
                <a:lnTo>
                  <a:pt x="1114759" y="2900780"/>
                </a:lnTo>
                <a:lnTo>
                  <a:pt x="1120228" y="2881825"/>
                </a:lnTo>
                <a:lnTo>
                  <a:pt x="1125617" y="2862822"/>
                </a:lnTo>
                <a:lnTo>
                  <a:pt x="1130921" y="2843773"/>
                </a:lnTo>
                <a:lnTo>
                  <a:pt x="1136143" y="2824674"/>
                </a:lnTo>
                <a:lnTo>
                  <a:pt x="1141280" y="2805527"/>
                </a:lnTo>
                <a:lnTo>
                  <a:pt x="1146332" y="2786331"/>
                </a:lnTo>
                <a:lnTo>
                  <a:pt x="1151298" y="2767085"/>
                </a:lnTo>
                <a:lnTo>
                  <a:pt x="1156178" y="2747788"/>
                </a:lnTo>
                <a:lnTo>
                  <a:pt x="1160971" y="2728441"/>
                </a:lnTo>
                <a:lnTo>
                  <a:pt x="1165675" y="2709042"/>
                </a:lnTo>
                <a:lnTo>
                  <a:pt x="1170290" y="2689591"/>
                </a:lnTo>
                <a:lnTo>
                  <a:pt x="1174816" y="2670087"/>
                </a:lnTo>
                <a:lnTo>
                  <a:pt x="1179252" y="2650531"/>
                </a:lnTo>
                <a:lnTo>
                  <a:pt x="1183597" y="2630921"/>
                </a:lnTo>
                <a:lnTo>
                  <a:pt x="1187850" y="2611257"/>
                </a:lnTo>
                <a:lnTo>
                  <a:pt x="1192010" y="2591538"/>
                </a:lnTo>
                <a:lnTo>
                  <a:pt x="1196077" y="2571764"/>
                </a:lnTo>
                <a:lnTo>
                  <a:pt x="1200049" y="2551934"/>
                </a:lnTo>
                <a:lnTo>
                  <a:pt x="1203927" y="2532048"/>
                </a:lnTo>
                <a:lnTo>
                  <a:pt x="1207710" y="2512105"/>
                </a:lnTo>
                <a:lnTo>
                  <a:pt x="1211395" y="2492104"/>
                </a:lnTo>
                <a:lnTo>
                  <a:pt x="1214985" y="2472046"/>
                </a:lnTo>
                <a:lnTo>
                  <a:pt x="1218476" y="2451929"/>
                </a:lnTo>
                <a:lnTo>
                  <a:pt x="1221868" y="2431753"/>
                </a:lnTo>
                <a:lnTo>
                  <a:pt x="1225161" y="2411518"/>
                </a:lnTo>
                <a:lnTo>
                  <a:pt x="1228353" y="2391223"/>
                </a:lnTo>
                <a:lnTo>
                  <a:pt x="1231446" y="2370867"/>
                </a:lnTo>
                <a:lnTo>
                  <a:pt x="1234436" y="2350449"/>
                </a:lnTo>
                <a:lnTo>
                  <a:pt x="1237324" y="2329971"/>
                </a:lnTo>
                <a:lnTo>
                  <a:pt x="1240109" y="2309430"/>
                </a:lnTo>
                <a:lnTo>
                  <a:pt x="1242790" y="2288826"/>
                </a:lnTo>
                <a:lnTo>
                  <a:pt x="1245366" y="2268159"/>
                </a:lnTo>
                <a:lnTo>
                  <a:pt x="1247837" y="2247428"/>
                </a:lnTo>
                <a:lnTo>
                  <a:pt x="1250202" y="2226633"/>
                </a:lnTo>
                <a:lnTo>
                  <a:pt x="1252460" y="2205773"/>
                </a:lnTo>
                <a:lnTo>
                  <a:pt x="1254610" y="2184847"/>
                </a:lnTo>
                <a:lnTo>
                  <a:pt x="1256651" y="2163856"/>
                </a:lnTo>
                <a:lnTo>
                  <a:pt x="1258584" y="2142798"/>
                </a:lnTo>
                <a:lnTo>
                  <a:pt x="1260407" y="2121673"/>
                </a:lnTo>
                <a:lnTo>
                  <a:pt x="1262119" y="2100480"/>
                </a:lnTo>
                <a:lnTo>
                  <a:pt x="1263719" y="2079219"/>
                </a:lnTo>
                <a:lnTo>
                  <a:pt x="1265207" y="2057890"/>
                </a:lnTo>
                <a:lnTo>
                  <a:pt x="1266583" y="2036492"/>
                </a:lnTo>
                <a:lnTo>
                  <a:pt x="1267845" y="2015023"/>
                </a:lnTo>
                <a:lnTo>
                  <a:pt x="1268992" y="1993484"/>
                </a:lnTo>
                <a:lnTo>
                  <a:pt x="1270024" y="1971875"/>
                </a:lnTo>
                <a:lnTo>
                  <a:pt x="1270940" y="1950194"/>
                </a:lnTo>
                <a:lnTo>
                  <a:pt x="1271740" y="1928441"/>
                </a:lnTo>
                <a:lnTo>
                  <a:pt x="1272422" y="1906616"/>
                </a:lnTo>
                <a:lnTo>
                  <a:pt x="1272986" y="1884718"/>
                </a:lnTo>
                <a:lnTo>
                  <a:pt x="1273430" y="1862747"/>
                </a:lnTo>
                <a:lnTo>
                  <a:pt x="1273755" y="1840700"/>
                </a:lnTo>
                <a:lnTo>
                  <a:pt x="1273961" y="1818581"/>
                </a:lnTo>
                <a:lnTo>
                  <a:pt x="1274005" y="1774114"/>
                </a:lnTo>
                <a:lnTo>
                  <a:pt x="1273844" y="1751767"/>
                </a:lnTo>
                <a:lnTo>
                  <a:pt x="1273558" y="1729342"/>
                </a:lnTo>
                <a:lnTo>
                  <a:pt x="1273150" y="1706841"/>
                </a:lnTo>
                <a:lnTo>
                  <a:pt x="1272616" y="1684263"/>
                </a:lnTo>
                <a:lnTo>
                  <a:pt x="1271956" y="1661605"/>
                </a:lnTo>
                <a:lnTo>
                  <a:pt x="1271170" y="1638868"/>
                </a:lnTo>
                <a:lnTo>
                  <a:pt x="1270256" y="1616053"/>
                </a:lnTo>
                <a:lnTo>
                  <a:pt x="1269215" y="1593157"/>
                </a:lnTo>
                <a:lnTo>
                  <a:pt x="1268044" y="1570181"/>
                </a:lnTo>
                <a:lnTo>
                  <a:pt x="1266744" y="1547124"/>
                </a:lnTo>
                <a:lnTo>
                  <a:pt x="1265314" y="1523985"/>
                </a:lnTo>
                <a:lnTo>
                  <a:pt x="1263753" y="1500764"/>
                </a:lnTo>
                <a:lnTo>
                  <a:pt x="1262060" y="1477461"/>
                </a:lnTo>
                <a:lnTo>
                  <a:pt x="1260234" y="1454074"/>
                </a:lnTo>
                <a:lnTo>
                  <a:pt x="1258276" y="1430604"/>
                </a:lnTo>
                <a:lnTo>
                  <a:pt x="1256182" y="1407049"/>
                </a:lnTo>
                <a:lnTo>
                  <a:pt x="1253955" y="1383410"/>
                </a:lnTo>
                <a:lnTo>
                  <a:pt x="1251592" y="1359685"/>
                </a:lnTo>
                <a:lnTo>
                  <a:pt x="1249092" y="1335873"/>
                </a:lnTo>
                <a:lnTo>
                  <a:pt x="1246456" y="1311977"/>
                </a:lnTo>
                <a:lnTo>
                  <a:pt x="1243681" y="1287992"/>
                </a:lnTo>
                <a:lnTo>
                  <a:pt x="1240769" y="1263921"/>
                </a:lnTo>
                <a:lnTo>
                  <a:pt x="1237716" y="1239761"/>
                </a:lnTo>
                <a:lnTo>
                  <a:pt x="1234524" y="1215513"/>
                </a:lnTo>
                <a:lnTo>
                  <a:pt x="1231190" y="1191176"/>
                </a:lnTo>
                <a:lnTo>
                  <a:pt x="1227715" y="1166749"/>
                </a:lnTo>
                <a:lnTo>
                  <a:pt x="1224099" y="1142232"/>
                </a:lnTo>
                <a:lnTo>
                  <a:pt x="1220339" y="1117624"/>
                </a:lnTo>
                <a:lnTo>
                  <a:pt x="1216434" y="1092925"/>
                </a:lnTo>
                <a:lnTo>
                  <a:pt x="1212386" y="1068134"/>
                </a:lnTo>
                <a:lnTo>
                  <a:pt x="1208192" y="1043251"/>
                </a:lnTo>
                <a:lnTo>
                  <a:pt x="1203852" y="1018274"/>
                </a:lnTo>
                <a:lnTo>
                  <a:pt x="1199365" y="993205"/>
                </a:lnTo>
                <a:lnTo>
                  <a:pt x="1194731" y="968042"/>
                </a:lnTo>
                <a:lnTo>
                  <a:pt x="1189948" y="942784"/>
                </a:lnTo>
                <a:lnTo>
                  <a:pt x="1185016" y="917431"/>
                </a:lnTo>
                <a:lnTo>
                  <a:pt x="1179934" y="891982"/>
                </a:lnTo>
                <a:lnTo>
                  <a:pt x="1174701" y="866438"/>
                </a:lnTo>
                <a:lnTo>
                  <a:pt x="1169317" y="840796"/>
                </a:lnTo>
                <a:lnTo>
                  <a:pt x="1163781" y="815058"/>
                </a:lnTo>
                <a:lnTo>
                  <a:pt x="1158092" y="789222"/>
                </a:lnTo>
                <a:lnTo>
                  <a:pt x="1152249" y="763287"/>
                </a:lnTo>
                <a:lnTo>
                  <a:pt x="1146253" y="737255"/>
                </a:lnTo>
                <a:lnTo>
                  <a:pt x="1140101" y="711122"/>
                </a:lnTo>
                <a:lnTo>
                  <a:pt x="1133793" y="684890"/>
                </a:lnTo>
                <a:lnTo>
                  <a:pt x="1127327" y="658557"/>
                </a:lnTo>
                <a:lnTo>
                  <a:pt x="1120705" y="632123"/>
                </a:lnTo>
                <a:lnTo>
                  <a:pt x="1113925" y="605589"/>
                </a:lnTo>
                <a:lnTo>
                  <a:pt x="1106986" y="578951"/>
                </a:lnTo>
                <a:lnTo>
                  <a:pt x="1099887" y="552212"/>
                </a:lnTo>
                <a:lnTo>
                  <a:pt x="1092628" y="525369"/>
                </a:lnTo>
                <a:lnTo>
                  <a:pt x="1085207" y="498423"/>
                </a:lnTo>
                <a:lnTo>
                  <a:pt x="1077624" y="471372"/>
                </a:lnTo>
                <a:lnTo>
                  <a:pt x="1069880" y="444217"/>
                </a:lnTo>
                <a:lnTo>
                  <a:pt x="1061971" y="416957"/>
                </a:lnTo>
                <a:lnTo>
                  <a:pt x="1053898" y="389591"/>
                </a:lnTo>
                <a:lnTo>
                  <a:pt x="1045660" y="362118"/>
                </a:lnTo>
                <a:lnTo>
                  <a:pt x="1037256" y="334538"/>
                </a:lnTo>
                <a:lnTo>
                  <a:pt x="1028686" y="306852"/>
                </a:lnTo>
                <a:lnTo>
                  <a:pt x="1019950" y="279057"/>
                </a:lnTo>
                <a:lnTo>
                  <a:pt x="1011045" y="251154"/>
                </a:lnTo>
                <a:lnTo>
                  <a:pt x="1001971" y="223142"/>
                </a:lnTo>
                <a:lnTo>
                  <a:pt x="992728" y="195020"/>
                </a:lnTo>
                <a:lnTo>
                  <a:pt x="983314" y="166788"/>
                </a:lnTo>
                <a:lnTo>
                  <a:pt x="973730" y="138446"/>
                </a:lnTo>
                <a:lnTo>
                  <a:pt x="963974" y="109992"/>
                </a:lnTo>
                <a:lnTo>
                  <a:pt x="954045" y="81427"/>
                </a:lnTo>
                <a:lnTo>
                  <a:pt x="943943" y="52750"/>
                </a:lnTo>
                <a:lnTo>
                  <a:pt x="933667" y="23959"/>
                </a:lnTo>
                <a:close/>
              </a:path>
            </a:pathLst>
          </a:custGeom>
        </p:spPr>
      </p:pic>
      <p:sp>
        <p:nvSpPr>
          <p:cNvPr id="21" name="Title 20">
            <a:extLst>
              <a:ext uri="{FF2B5EF4-FFF2-40B4-BE49-F238E27FC236}">
                <a16:creationId xmlns:a16="http://schemas.microsoft.com/office/drawing/2014/main" id="{708D62AD-89DC-4DA7-AA12-1176EDCA180B}"/>
              </a:ext>
            </a:extLst>
          </p:cNvPr>
          <p:cNvSpPr>
            <a:spLocks noGrp="1"/>
          </p:cNvSpPr>
          <p:nvPr>
            <p:ph type="title"/>
          </p:nvPr>
        </p:nvSpPr>
        <p:spPr>
          <a:xfrm>
            <a:off x="251520" y="340048"/>
            <a:ext cx="4411920" cy="2591742"/>
          </a:xfrm>
        </p:spPr>
        <p:txBody>
          <a:bodyPr/>
          <a:lstStyle/>
          <a:p>
            <a:r>
              <a:rPr lang="en-GB" sz="2400" dirty="0"/>
              <a:t>Governance</a:t>
            </a:r>
            <a:br>
              <a:rPr lang="en-GB" sz="2400" dirty="0"/>
            </a:br>
            <a:br>
              <a:rPr lang="en-GB"/>
            </a:br>
            <a:br>
              <a:rPr lang="en-GB" dirty="0"/>
            </a:br>
            <a:br>
              <a:rPr lang="en-US" b="0" dirty="0"/>
            </a:br>
            <a:r>
              <a:rPr lang="en-US" b="0" dirty="0"/>
              <a:t>	</a:t>
            </a:r>
            <a:br>
              <a:rPr lang="en-US" b="0" dirty="0"/>
            </a:br>
            <a:br>
              <a:rPr lang="en-GB" dirty="0"/>
            </a:br>
            <a:br>
              <a:rPr lang="en-GB" dirty="0"/>
            </a:br>
            <a:br>
              <a:rPr lang="en-GB" dirty="0"/>
            </a:br>
            <a:br>
              <a:rPr lang="en-GB" dirty="0"/>
            </a:br>
            <a:br>
              <a:rPr lang="en-GB" dirty="0"/>
            </a:br>
            <a:br>
              <a:rPr lang="en-GB" dirty="0"/>
            </a:br>
            <a:br>
              <a:rPr lang="en-GB" dirty="0"/>
            </a:br>
            <a:br>
              <a:rPr lang="en-GB" dirty="0"/>
            </a:br>
            <a:br>
              <a:rPr lang="en-GB" dirty="0"/>
            </a:br>
            <a:br>
              <a:rPr lang="en-GB" dirty="0"/>
            </a:br>
            <a:endParaRPr lang="en-GB" dirty="0"/>
          </a:p>
        </p:txBody>
      </p:sp>
    </p:spTree>
    <p:extLst>
      <p:ext uri="{BB962C8B-B14F-4D97-AF65-F5344CB8AC3E}">
        <p14:creationId xmlns:p14="http://schemas.microsoft.com/office/powerpoint/2010/main" val="188312947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Placeholder 8">
            <a:extLst>
              <a:ext uri="{FF2B5EF4-FFF2-40B4-BE49-F238E27FC236}">
                <a16:creationId xmlns:a16="http://schemas.microsoft.com/office/drawing/2014/main" id="{F15A67D2-6533-4EF9-87E7-408A5AB91AEE}"/>
              </a:ext>
            </a:extLst>
          </p:cNvPr>
          <p:cNvPicPr>
            <a:picLocks noGrp="1" noChangeAspect="1"/>
          </p:cNvPicPr>
          <p:nvPr>
            <p:ph type="pic" sz="quarter" idx="16"/>
          </p:nvPr>
        </p:nvPicPr>
        <p:blipFill rotWithShape="1">
          <a:blip r:embed="rId2">
            <a:extLst>
              <a:ext uri="{28A0092B-C50C-407E-A947-70E740481C1C}">
                <a14:useLocalDpi xmlns:a14="http://schemas.microsoft.com/office/drawing/2010/main" val="0"/>
              </a:ext>
            </a:extLst>
          </a:blip>
          <a:srcRect l="11862" r="35724"/>
          <a:stretch/>
        </p:blipFill>
        <p:spPr>
          <a:xfrm>
            <a:off x="0" y="0"/>
            <a:ext cx="5143789" cy="5142778"/>
          </a:xfrm>
        </p:spPr>
      </p:pic>
      <p:sp>
        <p:nvSpPr>
          <p:cNvPr id="24" name="Title 23">
            <a:extLst>
              <a:ext uri="{FF2B5EF4-FFF2-40B4-BE49-F238E27FC236}">
                <a16:creationId xmlns:a16="http://schemas.microsoft.com/office/drawing/2014/main" id="{E22C5195-0803-488B-AF80-CF59FA737389}"/>
              </a:ext>
            </a:extLst>
          </p:cNvPr>
          <p:cNvSpPr>
            <a:spLocks noGrp="1"/>
          </p:cNvSpPr>
          <p:nvPr>
            <p:ph type="title"/>
          </p:nvPr>
        </p:nvSpPr>
        <p:spPr>
          <a:xfrm>
            <a:off x="4644008" y="123478"/>
            <a:ext cx="4401440" cy="1728192"/>
          </a:xfrm>
        </p:spPr>
        <p:txBody>
          <a:bodyPr/>
          <a:lstStyle/>
          <a:p>
            <a:r>
              <a:rPr lang="en-GB" sz="2400" dirty="0"/>
              <a:t>Horizon Scan</a:t>
            </a:r>
            <a:br>
              <a:rPr lang="en-GB" sz="2400" dirty="0"/>
            </a:br>
            <a:br>
              <a:rPr lang="en-GB" sz="2400" dirty="0"/>
            </a:br>
            <a:r>
              <a:rPr lang="en-GB" dirty="0"/>
              <a:t>(February, May, August, November)</a:t>
            </a:r>
            <a:br>
              <a:rPr lang="en-GB" sz="2400" dirty="0"/>
            </a:br>
            <a:endParaRPr lang="en-GB" sz="2400" dirty="0"/>
          </a:p>
        </p:txBody>
      </p:sp>
      <p:sp>
        <p:nvSpPr>
          <p:cNvPr id="12" name="Rectangle 11">
            <a:extLst>
              <a:ext uri="{FF2B5EF4-FFF2-40B4-BE49-F238E27FC236}">
                <a16:creationId xmlns:a16="http://schemas.microsoft.com/office/drawing/2014/main" id="{8FC272BA-AB10-4EBE-9B73-A993F8E2C6B7}"/>
              </a:ext>
            </a:extLst>
          </p:cNvPr>
          <p:cNvSpPr/>
          <p:nvPr/>
        </p:nvSpPr>
        <p:spPr>
          <a:xfrm>
            <a:off x="9350411" y="2368429"/>
            <a:ext cx="1729185" cy="92333"/>
          </a:xfrm>
          <a:prstGeom prst="rect">
            <a:avLst/>
          </a:prstGeom>
          <a:solidFill>
            <a:schemeClr val="bg1">
              <a:lumMod val="95000"/>
            </a:schemeClr>
          </a:solidFill>
        </p:spPr>
        <p:txBody>
          <a:bodyPr wrap="square" lIns="0" tIns="0" rIns="0" bIns="0" rtlCol="0" anchor="ctr">
            <a:spAutoFit/>
          </a:bodyPr>
          <a:lstStyle/>
          <a:p>
            <a:r>
              <a:rPr lang="en-GB" sz="600" dirty="0">
                <a:cs typeface="Arial" panose="020B0604020202020204" pitchFamily="34" charset="0"/>
                <a:hlinkClick r:id="rId3"/>
              </a:rPr>
              <a:t>https://nationalgrid.onbrandcloud.com/login/</a:t>
            </a:r>
            <a:endParaRPr lang="en-GB" sz="600" dirty="0">
              <a:cs typeface="Arial" panose="020B0604020202020204" pitchFamily="34" charset="0"/>
            </a:endParaRPr>
          </a:p>
        </p:txBody>
      </p:sp>
    </p:spTree>
    <p:extLst>
      <p:ext uri="{BB962C8B-B14F-4D97-AF65-F5344CB8AC3E}">
        <p14:creationId xmlns:p14="http://schemas.microsoft.com/office/powerpoint/2010/main" val="414151677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Placeholder 13"/>
          <p:cNvPicPr>
            <a:picLocks noChangeAspect="1"/>
          </p:cNvPicPr>
          <p:nvPr/>
        </p:nvPicPr>
        <p:blipFill rotWithShape="1">
          <a:blip r:embed="rId2">
            <a:extLst>
              <a:ext uri="{28A0092B-C50C-407E-A947-70E740481C1C}">
                <a14:useLocalDpi xmlns:a14="http://schemas.microsoft.com/office/drawing/2010/main" val="0"/>
              </a:ext>
            </a:extLst>
          </a:blip>
          <a:srcRect l="21106" r="2810"/>
          <a:stretch/>
        </p:blipFill>
        <p:spPr>
          <a:xfrm>
            <a:off x="3554760" y="723"/>
            <a:ext cx="5589240" cy="5142778"/>
          </a:xfrm>
          <a:custGeom>
            <a:avLst/>
            <a:gdLst>
              <a:gd name="connsiteX0" fmla="*/ 925004 w 5589240"/>
              <a:gd name="connsiteY0" fmla="*/ 0 h 5142778"/>
              <a:gd name="connsiteX1" fmla="*/ 1584176 w 5589240"/>
              <a:gd name="connsiteY1" fmla="*/ 0 h 5142778"/>
              <a:gd name="connsiteX2" fmla="*/ 1763212 w 5589240"/>
              <a:gd name="connsiteY2" fmla="*/ 0 h 5142778"/>
              <a:gd name="connsiteX3" fmla="*/ 5589240 w 5589240"/>
              <a:gd name="connsiteY3" fmla="*/ 0 h 5142778"/>
              <a:gd name="connsiteX4" fmla="*/ 5589240 w 5589240"/>
              <a:gd name="connsiteY4" fmla="*/ 4345781 h 5142778"/>
              <a:gd name="connsiteX5" fmla="*/ 5589238 w 5589240"/>
              <a:gd name="connsiteY5" fmla="*/ 4345781 h 5142778"/>
              <a:gd name="connsiteX6" fmla="*/ 5589238 w 5589240"/>
              <a:gd name="connsiteY6" fmla="*/ 4344165 h 5142778"/>
              <a:gd name="connsiteX7" fmla="*/ 5540450 w 5589240"/>
              <a:gd name="connsiteY7" fmla="*/ 4326824 h 5142778"/>
              <a:gd name="connsiteX8" fmla="*/ 5492379 w 5589240"/>
              <a:gd name="connsiteY8" fmla="*/ 4310591 h 5142778"/>
              <a:gd name="connsiteX9" fmla="*/ 5445012 w 5589240"/>
              <a:gd name="connsiteY9" fmla="*/ 4295447 h 5142778"/>
              <a:gd name="connsiteX10" fmla="*/ 5398338 w 5589240"/>
              <a:gd name="connsiteY10" fmla="*/ 4281374 h 5142778"/>
              <a:gd name="connsiteX11" fmla="*/ 5352340 w 5589240"/>
              <a:gd name="connsiteY11" fmla="*/ 4268353 h 5142778"/>
              <a:gd name="connsiteX12" fmla="*/ 5307008 w 5589240"/>
              <a:gd name="connsiteY12" fmla="*/ 4256365 h 5142778"/>
              <a:gd name="connsiteX13" fmla="*/ 5262327 w 5589240"/>
              <a:gd name="connsiteY13" fmla="*/ 4245394 h 5142778"/>
              <a:gd name="connsiteX14" fmla="*/ 5218286 w 5589240"/>
              <a:gd name="connsiteY14" fmla="*/ 4235421 h 5142778"/>
              <a:gd name="connsiteX15" fmla="*/ 5174871 w 5589240"/>
              <a:gd name="connsiteY15" fmla="*/ 4226427 h 5142778"/>
              <a:gd name="connsiteX16" fmla="*/ 5132068 w 5589240"/>
              <a:gd name="connsiteY16" fmla="*/ 4218394 h 5142778"/>
              <a:gd name="connsiteX17" fmla="*/ 5089864 w 5589240"/>
              <a:gd name="connsiteY17" fmla="*/ 4211304 h 5142778"/>
              <a:gd name="connsiteX18" fmla="*/ 5048250 w 5589240"/>
              <a:gd name="connsiteY18" fmla="*/ 4205138 h 5142778"/>
              <a:gd name="connsiteX19" fmla="*/ 5027658 w 5589240"/>
              <a:gd name="connsiteY19" fmla="*/ 4202397 h 5142778"/>
              <a:gd name="connsiteX20" fmla="*/ 5007207 w 5589240"/>
              <a:gd name="connsiteY20" fmla="*/ 4199880 h 5142778"/>
              <a:gd name="connsiteX21" fmla="*/ 4986898 w 5589240"/>
              <a:gd name="connsiteY21" fmla="*/ 4197584 h 5142778"/>
              <a:gd name="connsiteX22" fmla="*/ 4966726 w 5589240"/>
              <a:gd name="connsiteY22" fmla="*/ 4195509 h 5142778"/>
              <a:gd name="connsiteX23" fmla="*/ 4946692 w 5589240"/>
              <a:gd name="connsiteY23" fmla="*/ 4193650 h 5142778"/>
              <a:gd name="connsiteX24" fmla="*/ 4926792 w 5589240"/>
              <a:gd name="connsiteY24" fmla="*/ 4192007 h 5142778"/>
              <a:gd name="connsiteX25" fmla="*/ 4907028 w 5589240"/>
              <a:gd name="connsiteY25" fmla="*/ 4190577 h 5142778"/>
              <a:gd name="connsiteX26" fmla="*/ 4887393 w 5589240"/>
              <a:gd name="connsiteY26" fmla="*/ 4189358 h 5142778"/>
              <a:gd name="connsiteX27" fmla="*/ 4867891 w 5589240"/>
              <a:gd name="connsiteY27" fmla="*/ 4188346 h 5142778"/>
              <a:gd name="connsiteX28" fmla="*/ 4848516 w 5589240"/>
              <a:gd name="connsiteY28" fmla="*/ 4187541 h 5142778"/>
              <a:gd name="connsiteX29" fmla="*/ 4829270 w 5589240"/>
              <a:gd name="connsiteY29" fmla="*/ 4186940 h 5142778"/>
              <a:gd name="connsiteX30" fmla="*/ 4810148 w 5589240"/>
              <a:gd name="connsiteY30" fmla="*/ 4186540 h 5142778"/>
              <a:gd name="connsiteX31" fmla="*/ 4791151 w 5589240"/>
              <a:gd name="connsiteY31" fmla="*/ 4186339 h 5142778"/>
              <a:gd name="connsiteX32" fmla="*/ 4772275 w 5589240"/>
              <a:gd name="connsiteY32" fmla="*/ 4186336 h 5142778"/>
              <a:gd name="connsiteX33" fmla="*/ 4753521 w 5589240"/>
              <a:gd name="connsiteY33" fmla="*/ 4186526 h 5142778"/>
              <a:gd name="connsiteX34" fmla="*/ 4734884 w 5589240"/>
              <a:gd name="connsiteY34" fmla="*/ 4186909 h 5142778"/>
              <a:gd name="connsiteX35" fmla="*/ 4716367 w 5589240"/>
              <a:gd name="connsiteY35" fmla="*/ 4187483 h 5142778"/>
              <a:gd name="connsiteX36" fmla="*/ 4697964 w 5589240"/>
              <a:gd name="connsiteY36" fmla="*/ 4188243 h 5142778"/>
              <a:gd name="connsiteX37" fmla="*/ 4679676 w 5589240"/>
              <a:gd name="connsiteY37" fmla="*/ 4189190 h 5142778"/>
              <a:gd name="connsiteX38" fmla="*/ 4661500 w 5589240"/>
              <a:gd name="connsiteY38" fmla="*/ 4190320 h 5142778"/>
              <a:gd name="connsiteX39" fmla="*/ 4643435 w 5589240"/>
              <a:gd name="connsiteY39" fmla="*/ 4191630 h 5142778"/>
              <a:gd name="connsiteX40" fmla="*/ 4625479 w 5589240"/>
              <a:gd name="connsiteY40" fmla="*/ 4193119 h 5142778"/>
              <a:gd name="connsiteX41" fmla="*/ 4607631 w 5589240"/>
              <a:gd name="connsiteY41" fmla="*/ 4194785 h 5142778"/>
              <a:gd name="connsiteX42" fmla="*/ 4589889 w 5589240"/>
              <a:gd name="connsiteY42" fmla="*/ 4196625 h 5142778"/>
              <a:gd name="connsiteX43" fmla="*/ 4572251 w 5589240"/>
              <a:gd name="connsiteY43" fmla="*/ 4198636 h 5142778"/>
              <a:gd name="connsiteX44" fmla="*/ 4554716 w 5589240"/>
              <a:gd name="connsiteY44" fmla="*/ 4200817 h 5142778"/>
              <a:gd name="connsiteX45" fmla="*/ 4537282 w 5589240"/>
              <a:gd name="connsiteY45" fmla="*/ 4203166 h 5142778"/>
              <a:gd name="connsiteX46" fmla="*/ 4519948 w 5589240"/>
              <a:gd name="connsiteY46" fmla="*/ 4205679 h 5142778"/>
              <a:gd name="connsiteX47" fmla="*/ 4502712 w 5589240"/>
              <a:gd name="connsiteY47" fmla="*/ 4208355 h 5142778"/>
              <a:gd name="connsiteX48" fmla="*/ 4485571 w 5589240"/>
              <a:gd name="connsiteY48" fmla="*/ 4211191 h 5142778"/>
              <a:gd name="connsiteX49" fmla="*/ 4451572 w 5589240"/>
              <a:gd name="connsiteY49" fmla="*/ 4217335 h 5142778"/>
              <a:gd name="connsiteX50" fmla="*/ 4417939 w 5589240"/>
              <a:gd name="connsiteY50" fmla="*/ 4224094 h 5142778"/>
              <a:gd name="connsiteX51" fmla="*/ 4368146 w 5589240"/>
              <a:gd name="connsiteY51" fmla="*/ 4235344 h 5142778"/>
              <a:gd name="connsiteX52" fmla="*/ 4335369 w 5589240"/>
              <a:gd name="connsiteY52" fmla="*/ 4243558 h 5142778"/>
              <a:gd name="connsiteX53" fmla="*/ 4302911 w 5589240"/>
              <a:gd name="connsiteY53" fmla="*/ 4252322 h 5142778"/>
              <a:gd name="connsiteX54" fmla="*/ 4270761 w 5589240"/>
              <a:gd name="connsiteY54" fmla="*/ 4261618 h 5142778"/>
              <a:gd name="connsiteX55" fmla="*/ 4238903 w 5589240"/>
              <a:gd name="connsiteY55" fmla="*/ 4271428 h 5142778"/>
              <a:gd name="connsiteX56" fmla="*/ 4207327 w 5589240"/>
              <a:gd name="connsiteY56" fmla="*/ 4281734 h 5142778"/>
              <a:gd name="connsiteX57" fmla="*/ 4176018 w 5589240"/>
              <a:gd name="connsiteY57" fmla="*/ 4292517 h 5142778"/>
              <a:gd name="connsiteX58" fmla="*/ 4144964 w 5589240"/>
              <a:gd name="connsiteY58" fmla="*/ 4303758 h 5142778"/>
              <a:gd name="connsiteX59" fmla="*/ 4114151 w 5589240"/>
              <a:gd name="connsiteY59" fmla="*/ 4315440 h 5142778"/>
              <a:gd name="connsiteX60" fmla="*/ 4083566 w 5589240"/>
              <a:gd name="connsiteY60" fmla="*/ 4327545 h 5142778"/>
              <a:gd name="connsiteX61" fmla="*/ 4053198 w 5589240"/>
              <a:gd name="connsiteY61" fmla="*/ 4340054 h 5142778"/>
              <a:gd name="connsiteX62" fmla="*/ 4023031 w 5589240"/>
              <a:gd name="connsiteY62" fmla="*/ 4352948 h 5142778"/>
              <a:gd name="connsiteX63" fmla="*/ 3993054 w 5589240"/>
              <a:gd name="connsiteY63" fmla="*/ 4366210 h 5142778"/>
              <a:gd name="connsiteX64" fmla="*/ 3963254 w 5589240"/>
              <a:gd name="connsiteY64" fmla="*/ 4379822 h 5142778"/>
              <a:gd name="connsiteX65" fmla="*/ 3918855 w 5589240"/>
              <a:gd name="connsiteY65" fmla="*/ 4400854 h 5142778"/>
              <a:gd name="connsiteX66" fmla="*/ 3874780 w 5589240"/>
              <a:gd name="connsiteY66" fmla="*/ 4422570 h 5142778"/>
              <a:gd name="connsiteX67" fmla="*/ 3830984 w 5589240"/>
              <a:gd name="connsiteY67" fmla="*/ 4444908 h 5142778"/>
              <a:gd name="connsiteX68" fmla="*/ 3787424 w 5589240"/>
              <a:gd name="connsiteY68" fmla="*/ 4467805 h 5142778"/>
              <a:gd name="connsiteX69" fmla="*/ 3729634 w 5589240"/>
              <a:gd name="connsiteY69" fmla="*/ 4499099 h 5142778"/>
              <a:gd name="connsiteX70" fmla="*/ 3643361 w 5589240"/>
              <a:gd name="connsiteY70" fmla="*/ 4547383 h 5142778"/>
              <a:gd name="connsiteX71" fmla="*/ 3427694 w 5589240"/>
              <a:gd name="connsiteY71" fmla="*/ 4672140 h 5142778"/>
              <a:gd name="connsiteX72" fmla="*/ 3267070 w 5589240"/>
              <a:gd name="connsiteY72" fmla="*/ 4763822 h 5142778"/>
              <a:gd name="connsiteX73" fmla="*/ 3192696 w 5589240"/>
              <a:gd name="connsiteY73" fmla="*/ 4804607 h 5142778"/>
              <a:gd name="connsiteX74" fmla="*/ 3132387 w 5589240"/>
              <a:gd name="connsiteY74" fmla="*/ 4836560 h 5142778"/>
              <a:gd name="connsiteX75" fmla="*/ 3086616 w 5589240"/>
              <a:gd name="connsiteY75" fmla="*/ 4860036 h 5142778"/>
              <a:gd name="connsiteX76" fmla="*/ 3040332 w 5589240"/>
              <a:gd name="connsiteY76" fmla="*/ 4883024 h 5142778"/>
              <a:gd name="connsiteX77" fmla="*/ 2993492 w 5589240"/>
              <a:gd name="connsiteY77" fmla="*/ 4905462 h 5142778"/>
              <a:gd name="connsiteX78" fmla="*/ 2946052 w 5589240"/>
              <a:gd name="connsiteY78" fmla="*/ 4927290 h 5142778"/>
              <a:gd name="connsiteX79" fmla="*/ 2914070 w 5589240"/>
              <a:gd name="connsiteY79" fmla="*/ 4941472 h 5142778"/>
              <a:gd name="connsiteX80" fmla="*/ 2881789 w 5589240"/>
              <a:gd name="connsiteY80" fmla="*/ 4955337 h 5142778"/>
              <a:gd name="connsiteX81" fmla="*/ 2849196 w 5589240"/>
              <a:gd name="connsiteY81" fmla="*/ 4968866 h 5142778"/>
              <a:gd name="connsiteX82" fmla="*/ 2816278 w 5589240"/>
              <a:gd name="connsiteY82" fmla="*/ 4982041 h 5142778"/>
              <a:gd name="connsiteX83" fmla="*/ 2783021 w 5589240"/>
              <a:gd name="connsiteY83" fmla="*/ 4994845 h 5142778"/>
              <a:gd name="connsiteX84" fmla="*/ 2749413 w 5589240"/>
              <a:gd name="connsiteY84" fmla="*/ 5007258 h 5142778"/>
              <a:gd name="connsiteX85" fmla="*/ 2715440 w 5589240"/>
              <a:gd name="connsiteY85" fmla="*/ 5019263 h 5142778"/>
              <a:gd name="connsiteX86" fmla="*/ 2681090 w 5589240"/>
              <a:gd name="connsiteY86" fmla="*/ 5030841 h 5142778"/>
              <a:gd name="connsiteX87" fmla="*/ 2646349 w 5589240"/>
              <a:gd name="connsiteY87" fmla="*/ 5041974 h 5142778"/>
              <a:gd name="connsiteX88" fmla="*/ 2611205 w 5589240"/>
              <a:gd name="connsiteY88" fmla="*/ 5052643 h 5142778"/>
              <a:gd name="connsiteX89" fmla="*/ 2575645 w 5589240"/>
              <a:gd name="connsiteY89" fmla="*/ 5062831 h 5142778"/>
              <a:gd name="connsiteX90" fmla="*/ 2539655 w 5589240"/>
              <a:gd name="connsiteY90" fmla="*/ 5072519 h 5142778"/>
              <a:gd name="connsiteX91" fmla="*/ 2503222 w 5589240"/>
              <a:gd name="connsiteY91" fmla="*/ 5081689 h 5142778"/>
              <a:gd name="connsiteX92" fmla="*/ 2466334 w 5589240"/>
              <a:gd name="connsiteY92" fmla="*/ 5090323 h 5142778"/>
              <a:gd name="connsiteX93" fmla="*/ 2428977 w 5589240"/>
              <a:gd name="connsiteY93" fmla="*/ 5098402 h 5142778"/>
              <a:gd name="connsiteX94" fmla="*/ 2391138 w 5589240"/>
              <a:gd name="connsiteY94" fmla="*/ 5105908 h 5142778"/>
              <a:gd name="connsiteX95" fmla="*/ 2352805 w 5589240"/>
              <a:gd name="connsiteY95" fmla="*/ 5112824 h 5142778"/>
              <a:gd name="connsiteX96" fmla="*/ 2313964 w 5589240"/>
              <a:gd name="connsiteY96" fmla="*/ 5119129 h 5142778"/>
              <a:gd name="connsiteX97" fmla="*/ 2274602 w 5589240"/>
              <a:gd name="connsiteY97" fmla="*/ 5124807 h 5142778"/>
              <a:gd name="connsiteX98" fmla="*/ 2234707 w 5589240"/>
              <a:gd name="connsiteY98" fmla="*/ 5129839 h 5142778"/>
              <a:gd name="connsiteX99" fmla="*/ 2194264 w 5589240"/>
              <a:gd name="connsiteY99" fmla="*/ 5134207 h 5142778"/>
              <a:gd name="connsiteX100" fmla="*/ 2153262 w 5589240"/>
              <a:gd name="connsiteY100" fmla="*/ 5137893 h 5142778"/>
              <a:gd name="connsiteX101" fmla="*/ 2111687 w 5589240"/>
              <a:gd name="connsiteY101" fmla="*/ 5140877 h 5142778"/>
              <a:gd name="connsiteX102" fmla="*/ 2076318 w 5589240"/>
              <a:gd name="connsiteY102" fmla="*/ 5142778 h 5142778"/>
              <a:gd name="connsiteX103" fmla="*/ 1763212 w 5589240"/>
              <a:gd name="connsiteY103" fmla="*/ 5142778 h 5142778"/>
              <a:gd name="connsiteX104" fmla="*/ 1584176 w 5589240"/>
              <a:gd name="connsiteY104" fmla="*/ 5142778 h 5142778"/>
              <a:gd name="connsiteX105" fmla="*/ 0 w 5589240"/>
              <a:gd name="connsiteY105" fmla="*/ 5142778 h 5142778"/>
              <a:gd name="connsiteX106" fmla="*/ 36355 w 5589240"/>
              <a:gd name="connsiteY106" fmla="*/ 5078128 h 5142778"/>
              <a:gd name="connsiteX107" fmla="*/ 85405 w 5589240"/>
              <a:gd name="connsiteY107" fmla="*/ 4991843 h 5142778"/>
              <a:gd name="connsiteX108" fmla="*/ 164324 w 5589240"/>
              <a:gd name="connsiteY108" fmla="*/ 4854690 h 5142778"/>
              <a:gd name="connsiteX109" fmla="*/ 381230 w 5589240"/>
              <a:gd name="connsiteY109" fmla="*/ 4481186 h 5142778"/>
              <a:gd name="connsiteX110" fmla="*/ 439596 w 5589240"/>
              <a:gd name="connsiteY110" fmla="*/ 4379712 h 5142778"/>
              <a:gd name="connsiteX111" fmla="*/ 478157 w 5589240"/>
              <a:gd name="connsiteY111" fmla="*/ 4312042 h 5142778"/>
              <a:gd name="connsiteX112" fmla="*/ 516383 w 5589240"/>
              <a:gd name="connsiteY112" fmla="*/ 4244314 h 5142778"/>
              <a:gd name="connsiteX113" fmla="*/ 544803 w 5589240"/>
              <a:gd name="connsiteY113" fmla="*/ 4193459 h 5142778"/>
              <a:gd name="connsiteX114" fmla="*/ 572987 w 5589240"/>
              <a:gd name="connsiteY114" fmla="*/ 4142538 h 5142778"/>
              <a:gd name="connsiteX115" fmla="*/ 591636 w 5589240"/>
              <a:gd name="connsiteY115" fmla="*/ 4108547 h 5142778"/>
              <a:gd name="connsiteX116" fmla="*/ 610163 w 5589240"/>
              <a:gd name="connsiteY116" fmla="*/ 4074516 h 5142778"/>
              <a:gd name="connsiteX117" fmla="*/ 628565 w 5589240"/>
              <a:gd name="connsiteY117" fmla="*/ 4040440 h 5142778"/>
              <a:gd name="connsiteX118" fmla="*/ 646835 w 5589240"/>
              <a:gd name="connsiteY118" fmla="*/ 4006315 h 5142778"/>
              <a:gd name="connsiteX119" fmla="*/ 664966 w 5589240"/>
              <a:gd name="connsiteY119" fmla="*/ 3972137 h 5142778"/>
              <a:gd name="connsiteX120" fmla="*/ 682954 w 5589240"/>
              <a:gd name="connsiteY120" fmla="*/ 3937902 h 5142778"/>
              <a:gd name="connsiteX121" fmla="*/ 691892 w 5589240"/>
              <a:gd name="connsiteY121" fmla="*/ 3920762 h 5142778"/>
              <a:gd name="connsiteX122" fmla="*/ 700791 w 5589240"/>
              <a:gd name="connsiteY122" fmla="*/ 3903606 h 5142778"/>
              <a:gd name="connsiteX123" fmla="*/ 709652 w 5589240"/>
              <a:gd name="connsiteY123" fmla="*/ 3886433 h 5142778"/>
              <a:gd name="connsiteX124" fmla="*/ 718472 w 5589240"/>
              <a:gd name="connsiteY124" fmla="*/ 3869243 h 5142778"/>
              <a:gd name="connsiteX125" fmla="*/ 727252 w 5589240"/>
              <a:gd name="connsiteY125" fmla="*/ 3852035 h 5142778"/>
              <a:gd name="connsiteX126" fmla="*/ 735991 w 5589240"/>
              <a:gd name="connsiteY126" fmla="*/ 3834810 h 5142778"/>
              <a:gd name="connsiteX127" fmla="*/ 744687 w 5589240"/>
              <a:gd name="connsiteY127" fmla="*/ 3817565 h 5142778"/>
              <a:gd name="connsiteX128" fmla="*/ 753341 w 5589240"/>
              <a:gd name="connsiteY128" fmla="*/ 3800302 h 5142778"/>
              <a:gd name="connsiteX129" fmla="*/ 761951 w 5589240"/>
              <a:gd name="connsiteY129" fmla="*/ 3783019 h 5142778"/>
              <a:gd name="connsiteX130" fmla="*/ 770517 w 5589240"/>
              <a:gd name="connsiteY130" fmla="*/ 3765715 h 5142778"/>
              <a:gd name="connsiteX131" fmla="*/ 779038 w 5589240"/>
              <a:gd name="connsiteY131" fmla="*/ 3748391 h 5142778"/>
              <a:gd name="connsiteX132" fmla="*/ 787512 w 5589240"/>
              <a:gd name="connsiteY132" fmla="*/ 3731046 h 5142778"/>
              <a:gd name="connsiteX133" fmla="*/ 795941 w 5589240"/>
              <a:gd name="connsiteY133" fmla="*/ 3713678 h 5142778"/>
              <a:gd name="connsiteX134" fmla="*/ 804322 w 5589240"/>
              <a:gd name="connsiteY134" fmla="*/ 3696288 h 5142778"/>
              <a:gd name="connsiteX135" fmla="*/ 812655 w 5589240"/>
              <a:gd name="connsiteY135" fmla="*/ 3678875 h 5142778"/>
              <a:gd name="connsiteX136" fmla="*/ 820938 w 5589240"/>
              <a:gd name="connsiteY136" fmla="*/ 3661439 h 5142778"/>
              <a:gd name="connsiteX137" fmla="*/ 829172 w 5589240"/>
              <a:gd name="connsiteY137" fmla="*/ 3643979 h 5142778"/>
              <a:gd name="connsiteX138" fmla="*/ 837357 w 5589240"/>
              <a:gd name="connsiteY138" fmla="*/ 3626494 h 5142778"/>
              <a:gd name="connsiteX139" fmla="*/ 845490 w 5589240"/>
              <a:gd name="connsiteY139" fmla="*/ 3608984 h 5142778"/>
              <a:gd name="connsiteX140" fmla="*/ 853571 w 5589240"/>
              <a:gd name="connsiteY140" fmla="*/ 3591449 h 5142778"/>
              <a:gd name="connsiteX141" fmla="*/ 861599 w 5589240"/>
              <a:gd name="connsiteY141" fmla="*/ 3573886 h 5142778"/>
              <a:gd name="connsiteX142" fmla="*/ 869574 w 5589240"/>
              <a:gd name="connsiteY142" fmla="*/ 3556298 h 5142778"/>
              <a:gd name="connsiteX143" fmla="*/ 877495 w 5589240"/>
              <a:gd name="connsiteY143" fmla="*/ 3538682 h 5142778"/>
              <a:gd name="connsiteX144" fmla="*/ 885361 w 5589240"/>
              <a:gd name="connsiteY144" fmla="*/ 3521039 h 5142778"/>
              <a:gd name="connsiteX145" fmla="*/ 893171 w 5589240"/>
              <a:gd name="connsiteY145" fmla="*/ 3503367 h 5142778"/>
              <a:gd name="connsiteX146" fmla="*/ 900925 w 5589240"/>
              <a:gd name="connsiteY146" fmla="*/ 3485666 h 5142778"/>
              <a:gd name="connsiteX147" fmla="*/ 908622 w 5589240"/>
              <a:gd name="connsiteY147" fmla="*/ 3467936 h 5142778"/>
              <a:gd name="connsiteX148" fmla="*/ 916260 w 5589240"/>
              <a:gd name="connsiteY148" fmla="*/ 3450176 h 5142778"/>
              <a:gd name="connsiteX149" fmla="*/ 923841 w 5589240"/>
              <a:gd name="connsiteY149" fmla="*/ 3432385 h 5142778"/>
              <a:gd name="connsiteX150" fmla="*/ 931361 w 5589240"/>
              <a:gd name="connsiteY150" fmla="*/ 3414563 h 5142778"/>
              <a:gd name="connsiteX151" fmla="*/ 938822 w 5589240"/>
              <a:gd name="connsiteY151" fmla="*/ 3396710 h 5142778"/>
              <a:gd name="connsiteX152" fmla="*/ 946221 w 5589240"/>
              <a:gd name="connsiteY152" fmla="*/ 3378825 h 5142778"/>
              <a:gd name="connsiteX153" fmla="*/ 953559 w 5589240"/>
              <a:gd name="connsiteY153" fmla="*/ 3360907 h 5142778"/>
              <a:gd name="connsiteX154" fmla="*/ 960835 w 5589240"/>
              <a:gd name="connsiteY154" fmla="*/ 3342956 h 5142778"/>
              <a:gd name="connsiteX155" fmla="*/ 968048 w 5589240"/>
              <a:gd name="connsiteY155" fmla="*/ 3324971 h 5142778"/>
              <a:gd name="connsiteX156" fmla="*/ 975195 w 5589240"/>
              <a:gd name="connsiteY156" fmla="*/ 3306952 h 5142778"/>
              <a:gd name="connsiteX157" fmla="*/ 982280 w 5589240"/>
              <a:gd name="connsiteY157" fmla="*/ 3288898 h 5142778"/>
              <a:gd name="connsiteX158" fmla="*/ 989297 w 5589240"/>
              <a:gd name="connsiteY158" fmla="*/ 3270809 h 5142778"/>
              <a:gd name="connsiteX159" fmla="*/ 996250 w 5589240"/>
              <a:gd name="connsiteY159" fmla="*/ 3252684 h 5142778"/>
              <a:gd name="connsiteX160" fmla="*/ 1003136 w 5589240"/>
              <a:gd name="connsiteY160" fmla="*/ 3234522 h 5142778"/>
              <a:gd name="connsiteX161" fmla="*/ 1009953 w 5589240"/>
              <a:gd name="connsiteY161" fmla="*/ 3216324 h 5142778"/>
              <a:gd name="connsiteX162" fmla="*/ 1016702 w 5589240"/>
              <a:gd name="connsiteY162" fmla="*/ 3198088 h 5142778"/>
              <a:gd name="connsiteX163" fmla="*/ 1023381 w 5589240"/>
              <a:gd name="connsiteY163" fmla="*/ 3179814 h 5142778"/>
              <a:gd name="connsiteX164" fmla="*/ 1029991 w 5589240"/>
              <a:gd name="connsiteY164" fmla="*/ 3161502 h 5142778"/>
              <a:gd name="connsiteX165" fmla="*/ 1036530 w 5589240"/>
              <a:gd name="connsiteY165" fmla="*/ 3143151 h 5142778"/>
              <a:gd name="connsiteX166" fmla="*/ 1042998 w 5589240"/>
              <a:gd name="connsiteY166" fmla="*/ 3124759 h 5142778"/>
              <a:gd name="connsiteX167" fmla="*/ 1049393 w 5589240"/>
              <a:gd name="connsiteY167" fmla="*/ 3106328 h 5142778"/>
              <a:gd name="connsiteX168" fmla="*/ 1055715 w 5589240"/>
              <a:gd name="connsiteY168" fmla="*/ 3087856 h 5142778"/>
              <a:gd name="connsiteX169" fmla="*/ 1061964 w 5589240"/>
              <a:gd name="connsiteY169" fmla="*/ 3069343 h 5142778"/>
              <a:gd name="connsiteX170" fmla="*/ 1068138 w 5589240"/>
              <a:gd name="connsiteY170" fmla="*/ 3050788 h 5142778"/>
              <a:gd name="connsiteX171" fmla="*/ 1074237 w 5589240"/>
              <a:gd name="connsiteY171" fmla="*/ 3032191 h 5142778"/>
              <a:gd name="connsiteX172" fmla="*/ 1080260 w 5589240"/>
              <a:gd name="connsiteY172" fmla="*/ 3013551 h 5142778"/>
              <a:gd name="connsiteX173" fmla="*/ 1086206 w 5589240"/>
              <a:gd name="connsiteY173" fmla="*/ 2994867 h 5142778"/>
              <a:gd name="connsiteX174" fmla="*/ 1092075 w 5589240"/>
              <a:gd name="connsiteY174" fmla="*/ 2976140 h 5142778"/>
              <a:gd name="connsiteX175" fmla="*/ 1097865 w 5589240"/>
              <a:gd name="connsiteY175" fmla="*/ 2957368 h 5142778"/>
              <a:gd name="connsiteX176" fmla="*/ 1103577 w 5589240"/>
              <a:gd name="connsiteY176" fmla="*/ 2938551 h 5142778"/>
              <a:gd name="connsiteX177" fmla="*/ 1109208 w 5589240"/>
              <a:gd name="connsiteY177" fmla="*/ 2919688 h 5142778"/>
              <a:gd name="connsiteX178" fmla="*/ 1114759 w 5589240"/>
              <a:gd name="connsiteY178" fmla="*/ 2900780 h 5142778"/>
              <a:gd name="connsiteX179" fmla="*/ 1120228 w 5589240"/>
              <a:gd name="connsiteY179" fmla="*/ 2881825 h 5142778"/>
              <a:gd name="connsiteX180" fmla="*/ 1125617 w 5589240"/>
              <a:gd name="connsiteY180" fmla="*/ 2862822 h 5142778"/>
              <a:gd name="connsiteX181" fmla="*/ 1130921 w 5589240"/>
              <a:gd name="connsiteY181" fmla="*/ 2843773 h 5142778"/>
              <a:gd name="connsiteX182" fmla="*/ 1136143 w 5589240"/>
              <a:gd name="connsiteY182" fmla="*/ 2824674 h 5142778"/>
              <a:gd name="connsiteX183" fmla="*/ 1141280 w 5589240"/>
              <a:gd name="connsiteY183" fmla="*/ 2805527 h 5142778"/>
              <a:gd name="connsiteX184" fmla="*/ 1146332 w 5589240"/>
              <a:gd name="connsiteY184" fmla="*/ 2786331 h 5142778"/>
              <a:gd name="connsiteX185" fmla="*/ 1151298 w 5589240"/>
              <a:gd name="connsiteY185" fmla="*/ 2767085 h 5142778"/>
              <a:gd name="connsiteX186" fmla="*/ 1156178 w 5589240"/>
              <a:gd name="connsiteY186" fmla="*/ 2747788 h 5142778"/>
              <a:gd name="connsiteX187" fmla="*/ 1160971 w 5589240"/>
              <a:gd name="connsiteY187" fmla="*/ 2728441 h 5142778"/>
              <a:gd name="connsiteX188" fmla="*/ 1165675 w 5589240"/>
              <a:gd name="connsiteY188" fmla="*/ 2709042 h 5142778"/>
              <a:gd name="connsiteX189" fmla="*/ 1170290 w 5589240"/>
              <a:gd name="connsiteY189" fmla="*/ 2689591 h 5142778"/>
              <a:gd name="connsiteX190" fmla="*/ 1174816 w 5589240"/>
              <a:gd name="connsiteY190" fmla="*/ 2670087 h 5142778"/>
              <a:gd name="connsiteX191" fmla="*/ 1179252 w 5589240"/>
              <a:gd name="connsiteY191" fmla="*/ 2650531 h 5142778"/>
              <a:gd name="connsiteX192" fmla="*/ 1183597 w 5589240"/>
              <a:gd name="connsiteY192" fmla="*/ 2630921 h 5142778"/>
              <a:gd name="connsiteX193" fmla="*/ 1187850 w 5589240"/>
              <a:gd name="connsiteY193" fmla="*/ 2611257 h 5142778"/>
              <a:gd name="connsiteX194" fmla="*/ 1192010 w 5589240"/>
              <a:gd name="connsiteY194" fmla="*/ 2591538 h 5142778"/>
              <a:gd name="connsiteX195" fmla="*/ 1196077 w 5589240"/>
              <a:gd name="connsiteY195" fmla="*/ 2571764 h 5142778"/>
              <a:gd name="connsiteX196" fmla="*/ 1200049 w 5589240"/>
              <a:gd name="connsiteY196" fmla="*/ 2551934 h 5142778"/>
              <a:gd name="connsiteX197" fmla="*/ 1203927 w 5589240"/>
              <a:gd name="connsiteY197" fmla="*/ 2532048 h 5142778"/>
              <a:gd name="connsiteX198" fmla="*/ 1207710 w 5589240"/>
              <a:gd name="connsiteY198" fmla="*/ 2512105 h 5142778"/>
              <a:gd name="connsiteX199" fmla="*/ 1211395 w 5589240"/>
              <a:gd name="connsiteY199" fmla="*/ 2492104 h 5142778"/>
              <a:gd name="connsiteX200" fmla="*/ 1214985 w 5589240"/>
              <a:gd name="connsiteY200" fmla="*/ 2472046 h 5142778"/>
              <a:gd name="connsiteX201" fmla="*/ 1218476 w 5589240"/>
              <a:gd name="connsiteY201" fmla="*/ 2451929 h 5142778"/>
              <a:gd name="connsiteX202" fmla="*/ 1221868 w 5589240"/>
              <a:gd name="connsiteY202" fmla="*/ 2431753 h 5142778"/>
              <a:gd name="connsiteX203" fmla="*/ 1225161 w 5589240"/>
              <a:gd name="connsiteY203" fmla="*/ 2411518 h 5142778"/>
              <a:gd name="connsiteX204" fmla="*/ 1228353 w 5589240"/>
              <a:gd name="connsiteY204" fmla="*/ 2391223 h 5142778"/>
              <a:gd name="connsiteX205" fmla="*/ 1231446 w 5589240"/>
              <a:gd name="connsiteY205" fmla="*/ 2370867 h 5142778"/>
              <a:gd name="connsiteX206" fmla="*/ 1234436 w 5589240"/>
              <a:gd name="connsiteY206" fmla="*/ 2350449 h 5142778"/>
              <a:gd name="connsiteX207" fmla="*/ 1237324 w 5589240"/>
              <a:gd name="connsiteY207" fmla="*/ 2329971 h 5142778"/>
              <a:gd name="connsiteX208" fmla="*/ 1240109 w 5589240"/>
              <a:gd name="connsiteY208" fmla="*/ 2309430 h 5142778"/>
              <a:gd name="connsiteX209" fmla="*/ 1242790 w 5589240"/>
              <a:gd name="connsiteY209" fmla="*/ 2288826 h 5142778"/>
              <a:gd name="connsiteX210" fmla="*/ 1245366 w 5589240"/>
              <a:gd name="connsiteY210" fmla="*/ 2268159 h 5142778"/>
              <a:gd name="connsiteX211" fmla="*/ 1247837 w 5589240"/>
              <a:gd name="connsiteY211" fmla="*/ 2247428 h 5142778"/>
              <a:gd name="connsiteX212" fmla="*/ 1250202 w 5589240"/>
              <a:gd name="connsiteY212" fmla="*/ 2226633 h 5142778"/>
              <a:gd name="connsiteX213" fmla="*/ 1252460 w 5589240"/>
              <a:gd name="connsiteY213" fmla="*/ 2205773 h 5142778"/>
              <a:gd name="connsiteX214" fmla="*/ 1254610 w 5589240"/>
              <a:gd name="connsiteY214" fmla="*/ 2184847 h 5142778"/>
              <a:gd name="connsiteX215" fmla="*/ 1256651 w 5589240"/>
              <a:gd name="connsiteY215" fmla="*/ 2163856 h 5142778"/>
              <a:gd name="connsiteX216" fmla="*/ 1258584 w 5589240"/>
              <a:gd name="connsiteY216" fmla="*/ 2142798 h 5142778"/>
              <a:gd name="connsiteX217" fmla="*/ 1260407 w 5589240"/>
              <a:gd name="connsiteY217" fmla="*/ 2121673 h 5142778"/>
              <a:gd name="connsiteX218" fmla="*/ 1262119 w 5589240"/>
              <a:gd name="connsiteY218" fmla="*/ 2100480 h 5142778"/>
              <a:gd name="connsiteX219" fmla="*/ 1263719 w 5589240"/>
              <a:gd name="connsiteY219" fmla="*/ 2079219 h 5142778"/>
              <a:gd name="connsiteX220" fmla="*/ 1265207 w 5589240"/>
              <a:gd name="connsiteY220" fmla="*/ 2057890 h 5142778"/>
              <a:gd name="connsiteX221" fmla="*/ 1266583 w 5589240"/>
              <a:gd name="connsiteY221" fmla="*/ 2036492 h 5142778"/>
              <a:gd name="connsiteX222" fmla="*/ 1267845 w 5589240"/>
              <a:gd name="connsiteY222" fmla="*/ 2015023 h 5142778"/>
              <a:gd name="connsiteX223" fmla="*/ 1268992 w 5589240"/>
              <a:gd name="connsiteY223" fmla="*/ 1993484 h 5142778"/>
              <a:gd name="connsiteX224" fmla="*/ 1270024 w 5589240"/>
              <a:gd name="connsiteY224" fmla="*/ 1971875 h 5142778"/>
              <a:gd name="connsiteX225" fmla="*/ 1270940 w 5589240"/>
              <a:gd name="connsiteY225" fmla="*/ 1950194 h 5142778"/>
              <a:gd name="connsiteX226" fmla="*/ 1271740 w 5589240"/>
              <a:gd name="connsiteY226" fmla="*/ 1928441 h 5142778"/>
              <a:gd name="connsiteX227" fmla="*/ 1272422 w 5589240"/>
              <a:gd name="connsiteY227" fmla="*/ 1906616 h 5142778"/>
              <a:gd name="connsiteX228" fmla="*/ 1272986 w 5589240"/>
              <a:gd name="connsiteY228" fmla="*/ 1884718 h 5142778"/>
              <a:gd name="connsiteX229" fmla="*/ 1273430 w 5589240"/>
              <a:gd name="connsiteY229" fmla="*/ 1862747 h 5142778"/>
              <a:gd name="connsiteX230" fmla="*/ 1273755 w 5589240"/>
              <a:gd name="connsiteY230" fmla="*/ 1840700 h 5142778"/>
              <a:gd name="connsiteX231" fmla="*/ 1273961 w 5589240"/>
              <a:gd name="connsiteY231" fmla="*/ 1818581 h 5142778"/>
              <a:gd name="connsiteX232" fmla="*/ 1274005 w 5589240"/>
              <a:gd name="connsiteY232" fmla="*/ 1774114 h 5142778"/>
              <a:gd name="connsiteX233" fmla="*/ 1273844 w 5589240"/>
              <a:gd name="connsiteY233" fmla="*/ 1751767 h 5142778"/>
              <a:gd name="connsiteX234" fmla="*/ 1273558 w 5589240"/>
              <a:gd name="connsiteY234" fmla="*/ 1729342 h 5142778"/>
              <a:gd name="connsiteX235" fmla="*/ 1273150 w 5589240"/>
              <a:gd name="connsiteY235" fmla="*/ 1706841 h 5142778"/>
              <a:gd name="connsiteX236" fmla="*/ 1272616 w 5589240"/>
              <a:gd name="connsiteY236" fmla="*/ 1684263 h 5142778"/>
              <a:gd name="connsiteX237" fmla="*/ 1271956 w 5589240"/>
              <a:gd name="connsiteY237" fmla="*/ 1661605 h 5142778"/>
              <a:gd name="connsiteX238" fmla="*/ 1271170 w 5589240"/>
              <a:gd name="connsiteY238" fmla="*/ 1638868 h 5142778"/>
              <a:gd name="connsiteX239" fmla="*/ 1270256 w 5589240"/>
              <a:gd name="connsiteY239" fmla="*/ 1616053 h 5142778"/>
              <a:gd name="connsiteX240" fmla="*/ 1269215 w 5589240"/>
              <a:gd name="connsiteY240" fmla="*/ 1593157 h 5142778"/>
              <a:gd name="connsiteX241" fmla="*/ 1268044 w 5589240"/>
              <a:gd name="connsiteY241" fmla="*/ 1570181 h 5142778"/>
              <a:gd name="connsiteX242" fmla="*/ 1266744 w 5589240"/>
              <a:gd name="connsiteY242" fmla="*/ 1547124 h 5142778"/>
              <a:gd name="connsiteX243" fmla="*/ 1265314 w 5589240"/>
              <a:gd name="connsiteY243" fmla="*/ 1523985 h 5142778"/>
              <a:gd name="connsiteX244" fmla="*/ 1263753 w 5589240"/>
              <a:gd name="connsiteY244" fmla="*/ 1500764 h 5142778"/>
              <a:gd name="connsiteX245" fmla="*/ 1262060 w 5589240"/>
              <a:gd name="connsiteY245" fmla="*/ 1477461 h 5142778"/>
              <a:gd name="connsiteX246" fmla="*/ 1260234 w 5589240"/>
              <a:gd name="connsiteY246" fmla="*/ 1454074 h 5142778"/>
              <a:gd name="connsiteX247" fmla="*/ 1258276 w 5589240"/>
              <a:gd name="connsiteY247" fmla="*/ 1430604 h 5142778"/>
              <a:gd name="connsiteX248" fmla="*/ 1256182 w 5589240"/>
              <a:gd name="connsiteY248" fmla="*/ 1407049 h 5142778"/>
              <a:gd name="connsiteX249" fmla="*/ 1253955 w 5589240"/>
              <a:gd name="connsiteY249" fmla="*/ 1383410 h 5142778"/>
              <a:gd name="connsiteX250" fmla="*/ 1251592 w 5589240"/>
              <a:gd name="connsiteY250" fmla="*/ 1359685 h 5142778"/>
              <a:gd name="connsiteX251" fmla="*/ 1249092 w 5589240"/>
              <a:gd name="connsiteY251" fmla="*/ 1335873 h 5142778"/>
              <a:gd name="connsiteX252" fmla="*/ 1246456 w 5589240"/>
              <a:gd name="connsiteY252" fmla="*/ 1311977 h 5142778"/>
              <a:gd name="connsiteX253" fmla="*/ 1243681 w 5589240"/>
              <a:gd name="connsiteY253" fmla="*/ 1287992 h 5142778"/>
              <a:gd name="connsiteX254" fmla="*/ 1240769 w 5589240"/>
              <a:gd name="connsiteY254" fmla="*/ 1263921 h 5142778"/>
              <a:gd name="connsiteX255" fmla="*/ 1237716 w 5589240"/>
              <a:gd name="connsiteY255" fmla="*/ 1239761 h 5142778"/>
              <a:gd name="connsiteX256" fmla="*/ 1234524 w 5589240"/>
              <a:gd name="connsiteY256" fmla="*/ 1215513 h 5142778"/>
              <a:gd name="connsiteX257" fmla="*/ 1231190 w 5589240"/>
              <a:gd name="connsiteY257" fmla="*/ 1191176 h 5142778"/>
              <a:gd name="connsiteX258" fmla="*/ 1227715 w 5589240"/>
              <a:gd name="connsiteY258" fmla="*/ 1166749 h 5142778"/>
              <a:gd name="connsiteX259" fmla="*/ 1224099 w 5589240"/>
              <a:gd name="connsiteY259" fmla="*/ 1142232 h 5142778"/>
              <a:gd name="connsiteX260" fmla="*/ 1220339 w 5589240"/>
              <a:gd name="connsiteY260" fmla="*/ 1117624 h 5142778"/>
              <a:gd name="connsiteX261" fmla="*/ 1216434 w 5589240"/>
              <a:gd name="connsiteY261" fmla="*/ 1092925 h 5142778"/>
              <a:gd name="connsiteX262" fmla="*/ 1212386 w 5589240"/>
              <a:gd name="connsiteY262" fmla="*/ 1068134 h 5142778"/>
              <a:gd name="connsiteX263" fmla="*/ 1208192 w 5589240"/>
              <a:gd name="connsiteY263" fmla="*/ 1043251 h 5142778"/>
              <a:gd name="connsiteX264" fmla="*/ 1203852 w 5589240"/>
              <a:gd name="connsiteY264" fmla="*/ 1018274 h 5142778"/>
              <a:gd name="connsiteX265" fmla="*/ 1199365 w 5589240"/>
              <a:gd name="connsiteY265" fmla="*/ 993205 h 5142778"/>
              <a:gd name="connsiteX266" fmla="*/ 1194731 w 5589240"/>
              <a:gd name="connsiteY266" fmla="*/ 968042 h 5142778"/>
              <a:gd name="connsiteX267" fmla="*/ 1189948 w 5589240"/>
              <a:gd name="connsiteY267" fmla="*/ 942784 h 5142778"/>
              <a:gd name="connsiteX268" fmla="*/ 1185016 w 5589240"/>
              <a:gd name="connsiteY268" fmla="*/ 917431 h 5142778"/>
              <a:gd name="connsiteX269" fmla="*/ 1179934 w 5589240"/>
              <a:gd name="connsiteY269" fmla="*/ 891982 h 5142778"/>
              <a:gd name="connsiteX270" fmla="*/ 1174701 w 5589240"/>
              <a:gd name="connsiteY270" fmla="*/ 866438 h 5142778"/>
              <a:gd name="connsiteX271" fmla="*/ 1169317 w 5589240"/>
              <a:gd name="connsiteY271" fmla="*/ 840796 h 5142778"/>
              <a:gd name="connsiteX272" fmla="*/ 1163781 w 5589240"/>
              <a:gd name="connsiteY272" fmla="*/ 815058 h 5142778"/>
              <a:gd name="connsiteX273" fmla="*/ 1158092 w 5589240"/>
              <a:gd name="connsiteY273" fmla="*/ 789222 h 5142778"/>
              <a:gd name="connsiteX274" fmla="*/ 1152249 w 5589240"/>
              <a:gd name="connsiteY274" fmla="*/ 763287 h 5142778"/>
              <a:gd name="connsiteX275" fmla="*/ 1146253 w 5589240"/>
              <a:gd name="connsiteY275" fmla="*/ 737255 h 5142778"/>
              <a:gd name="connsiteX276" fmla="*/ 1140101 w 5589240"/>
              <a:gd name="connsiteY276" fmla="*/ 711122 h 5142778"/>
              <a:gd name="connsiteX277" fmla="*/ 1133793 w 5589240"/>
              <a:gd name="connsiteY277" fmla="*/ 684890 h 5142778"/>
              <a:gd name="connsiteX278" fmla="*/ 1127327 w 5589240"/>
              <a:gd name="connsiteY278" fmla="*/ 658557 h 5142778"/>
              <a:gd name="connsiteX279" fmla="*/ 1120705 w 5589240"/>
              <a:gd name="connsiteY279" fmla="*/ 632123 h 5142778"/>
              <a:gd name="connsiteX280" fmla="*/ 1113925 w 5589240"/>
              <a:gd name="connsiteY280" fmla="*/ 605589 h 5142778"/>
              <a:gd name="connsiteX281" fmla="*/ 1106986 w 5589240"/>
              <a:gd name="connsiteY281" fmla="*/ 578951 h 5142778"/>
              <a:gd name="connsiteX282" fmla="*/ 1099887 w 5589240"/>
              <a:gd name="connsiteY282" fmla="*/ 552212 h 5142778"/>
              <a:gd name="connsiteX283" fmla="*/ 1092628 w 5589240"/>
              <a:gd name="connsiteY283" fmla="*/ 525369 h 5142778"/>
              <a:gd name="connsiteX284" fmla="*/ 1085207 w 5589240"/>
              <a:gd name="connsiteY284" fmla="*/ 498423 h 5142778"/>
              <a:gd name="connsiteX285" fmla="*/ 1077624 w 5589240"/>
              <a:gd name="connsiteY285" fmla="*/ 471372 h 5142778"/>
              <a:gd name="connsiteX286" fmla="*/ 1069880 w 5589240"/>
              <a:gd name="connsiteY286" fmla="*/ 444217 h 5142778"/>
              <a:gd name="connsiteX287" fmla="*/ 1061971 w 5589240"/>
              <a:gd name="connsiteY287" fmla="*/ 416957 h 5142778"/>
              <a:gd name="connsiteX288" fmla="*/ 1053898 w 5589240"/>
              <a:gd name="connsiteY288" fmla="*/ 389591 h 5142778"/>
              <a:gd name="connsiteX289" fmla="*/ 1045660 w 5589240"/>
              <a:gd name="connsiteY289" fmla="*/ 362118 h 5142778"/>
              <a:gd name="connsiteX290" fmla="*/ 1037256 w 5589240"/>
              <a:gd name="connsiteY290" fmla="*/ 334538 h 5142778"/>
              <a:gd name="connsiteX291" fmla="*/ 1028686 w 5589240"/>
              <a:gd name="connsiteY291" fmla="*/ 306852 h 5142778"/>
              <a:gd name="connsiteX292" fmla="*/ 1019950 w 5589240"/>
              <a:gd name="connsiteY292" fmla="*/ 279057 h 5142778"/>
              <a:gd name="connsiteX293" fmla="*/ 1011045 w 5589240"/>
              <a:gd name="connsiteY293" fmla="*/ 251154 h 5142778"/>
              <a:gd name="connsiteX294" fmla="*/ 1001971 w 5589240"/>
              <a:gd name="connsiteY294" fmla="*/ 223142 h 5142778"/>
              <a:gd name="connsiteX295" fmla="*/ 992728 w 5589240"/>
              <a:gd name="connsiteY295" fmla="*/ 195020 h 5142778"/>
              <a:gd name="connsiteX296" fmla="*/ 983314 w 5589240"/>
              <a:gd name="connsiteY296" fmla="*/ 166788 h 5142778"/>
              <a:gd name="connsiteX297" fmla="*/ 973730 w 5589240"/>
              <a:gd name="connsiteY297" fmla="*/ 138446 h 5142778"/>
              <a:gd name="connsiteX298" fmla="*/ 963974 w 5589240"/>
              <a:gd name="connsiteY298" fmla="*/ 109992 h 5142778"/>
              <a:gd name="connsiteX299" fmla="*/ 954045 w 5589240"/>
              <a:gd name="connsiteY299" fmla="*/ 81427 h 5142778"/>
              <a:gd name="connsiteX300" fmla="*/ 943943 w 5589240"/>
              <a:gd name="connsiteY300" fmla="*/ 52750 h 5142778"/>
              <a:gd name="connsiteX301" fmla="*/ 933667 w 5589240"/>
              <a:gd name="connsiteY301" fmla="*/ 23959 h 51427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Lst>
            <a:rect l="l" t="t" r="r" b="b"/>
            <a:pathLst>
              <a:path w="5589240" h="5142778">
                <a:moveTo>
                  <a:pt x="925004" y="0"/>
                </a:moveTo>
                <a:lnTo>
                  <a:pt x="1584176" y="0"/>
                </a:lnTo>
                <a:lnTo>
                  <a:pt x="1763212" y="0"/>
                </a:lnTo>
                <a:lnTo>
                  <a:pt x="5589240" y="0"/>
                </a:lnTo>
                <a:lnTo>
                  <a:pt x="5589240" y="4345781"/>
                </a:lnTo>
                <a:lnTo>
                  <a:pt x="5589238" y="4345781"/>
                </a:lnTo>
                <a:lnTo>
                  <a:pt x="5589238" y="4344165"/>
                </a:lnTo>
                <a:lnTo>
                  <a:pt x="5540450" y="4326824"/>
                </a:lnTo>
                <a:lnTo>
                  <a:pt x="5492379" y="4310591"/>
                </a:lnTo>
                <a:lnTo>
                  <a:pt x="5445012" y="4295447"/>
                </a:lnTo>
                <a:lnTo>
                  <a:pt x="5398338" y="4281374"/>
                </a:lnTo>
                <a:lnTo>
                  <a:pt x="5352340" y="4268353"/>
                </a:lnTo>
                <a:lnTo>
                  <a:pt x="5307008" y="4256365"/>
                </a:lnTo>
                <a:lnTo>
                  <a:pt x="5262327" y="4245394"/>
                </a:lnTo>
                <a:lnTo>
                  <a:pt x="5218286" y="4235421"/>
                </a:lnTo>
                <a:lnTo>
                  <a:pt x="5174871" y="4226427"/>
                </a:lnTo>
                <a:lnTo>
                  <a:pt x="5132068" y="4218394"/>
                </a:lnTo>
                <a:lnTo>
                  <a:pt x="5089864" y="4211304"/>
                </a:lnTo>
                <a:lnTo>
                  <a:pt x="5048250" y="4205138"/>
                </a:lnTo>
                <a:lnTo>
                  <a:pt x="5027658" y="4202397"/>
                </a:lnTo>
                <a:lnTo>
                  <a:pt x="5007207" y="4199880"/>
                </a:lnTo>
                <a:lnTo>
                  <a:pt x="4986898" y="4197584"/>
                </a:lnTo>
                <a:lnTo>
                  <a:pt x="4966726" y="4195509"/>
                </a:lnTo>
                <a:lnTo>
                  <a:pt x="4946692" y="4193650"/>
                </a:lnTo>
                <a:lnTo>
                  <a:pt x="4926792" y="4192007"/>
                </a:lnTo>
                <a:lnTo>
                  <a:pt x="4907028" y="4190577"/>
                </a:lnTo>
                <a:lnTo>
                  <a:pt x="4887393" y="4189358"/>
                </a:lnTo>
                <a:lnTo>
                  <a:pt x="4867891" y="4188346"/>
                </a:lnTo>
                <a:lnTo>
                  <a:pt x="4848516" y="4187541"/>
                </a:lnTo>
                <a:lnTo>
                  <a:pt x="4829270" y="4186940"/>
                </a:lnTo>
                <a:lnTo>
                  <a:pt x="4810148" y="4186540"/>
                </a:lnTo>
                <a:lnTo>
                  <a:pt x="4791151" y="4186339"/>
                </a:lnTo>
                <a:lnTo>
                  <a:pt x="4772275" y="4186336"/>
                </a:lnTo>
                <a:lnTo>
                  <a:pt x="4753521" y="4186526"/>
                </a:lnTo>
                <a:lnTo>
                  <a:pt x="4734884" y="4186909"/>
                </a:lnTo>
                <a:lnTo>
                  <a:pt x="4716367" y="4187483"/>
                </a:lnTo>
                <a:lnTo>
                  <a:pt x="4697964" y="4188243"/>
                </a:lnTo>
                <a:lnTo>
                  <a:pt x="4679676" y="4189190"/>
                </a:lnTo>
                <a:lnTo>
                  <a:pt x="4661500" y="4190320"/>
                </a:lnTo>
                <a:lnTo>
                  <a:pt x="4643435" y="4191630"/>
                </a:lnTo>
                <a:lnTo>
                  <a:pt x="4625479" y="4193119"/>
                </a:lnTo>
                <a:lnTo>
                  <a:pt x="4607631" y="4194785"/>
                </a:lnTo>
                <a:lnTo>
                  <a:pt x="4589889" y="4196625"/>
                </a:lnTo>
                <a:lnTo>
                  <a:pt x="4572251" y="4198636"/>
                </a:lnTo>
                <a:lnTo>
                  <a:pt x="4554716" y="4200817"/>
                </a:lnTo>
                <a:lnTo>
                  <a:pt x="4537282" y="4203166"/>
                </a:lnTo>
                <a:lnTo>
                  <a:pt x="4519948" y="4205679"/>
                </a:lnTo>
                <a:lnTo>
                  <a:pt x="4502712" y="4208355"/>
                </a:lnTo>
                <a:lnTo>
                  <a:pt x="4485571" y="4211191"/>
                </a:lnTo>
                <a:lnTo>
                  <a:pt x="4451572" y="4217335"/>
                </a:lnTo>
                <a:lnTo>
                  <a:pt x="4417939" y="4224094"/>
                </a:lnTo>
                <a:lnTo>
                  <a:pt x="4368146" y="4235344"/>
                </a:lnTo>
                <a:lnTo>
                  <a:pt x="4335369" y="4243558"/>
                </a:lnTo>
                <a:lnTo>
                  <a:pt x="4302911" y="4252322"/>
                </a:lnTo>
                <a:lnTo>
                  <a:pt x="4270761" y="4261618"/>
                </a:lnTo>
                <a:lnTo>
                  <a:pt x="4238903" y="4271428"/>
                </a:lnTo>
                <a:lnTo>
                  <a:pt x="4207327" y="4281734"/>
                </a:lnTo>
                <a:lnTo>
                  <a:pt x="4176018" y="4292517"/>
                </a:lnTo>
                <a:lnTo>
                  <a:pt x="4144964" y="4303758"/>
                </a:lnTo>
                <a:lnTo>
                  <a:pt x="4114151" y="4315440"/>
                </a:lnTo>
                <a:lnTo>
                  <a:pt x="4083566" y="4327545"/>
                </a:lnTo>
                <a:lnTo>
                  <a:pt x="4053198" y="4340054"/>
                </a:lnTo>
                <a:lnTo>
                  <a:pt x="4023031" y="4352948"/>
                </a:lnTo>
                <a:lnTo>
                  <a:pt x="3993054" y="4366210"/>
                </a:lnTo>
                <a:lnTo>
                  <a:pt x="3963254" y="4379822"/>
                </a:lnTo>
                <a:lnTo>
                  <a:pt x="3918855" y="4400854"/>
                </a:lnTo>
                <a:lnTo>
                  <a:pt x="3874780" y="4422570"/>
                </a:lnTo>
                <a:lnTo>
                  <a:pt x="3830984" y="4444908"/>
                </a:lnTo>
                <a:lnTo>
                  <a:pt x="3787424" y="4467805"/>
                </a:lnTo>
                <a:lnTo>
                  <a:pt x="3729634" y="4499099"/>
                </a:lnTo>
                <a:lnTo>
                  <a:pt x="3643361" y="4547383"/>
                </a:lnTo>
                <a:lnTo>
                  <a:pt x="3427694" y="4672140"/>
                </a:lnTo>
                <a:lnTo>
                  <a:pt x="3267070" y="4763822"/>
                </a:lnTo>
                <a:lnTo>
                  <a:pt x="3192696" y="4804607"/>
                </a:lnTo>
                <a:lnTo>
                  <a:pt x="3132387" y="4836560"/>
                </a:lnTo>
                <a:lnTo>
                  <a:pt x="3086616" y="4860036"/>
                </a:lnTo>
                <a:lnTo>
                  <a:pt x="3040332" y="4883024"/>
                </a:lnTo>
                <a:lnTo>
                  <a:pt x="2993492" y="4905462"/>
                </a:lnTo>
                <a:lnTo>
                  <a:pt x="2946052" y="4927290"/>
                </a:lnTo>
                <a:lnTo>
                  <a:pt x="2914070" y="4941472"/>
                </a:lnTo>
                <a:lnTo>
                  <a:pt x="2881789" y="4955337"/>
                </a:lnTo>
                <a:lnTo>
                  <a:pt x="2849196" y="4968866"/>
                </a:lnTo>
                <a:lnTo>
                  <a:pt x="2816278" y="4982041"/>
                </a:lnTo>
                <a:lnTo>
                  <a:pt x="2783021" y="4994845"/>
                </a:lnTo>
                <a:lnTo>
                  <a:pt x="2749413" y="5007258"/>
                </a:lnTo>
                <a:lnTo>
                  <a:pt x="2715440" y="5019263"/>
                </a:lnTo>
                <a:lnTo>
                  <a:pt x="2681090" y="5030841"/>
                </a:lnTo>
                <a:lnTo>
                  <a:pt x="2646349" y="5041974"/>
                </a:lnTo>
                <a:lnTo>
                  <a:pt x="2611205" y="5052643"/>
                </a:lnTo>
                <a:lnTo>
                  <a:pt x="2575645" y="5062831"/>
                </a:lnTo>
                <a:lnTo>
                  <a:pt x="2539655" y="5072519"/>
                </a:lnTo>
                <a:lnTo>
                  <a:pt x="2503222" y="5081689"/>
                </a:lnTo>
                <a:lnTo>
                  <a:pt x="2466334" y="5090323"/>
                </a:lnTo>
                <a:lnTo>
                  <a:pt x="2428977" y="5098402"/>
                </a:lnTo>
                <a:lnTo>
                  <a:pt x="2391138" y="5105908"/>
                </a:lnTo>
                <a:lnTo>
                  <a:pt x="2352805" y="5112824"/>
                </a:lnTo>
                <a:lnTo>
                  <a:pt x="2313964" y="5119129"/>
                </a:lnTo>
                <a:lnTo>
                  <a:pt x="2274602" y="5124807"/>
                </a:lnTo>
                <a:lnTo>
                  <a:pt x="2234707" y="5129839"/>
                </a:lnTo>
                <a:lnTo>
                  <a:pt x="2194264" y="5134207"/>
                </a:lnTo>
                <a:lnTo>
                  <a:pt x="2153262" y="5137893"/>
                </a:lnTo>
                <a:lnTo>
                  <a:pt x="2111687" y="5140877"/>
                </a:lnTo>
                <a:lnTo>
                  <a:pt x="2076318" y="5142778"/>
                </a:lnTo>
                <a:lnTo>
                  <a:pt x="1763212" y="5142778"/>
                </a:lnTo>
                <a:lnTo>
                  <a:pt x="1584176" y="5142778"/>
                </a:lnTo>
                <a:lnTo>
                  <a:pt x="0" y="5142778"/>
                </a:lnTo>
                <a:lnTo>
                  <a:pt x="36355" y="5078128"/>
                </a:lnTo>
                <a:lnTo>
                  <a:pt x="85405" y="4991843"/>
                </a:lnTo>
                <a:lnTo>
                  <a:pt x="164324" y="4854690"/>
                </a:lnTo>
                <a:lnTo>
                  <a:pt x="381230" y="4481186"/>
                </a:lnTo>
                <a:lnTo>
                  <a:pt x="439596" y="4379712"/>
                </a:lnTo>
                <a:lnTo>
                  <a:pt x="478157" y="4312042"/>
                </a:lnTo>
                <a:lnTo>
                  <a:pt x="516383" y="4244314"/>
                </a:lnTo>
                <a:lnTo>
                  <a:pt x="544803" y="4193459"/>
                </a:lnTo>
                <a:lnTo>
                  <a:pt x="572987" y="4142538"/>
                </a:lnTo>
                <a:lnTo>
                  <a:pt x="591636" y="4108547"/>
                </a:lnTo>
                <a:lnTo>
                  <a:pt x="610163" y="4074516"/>
                </a:lnTo>
                <a:lnTo>
                  <a:pt x="628565" y="4040440"/>
                </a:lnTo>
                <a:lnTo>
                  <a:pt x="646835" y="4006315"/>
                </a:lnTo>
                <a:lnTo>
                  <a:pt x="664966" y="3972137"/>
                </a:lnTo>
                <a:lnTo>
                  <a:pt x="682954" y="3937902"/>
                </a:lnTo>
                <a:lnTo>
                  <a:pt x="691892" y="3920762"/>
                </a:lnTo>
                <a:lnTo>
                  <a:pt x="700791" y="3903606"/>
                </a:lnTo>
                <a:lnTo>
                  <a:pt x="709652" y="3886433"/>
                </a:lnTo>
                <a:lnTo>
                  <a:pt x="718472" y="3869243"/>
                </a:lnTo>
                <a:lnTo>
                  <a:pt x="727252" y="3852035"/>
                </a:lnTo>
                <a:lnTo>
                  <a:pt x="735991" y="3834810"/>
                </a:lnTo>
                <a:lnTo>
                  <a:pt x="744687" y="3817565"/>
                </a:lnTo>
                <a:lnTo>
                  <a:pt x="753341" y="3800302"/>
                </a:lnTo>
                <a:lnTo>
                  <a:pt x="761951" y="3783019"/>
                </a:lnTo>
                <a:lnTo>
                  <a:pt x="770517" y="3765715"/>
                </a:lnTo>
                <a:lnTo>
                  <a:pt x="779038" y="3748391"/>
                </a:lnTo>
                <a:lnTo>
                  <a:pt x="787512" y="3731046"/>
                </a:lnTo>
                <a:lnTo>
                  <a:pt x="795941" y="3713678"/>
                </a:lnTo>
                <a:lnTo>
                  <a:pt x="804322" y="3696288"/>
                </a:lnTo>
                <a:lnTo>
                  <a:pt x="812655" y="3678875"/>
                </a:lnTo>
                <a:lnTo>
                  <a:pt x="820938" y="3661439"/>
                </a:lnTo>
                <a:lnTo>
                  <a:pt x="829172" y="3643979"/>
                </a:lnTo>
                <a:lnTo>
                  <a:pt x="837357" y="3626494"/>
                </a:lnTo>
                <a:lnTo>
                  <a:pt x="845490" y="3608984"/>
                </a:lnTo>
                <a:lnTo>
                  <a:pt x="853571" y="3591449"/>
                </a:lnTo>
                <a:lnTo>
                  <a:pt x="861599" y="3573886"/>
                </a:lnTo>
                <a:lnTo>
                  <a:pt x="869574" y="3556298"/>
                </a:lnTo>
                <a:lnTo>
                  <a:pt x="877495" y="3538682"/>
                </a:lnTo>
                <a:lnTo>
                  <a:pt x="885361" y="3521039"/>
                </a:lnTo>
                <a:lnTo>
                  <a:pt x="893171" y="3503367"/>
                </a:lnTo>
                <a:lnTo>
                  <a:pt x="900925" y="3485666"/>
                </a:lnTo>
                <a:lnTo>
                  <a:pt x="908622" y="3467936"/>
                </a:lnTo>
                <a:lnTo>
                  <a:pt x="916260" y="3450176"/>
                </a:lnTo>
                <a:lnTo>
                  <a:pt x="923841" y="3432385"/>
                </a:lnTo>
                <a:lnTo>
                  <a:pt x="931361" y="3414563"/>
                </a:lnTo>
                <a:lnTo>
                  <a:pt x="938822" y="3396710"/>
                </a:lnTo>
                <a:lnTo>
                  <a:pt x="946221" y="3378825"/>
                </a:lnTo>
                <a:lnTo>
                  <a:pt x="953559" y="3360907"/>
                </a:lnTo>
                <a:lnTo>
                  <a:pt x="960835" y="3342956"/>
                </a:lnTo>
                <a:lnTo>
                  <a:pt x="968048" y="3324971"/>
                </a:lnTo>
                <a:lnTo>
                  <a:pt x="975195" y="3306952"/>
                </a:lnTo>
                <a:lnTo>
                  <a:pt x="982280" y="3288898"/>
                </a:lnTo>
                <a:lnTo>
                  <a:pt x="989297" y="3270809"/>
                </a:lnTo>
                <a:lnTo>
                  <a:pt x="996250" y="3252684"/>
                </a:lnTo>
                <a:lnTo>
                  <a:pt x="1003136" y="3234522"/>
                </a:lnTo>
                <a:lnTo>
                  <a:pt x="1009953" y="3216324"/>
                </a:lnTo>
                <a:lnTo>
                  <a:pt x="1016702" y="3198088"/>
                </a:lnTo>
                <a:lnTo>
                  <a:pt x="1023381" y="3179814"/>
                </a:lnTo>
                <a:lnTo>
                  <a:pt x="1029991" y="3161502"/>
                </a:lnTo>
                <a:lnTo>
                  <a:pt x="1036530" y="3143151"/>
                </a:lnTo>
                <a:lnTo>
                  <a:pt x="1042998" y="3124759"/>
                </a:lnTo>
                <a:lnTo>
                  <a:pt x="1049393" y="3106328"/>
                </a:lnTo>
                <a:lnTo>
                  <a:pt x="1055715" y="3087856"/>
                </a:lnTo>
                <a:lnTo>
                  <a:pt x="1061964" y="3069343"/>
                </a:lnTo>
                <a:lnTo>
                  <a:pt x="1068138" y="3050788"/>
                </a:lnTo>
                <a:lnTo>
                  <a:pt x="1074237" y="3032191"/>
                </a:lnTo>
                <a:lnTo>
                  <a:pt x="1080260" y="3013551"/>
                </a:lnTo>
                <a:lnTo>
                  <a:pt x="1086206" y="2994867"/>
                </a:lnTo>
                <a:lnTo>
                  <a:pt x="1092075" y="2976140"/>
                </a:lnTo>
                <a:lnTo>
                  <a:pt x="1097865" y="2957368"/>
                </a:lnTo>
                <a:lnTo>
                  <a:pt x="1103577" y="2938551"/>
                </a:lnTo>
                <a:lnTo>
                  <a:pt x="1109208" y="2919688"/>
                </a:lnTo>
                <a:lnTo>
                  <a:pt x="1114759" y="2900780"/>
                </a:lnTo>
                <a:lnTo>
                  <a:pt x="1120228" y="2881825"/>
                </a:lnTo>
                <a:lnTo>
                  <a:pt x="1125617" y="2862822"/>
                </a:lnTo>
                <a:lnTo>
                  <a:pt x="1130921" y="2843773"/>
                </a:lnTo>
                <a:lnTo>
                  <a:pt x="1136143" y="2824674"/>
                </a:lnTo>
                <a:lnTo>
                  <a:pt x="1141280" y="2805527"/>
                </a:lnTo>
                <a:lnTo>
                  <a:pt x="1146332" y="2786331"/>
                </a:lnTo>
                <a:lnTo>
                  <a:pt x="1151298" y="2767085"/>
                </a:lnTo>
                <a:lnTo>
                  <a:pt x="1156178" y="2747788"/>
                </a:lnTo>
                <a:lnTo>
                  <a:pt x="1160971" y="2728441"/>
                </a:lnTo>
                <a:lnTo>
                  <a:pt x="1165675" y="2709042"/>
                </a:lnTo>
                <a:lnTo>
                  <a:pt x="1170290" y="2689591"/>
                </a:lnTo>
                <a:lnTo>
                  <a:pt x="1174816" y="2670087"/>
                </a:lnTo>
                <a:lnTo>
                  <a:pt x="1179252" y="2650531"/>
                </a:lnTo>
                <a:lnTo>
                  <a:pt x="1183597" y="2630921"/>
                </a:lnTo>
                <a:lnTo>
                  <a:pt x="1187850" y="2611257"/>
                </a:lnTo>
                <a:lnTo>
                  <a:pt x="1192010" y="2591538"/>
                </a:lnTo>
                <a:lnTo>
                  <a:pt x="1196077" y="2571764"/>
                </a:lnTo>
                <a:lnTo>
                  <a:pt x="1200049" y="2551934"/>
                </a:lnTo>
                <a:lnTo>
                  <a:pt x="1203927" y="2532048"/>
                </a:lnTo>
                <a:lnTo>
                  <a:pt x="1207710" y="2512105"/>
                </a:lnTo>
                <a:lnTo>
                  <a:pt x="1211395" y="2492104"/>
                </a:lnTo>
                <a:lnTo>
                  <a:pt x="1214985" y="2472046"/>
                </a:lnTo>
                <a:lnTo>
                  <a:pt x="1218476" y="2451929"/>
                </a:lnTo>
                <a:lnTo>
                  <a:pt x="1221868" y="2431753"/>
                </a:lnTo>
                <a:lnTo>
                  <a:pt x="1225161" y="2411518"/>
                </a:lnTo>
                <a:lnTo>
                  <a:pt x="1228353" y="2391223"/>
                </a:lnTo>
                <a:lnTo>
                  <a:pt x="1231446" y="2370867"/>
                </a:lnTo>
                <a:lnTo>
                  <a:pt x="1234436" y="2350449"/>
                </a:lnTo>
                <a:lnTo>
                  <a:pt x="1237324" y="2329971"/>
                </a:lnTo>
                <a:lnTo>
                  <a:pt x="1240109" y="2309430"/>
                </a:lnTo>
                <a:lnTo>
                  <a:pt x="1242790" y="2288826"/>
                </a:lnTo>
                <a:lnTo>
                  <a:pt x="1245366" y="2268159"/>
                </a:lnTo>
                <a:lnTo>
                  <a:pt x="1247837" y="2247428"/>
                </a:lnTo>
                <a:lnTo>
                  <a:pt x="1250202" y="2226633"/>
                </a:lnTo>
                <a:lnTo>
                  <a:pt x="1252460" y="2205773"/>
                </a:lnTo>
                <a:lnTo>
                  <a:pt x="1254610" y="2184847"/>
                </a:lnTo>
                <a:lnTo>
                  <a:pt x="1256651" y="2163856"/>
                </a:lnTo>
                <a:lnTo>
                  <a:pt x="1258584" y="2142798"/>
                </a:lnTo>
                <a:lnTo>
                  <a:pt x="1260407" y="2121673"/>
                </a:lnTo>
                <a:lnTo>
                  <a:pt x="1262119" y="2100480"/>
                </a:lnTo>
                <a:lnTo>
                  <a:pt x="1263719" y="2079219"/>
                </a:lnTo>
                <a:lnTo>
                  <a:pt x="1265207" y="2057890"/>
                </a:lnTo>
                <a:lnTo>
                  <a:pt x="1266583" y="2036492"/>
                </a:lnTo>
                <a:lnTo>
                  <a:pt x="1267845" y="2015023"/>
                </a:lnTo>
                <a:lnTo>
                  <a:pt x="1268992" y="1993484"/>
                </a:lnTo>
                <a:lnTo>
                  <a:pt x="1270024" y="1971875"/>
                </a:lnTo>
                <a:lnTo>
                  <a:pt x="1270940" y="1950194"/>
                </a:lnTo>
                <a:lnTo>
                  <a:pt x="1271740" y="1928441"/>
                </a:lnTo>
                <a:lnTo>
                  <a:pt x="1272422" y="1906616"/>
                </a:lnTo>
                <a:lnTo>
                  <a:pt x="1272986" y="1884718"/>
                </a:lnTo>
                <a:lnTo>
                  <a:pt x="1273430" y="1862747"/>
                </a:lnTo>
                <a:lnTo>
                  <a:pt x="1273755" y="1840700"/>
                </a:lnTo>
                <a:lnTo>
                  <a:pt x="1273961" y="1818581"/>
                </a:lnTo>
                <a:lnTo>
                  <a:pt x="1274005" y="1774114"/>
                </a:lnTo>
                <a:lnTo>
                  <a:pt x="1273844" y="1751767"/>
                </a:lnTo>
                <a:lnTo>
                  <a:pt x="1273558" y="1729342"/>
                </a:lnTo>
                <a:lnTo>
                  <a:pt x="1273150" y="1706841"/>
                </a:lnTo>
                <a:lnTo>
                  <a:pt x="1272616" y="1684263"/>
                </a:lnTo>
                <a:lnTo>
                  <a:pt x="1271956" y="1661605"/>
                </a:lnTo>
                <a:lnTo>
                  <a:pt x="1271170" y="1638868"/>
                </a:lnTo>
                <a:lnTo>
                  <a:pt x="1270256" y="1616053"/>
                </a:lnTo>
                <a:lnTo>
                  <a:pt x="1269215" y="1593157"/>
                </a:lnTo>
                <a:lnTo>
                  <a:pt x="1268044" y="1570181"/>
                </a:lnTo>
                <a:lnTo>
                  <a:pt x="1266744" y="1547124"/>
                </a:lnTo>
                <a:lnTo>
                  <a:pt x="1265314" y="1523985"/>
                </a:lnTo>
                <a:lnTo>
                  <a:pt x="1263753" y="1500764"/>
                </a:lnTo>
                <a:lnTo>
                  <a:pt x="1262060" y="1477461"/>
                </a:lnTo>
                <a:lnTo>
                  <a:pt x="1260234" y="1454074"/>
                </a:lnTo>
                <a:lnTo>
                  <a:pt x="1258276" y="1430604"/>
                </a:lnTo>
                <a:lnTo>
                  <a:pt x="1256182" y="1407049"/>
                </a:lnTo>
                <a:lnTo>
                  <a:pt x="1253955" y="1383410"/>
                </a:lnTo>
                <a:lnTo>
                  <a:pt x="1251592" y="1359685"/>
                </a:lnTo>
                <a:lnTo>
                  <a:pt x="1249092" y="1335873"/>
                </a:lnTo>
                <a:lnTo>
                  <a:pt x="1246456" y="1311977"/>
                </a:lnTo>
                <a:lnTo>
                  <a:pt x="1243681" y="1287992"/>
                </a:lnTo>
                <a:lnTo>
                  <a:pt x="1240769" y="1263921"/>
                </a:lnTo>
                <a:lnTo>
                  <a:pt x="1237716" y="1239761"/>
                </a:lnTo>
                <a:lnTo>
                  <a:pt x="1234524" y="1215513"/>
                </a:lnTo>
                <a:lnTo>
                  <a:pt x="1231190" y="1191176"/>
                </a:lnTo>
                <a:lnTo>
                  <a:pt x="1227715" y="1166749"/>
                </a:lnTo>
                <a:lnTo>
                  <a:pt x="1224099" y="1142232"/>
                </a:lnTo>
                <a:lnTo>
                  <a:pt x="1220339" y="1117624"/>
                </a:lnTo>
                <a:lnTo>
                  <a:pt x="1216434" y="1092925"/>
                </a:lnTo>
                <a:lnTo>
                  <a:pt x="1212386" y="1068134"/>
                </a:lnTo>
                <a:lnTo>
                  <a:pt x="1208192" y="1043251"/>
                </a:lnTo>
                <a:lnTo>
                  <a:pt x="1203852" y="1018274"/>
                </a:lnTo>
                <a:lnTo>
                  <a:pt x="1199365" y="993205"/>
                </a:lnTo>
                <a:lnTo>
                  <a:pt x="1194731" y="968042"/>
                </a:lnTo>
                <a:lnTo>
                  <a:pt x="1189948" y="942784"/>
                </a:lnTo>
                <a:lnTo>
                  <a:pt x="1185016" y="917431"/>
                </a:lnTo>
                <a:lnTo>
                  <a:pt x="1179934" y="891982"/>
                </a:lnTo>
                <a:lnTo>
                  <a:pt x="1174701" y="866438"/>
                </a:lnTo>
                <a:lnTo>
                  <a:pt x="1169317" y="840796"/>
                </a:lnTo>
                <a:lnTo>
                  <a:pt x="1163781" y="815058"/>
                </a:lnTo>
                <a:lnTo>
                  <a:pt x="1158092" y="789222"/>
                </a:lnTo>
                <a:lnTo>
                  <a:pt x="1152249" y="763287"/>
                </a:lnTo>
                <a:lnTo>
                  <a:pt x="1146253" y="737255"/>
                </a:lnTo>
                <a:lnTo>
                  <a:pt x="1140101" y="711122"/>
                </a:lnTo>
                <a:lnTo>
                  <a:pt x="1133793" y="684890"/>
                </a:lnTo>
                <a:lnTo>
                  <a:pt x="1127327" y="658557"/>
                </a:lnTo>
                <a:lnTo>
                  <a:pt x="1120705" y="632123"/>
                </a:lnTo>
                <a:lnTo>
                  <a:pt x="1113925" y="605589"/>
                </a:lnTo>
                <a:lnTo>
                  <a:pt x="1106986" y="578951"/>
                </a:lnTo>
                <a:lnTo>
                  <a:pt x="1099887" y="552212"/>
                </a:lnTo>
                <a:lnTo>
                  <a:pt x="1092628" y="525369"/>
                </a:lnTo>
                <a:lnTo>
                  <a:pt x="1085207" y="498423"/>
                </a:lnTo>
                <a:lnTo>
                  <a:pt x="1077624" y="471372"/>
                </a:lnTo>
                <a:lnTo>
                  <a:pt x="1069880" y="444217"/>
                </a:lnTo>
                <a:lnTo>
                  <a:pt x="1061971" y="416957"/>
                </a:lnTo>
                <a:lnTo>
                  <a:pt x="1053898" y="389591"/>
                </a:lnTo>
                <a:lnTo>
                  <a:pt x="1045660" y="362118"/>
                </a:lnTo>
                <a:lnTo>
                  <a:pt x="1037256" y="334538"/>
                </a:lnTo>
                <a:lnTo>
                  <a:pt x="1028686" y="306852"/>
                </a:lnTo>
                <a:lnTo>
                  <a:pt x="1019950" y="279057"/>
                </a:lnTo>
                <a:lnTo>
                  <a:pt x="1011045" y="251154"/>
                </a:lnTo>
                <a:lnTo>
                  <a:pt x="1001971" y="223142"/>
                </a:lnTo>
                <a:lnTo>
                  <a:pt x="992728" y="195020"/>
                </a:lnTo>
                <a:lnTo>
                  <a:pt x="983314" y="166788"/>
                </a:lnTo>
                <a:lnTo>
                  <a:pt x="973730" y="138446"/>
                </a:lnTo>
                <a:lnTo>
                  <a:pt x="963974" y="109992"/>
                </a:lnTo>
                <a:lnTo>
                  <a:pt x="954045" y="81427"/>
                </a:lnTo>
                <a:lnTo>
                  <a:pt x="943943" y="52750"/>
                </a:lnTo>
                <a:lnTo>
                  <a:pt x="933667" y="23959"/>
                </a:lnTo>
                <a:close/>
              </a:path>
            </a:pathLst>
          </a:custGeom>
        </p:spPr>
      </p:pic>
      <p:sp>
        <p:nvSpPr>
          <p:cNvPr id="5" name="Title 5"/>
          <p:cNvSpPr>
            <a:spLocks noGrp="1"/>
          </p:cNvSpPr>
          <p:nvPr>
            <p:ph type="title"/>
          </p:nvPr>
        </p:nvSpPr>
        <p:spPr>
          <a:xfrm>
            <a:off x="107505" y="267494"/>
            <a:ext cx="4248472" cy="2592287"/>
          </a:xfrm>
        </p:spPr>
        <p:txBody>
          <a:bodyPr/>
          <a:lstStyle/>
          <a:p>
            <a:r>
              <a:rPr lang="en-GB" dirty="0"/>
              <a:t>CACoP Update </a:t>
            </a:r>
            <a:br>
              <a:rPr lang="en-GB" dirty="0"/>
            </a:br>
            <a:br>
              <a:rPr lang="en-GB" dirty="0"/>
            </a:br>
            <a:r>
              <a:rPr lang="en-GB" dirty="0"/>
              <a:t>(February, April, June, August, October, December) </a:t>
            </a:r>
            <a:br>
              <a:rPr lang="en-GB" dirty="0"/>
            </a:br>
            <a:br>
              <a:rPr lang="en-GB" dirty="0"/>
            </a:br>
            <a:br>
              <a:rPr lang="en-GB" dirty="0"/>
            </a:br>
            <a:endParaRPr lang="en-GB" dirty="0">
              <a:solidFill>
                <a:schemeClr val="tx1"/>
              </a:solidFill>
            </a:endParaRPr>
          </a:p>
        </p:txBody>
      </p:sp>
    </p:spTree>
    <p:extLst>
      <p:ext uri="{BB962C8B-B14F-4D97-AF65-F5344CB8AC3E}">
        <p14:creationId xmlns:p14="http://schemas.microsoft.com/office/powerpoint/2010/main" val="118055995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Placeholder 8">
            <a:extLst>
              <a:ext uri="{FF2B5EF4-FFF2-40B4-BE49-F238E27FC236}">
                <a16:creationId xmlns:a16="http://schemas.microsoft.com/office/drawing/2014/main" id="{F15A67D2-6533-4EF9-87E7-408A5AB91AEE}"/>
              </a:ext>
            </a:extLst>
          </p:cNvPr>
          <p:cNvPicPr>
            <a:picLocks noGrp="1" noChangeAspect="1"/>
          </p:cNvPicPr>
          <p:nvPr>
            <p:ph type="pic" sz="quarter" idx="16"/>
          </p:nvPr>
        </p:nvPicPr>
        <p:blipFill rotWithShape="1">
          <a:blip r:embed="rId2">
            <a:extLst>
              <a:ext uri="{28A0092B-C50C-407E-A947-70E740481C1C}">
                <a14:useLocalDpi xmlns:a14="http://schemas.microsoft.com/office/drawing/2010/main" val="0"/>
              </a:ext>
            </a:extLst>
          </a:blip>
          <a:srcRect l="11862" r="35724"/>
          <a:stretch/>
        </p:blipFill>
        <p:spPr>
          <a:xfrm>
            <a:off x="0" y="0"/>
            <a:ext cx="5143789" cy="5142778"/>
          </a:xfrm>
        </p:spPr>
      </p:pic>
      <p:sp>
        <p:nvSpPr>
          <p:cNvPr id="24" name="Title 23">
            <a:extLst>
              <a:ext uri="{FF2B5EF4-FFF2-40B4-BE49-F238E27FC236}">
                <a16:creationId xmlns:a16="http://schemas.microsoft.com/office/drawing/2014/main" id="{E22C5195-0803-488B-AF80-CF59FA737389}"/>
              </a:ext>
            </a:extLst>
          </p:cNvPr>
          <p:cNvSpPr>
            <a:spLocks noGrp="1"/>
          </p:cNvSpPr>
          <p:nvPr>
            <p:ph type="title"/>
          </p:nvPr>
        </p:nvSpPr>
        <p:spPr>
          <a:xfrm>
            <a:off x="4788024" y="51470"/>
            <a:ext cx="4248472" cy="1584176"/>
          </a:xfrm>
        </p:spPr>
        <p:txBody>
          <a:bodyPr/>
          <a:lstStyle/>
          <a:p>
            <a:r>
              <a:rPr lang="en-GB" sz="2400" dirty="0"/>
              <a:t>Forward Plan Update </a:t>
            </a:r>
            <a:br>
              <a:rPr lang="en-GB" sz="2400" dirty="0"/>
            </a:br>
            <a:r>
              <a:rPr lang="en-GB" sz="2400" dirty="0"/>
              <a:t>(Customer Journey)</a:t>
            </a:r>
            <a:br>
              <a:rPr lang="en-GB" sz="2400" dirty="0"/>
            </a:br>
            <a:br>
              <a:rPr lang="en-GB" dirty="0"/>
            </a:br>
            <a:r>
              <a:rPr lang="en-GB" dirty="0"/>
              <a:t>(January, March, May, July, September, November)</a:t>
            </a:r>
            <a:br>
              <a:rPr lang="en-GB" dirty="0"/>
            </a:br>
            <a:br>
              <a:rPr lang="en-GB" dirty="0"/>
            </a:br>
            <a:r>
              <a:rPr lang="en-GB" sz="1800" b="0" dirty="0">
                <a:solidFill>
                  <a:schemeClr val="tx1"/>
                </a:solidFill>
              </a:rPr>
              <a:t>-  Stage gate documentation update (Paul Mullen)  </a:t>
            </a:r>
            <a:br>
              <a:rPr lang="en-GB" sz="1800" b="0" dirty="0">
                <a:solidFill>
                  <a:schemeClr val="tx1"/>
                </a:solidFill>
              </a:rPr>
            </a:br>
            <a:r>
              <a:rPr lang="en-GB" sz="1800" b="0" dirty="0">
                <a:solidFill>
                  <a:schemeClr val="tx1"/>
                </a:solidFill>
              </a:rPr>
              <a:t>-  Critical Friend Quarterly Update (Paul Mullen)</a:t>
            </a:r>
            <a:br>
              <a:rPr lang="en-GB" dirty="0"/>
            </a:br>
            <a:br>
              <a:rPr lang="en-GB" dirty="0"/>
            </a:br>
            <a:br>
              <a:rPr lang="en-GB" dirty="0"/>
            </a:br>
            <a:br>
              <a:rPr lang="en-GB" dirty="0"/>
            </a:br>
            <a:endParaRPr lang="en-GB" sz="2400" dirty="0"/>
          </a:p>
        </p:txBody>
      </p:sp>
    </p:spTree>
    <p:extLst>
      <p:ext uri="{BB962C8B-B14F-4D97-AF65-F5344CB8AC3E}">
        <p14:creationId xmlns:p14="http://schemas.microsoft.com/office/powerpoint/2010/main" val="47114159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Placeholder 4">
            <a:extLst>
              <a:ext uri="{FF2B5EF4-FFF2-40B4-BE49-F238E27FC236}">
                <a16:creationId xmlns:a16="http://schemas.microsoft.com/office/drawing/2014/main" id="{01E4C02E-A8B9-4488-9D84-2618BA396364}"/>
              </a:ext>
            </a:extLst>
          </p:cNvPr>
          <p:cNvPicPr>
            <a:picLocks noGrp="1" noChangeAspect="1"/>
          </p:cNvPicPr>
          <p:nvPr>
            <p:ph type="pic" sz="quarter" idx="16"/>
          </p:nvPr>
        </p:nvPicPr>
        <p:blipFill>
          <a:blip r:embed="rId2">
            <a:extLst>
              <a:ext uri="{28A0092B-C50C-407E-A947-70E740481C1C}">
                <a14:useLocalDpi xmlns:a14="http://schemas.microsoft.com/office/drawing/2010/main" val="0"/>
              </a:ext>
            </a:extLst>
          </a:blip>
          <a:srcRect t="1706" b="1706"/>
          <a:stretch>
            <a:fillRect/>
          </a:stretch>
        </p:blipFill>
        <p:spPr>
          <a:xfrm>
            <a:off x="2030159" y="0"/>
            <a:ext cx="7113841" cy="5142778"/>
          </a:xfrm>
        </p:spPr>
      </p:pic>
      <p:sp>
        <p:nvSpPr>
          <p:cNvPr id="6" name="Title 5">
            <a:extLst>
              <a:ext uri="{FF2B5EF4-FFF2-40B4-BE49-F238E27FC236}">
                <a16:creationId xmlns:a16="http://schemas.microsoft.com/office/drawing/2014/main" id="{8BDD3C92-58AD-48CF-B4A1-AE79D4320E1D}"/>
              </a:ext>
            </a:extLst>
          </p:cNvPr>
          <p:cNvSpPr>
            <a:spLocks noGrp="1"/>
          </p:cNvSpPr>
          <p:nvPr>
            <p:ph type="title"/>
          </p:nvPr>
        </p:nvSpPr>
        <p:spPr/>
        <p:txBody>
          <a:bodyPr/>
          <a:lstStyle/>
          <a:p>
            <a:r>
              <a:rPr lang="en-GB" dirty="0"/>
              <a:t>Stage gate documentation update</a:t>
            </a:r>
          </a:p>
        </p:txBody>
      </p:sp>
      <p:sp>
        <p:nvSpPr>
          <p:cNvPr id="9" name="Rectangle 8">
            <a:extLst>
              <a:ext uri="{FF2B5EF4-FFF2-40B4-BE49-F238E27FC236}">
                <a16:creationId xmlns:a16="http://schemas.microsoft.com/office/drawing/2014/main" id="{1CD1A1F2-DA36-4D7B-BC18-8A4A6C94ABA9}"/>
              </a:ext>
            </a:extLst>
          </p:cNvPr>
          <p:cNvSpPr/>
          <p:nvPr/>
        </p:nvSpPr>
        <p:spPr>
          <a:xfrm>
            <a:off x="9419215" y="2549178"/>
            <a:ext cx="1752087" cy="98040"/>
          </a:xfrm>
          <a:prstGeom prst="rect">
            <a:avLst/>
          </a:prstGeom>
          <a:solidFill>
            <a:schemeClr val="bg1">
              <a:lumMod val="95000"/>
            </a:schemeClr>
          </a:solidFill>
        </p:spPr>
        <p:txBody>
          <a:bodyPr wrap="square" lIns="0" tIns="0" rIns="0" bIns="0" rtlCol="0" anchor="ctr">
            <a:spAutoFit/>
          </a:bodyPr>
          <a:lstStyle/>
          <a:p>
            <a:r>
              <a:rPr lang="en-GB" sz="637">
                <a:cs typeface="Arial" panose="020B0604020202020204" pitchFamily="34" charset="0"/>
                <a:hlinkClick r:id="rId3"/>
              </a:rPr>
              <a:t>https://nationalgrid.onbrandcloud.com/login/</a:t>
            </a:r>
            <a:endParaRPr lang="en-GB" sz="637">
              <a:cs typeface="Arial" panose="020B0604020202020204" pitchFamily="34" charset="0"/>
            </a:endParaRPr>
          </a:p>
        </p:txBody>
      </p:sp>
      <p:sp>
        <p:nvSpPr>
          <p:cNvPr id="7" name="Rectangle 6">
            <a:extLst>
              <a:ext uri="{FF2B5EF4-FFF2-40B4-BE49-F238E27FC236}">
                <a16:creationId xmlns:a16="http://schemas.microsoft.com/office/drawing/2014/main" id="{493C7372-93DC-4097-AF9E-88AFEA96D135}"/>
              </a:ext>
            </a:extLst>
          </p:cNvPr>
          <p:cNvSpPr/>
          <p:nvPr/>
        </p:nvSpPr>
        <p:spPr>
          <a:xfrm>
            <a:off x="312259" y="2385608"/>
            <a:ext cx="2439696" cy="523220"/>
          </a:xfrm>
          <a:prstGeom prst="rect">
            <a:avLst/>
          </a:prstGeom>
        </p:spPr>
        <p:txBody>
          <a:bodyPr wrap="square">
            <a:spAutoFit/>
          </a:bodyPr>
          <a:lstStyle/>
          <a:p>
            <a:r>
              <a:rPr lang="en-GB" sz="1400" b="1" dirty="0"/>
              <a:t>Paul Mullen (Code Admin NGESO)</a:t>
            </a:r>
          </a:p>
        </p:txBody>
      </p:sp>
    </p:spTree>
    <p:extLst>
      <p:ext uri="{BB962C8B-B14F-4D97-AF65-F5344CB8AC3E}">
        <p14:creationId xmlns:p14="http://schemas.microsoft.com/office/powerpoint/2010/main" val="165491876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Title 1"/>
          <p:cNvSpPr>
            <a:spLocks noGrp="1"/>
          </p:cNvSpPr>
          <p:nvPr>
            <p:ph type="title"/>
          </p:nvPr>
        </p:nvSpPr>
        <p:spPr>
          <a:xfrm>
            <a:off x="179512" y="195486"/>
            <a:ext cx="8605426" cy="432048"/>
          </a:xfrm>
        </p:spPr>
        <p:txBody>
          <a:bodyPr/>
          <a:lstStyle/>
          <a:p>
            <a:r>
              <a:rPr lang="en-GB" altLang="en-US" dirty="0"/>
              <a:t>Stage gate documentation update </a:t>
            </a:r>
          </a:p>
        </p:txBody>
      </p:sp>
      <p:sp>
        <p:nvSpPr>
          <p:cNvPr id="90115" name="Slide Number Placeholder 2"/>
          <p:cNvSpPr>
            <a:spLocks noGrp="1"/>
          </p:cNvSpPr>
          <p:nvPr>
            <p:ph type="sldNum" sz="quarter" idx="12"/>
          </p:nvPr>
        </p:nvSpPr>
        <p:spPr>
          <a:noFill/>
        </p:spPr>
        <p:txBody>
          <a:bodyPr/>
          <a:lstStyle>
            <a:lvl1pPr>
              <a:spcAft>
                <a:spcPct val="50000"/>
              </a:spcAft>
              <a:buClr>
                <a:srgbClr val="0079C1"/>
              </a:buClr>
              <a:buFont typeface="Wingdings 2" panose="05020102010507070707" pitchFamily="18" charset="2"/>
              <a:buChar char="¾"/>
              <a:defRPr sz="1800">
                <a:solidFill>
                  <a:schemeClr val="tx2"/>
                </a:solidFill>
                <a:latin typeface="Arial" panose="020B0604020202020204" pitchFamily="34" charset="0"/>
                <a:ea typeface="MS PGothic" panose="020B0600070205080204" pitchFamily="34" charset="-128"/>
              </a:defRPr>
            </a:lvl1pPr>
            <a:lvl2pPr marL="557199" indent="-214308">
              <a:spcAft>
                <a:spcPct val="50000"/>
              </a:spcAft>
              <a:buClr>
                <a:srgbClr val="0079C1"/>
              </a:buClr>
              <a:buFont typeface="Wingdings 2" panose="05020102010507070707" pitchFamily="18" charset="2"/>
              <a:buChar char="¾"/>
              <a:defRPr sz="1650">
                <a:solidFill>
                  <a:schemeClr val="tx2"/>
                </a:solidFill>
                <a:latin typeface="Arial" panose="020B0604020202020204" pitchFamily="34" charset="0"/>
                <a:ea typeface="MS PGothic" panose="020B0600070205080204" pitchFamily="34" charset="-128"/>
              </a:defRPr>
            </a:lvl2pPr>
            <a:lvl3pPr marL="857228" indent="-171446">
              <a:spcAft>
                <a:spcPct val="50000"/>
              </a:spcAft>
              <a:buClr>
                <a:srgbClr val="0079C1"/>
              </a:buClr>
              <a:buFont typeface="Wingdings 2" panose="05020102010507070707" pitchFamily="18" charset="2"/>
              <a:buChar char="¾"/>
              <a:defRPr sz="1500">
                <a:solidFill>
                  <a:schemeClr val="tx2"/>
                </a:solidFill>
                <a:latin typeface="Arial" panose="020B0604020202020204" pitchFamily="34" charset="0"/>
                <a:ea typeface="MS PGothic" panose="020B0600070205080204" pitchFamily="34" charset="-128"/>
              </a:defRPr>
            </a:lvl3pPr>
            <a:lvl4pPr marL="1200120" indent="-171446">
              <a:spcAft>
                <a:spcPct val="50000"/>
              </a:spcAft>
              <a:buClr>
                <a:srgbClr val="0079C1"/>
              </a:buClr>
              <a:buFont typeface="Wingdings 2" panose="05020102010507070707" pitchFamily="18" charset="2"/>
              <a:buChar char="¾"/>
              <a:defRPr>
                <a:solidFill>
                  <a:schemeClr val="tx2"/>
                </a:solidFill>
                <a:latin typeface="Arial" panose="020B0604020202020204" pitchFamily="34" charset="0"/>
                <a:ea typeface="MS PGothic" panose="020B0600070205080204" pitchFamily="34" charset="-128"/>
              </a:defRPr>
            </a:lvl4pPr>
            <a:lvl5pPr marL="1543012" indent="-171446">
              <a:spcAft>
                <a:spcPct val="50000"/>
              </a:spcAft>
              <a:buClr>
                <a:srgbClr val="0079C1"/>
              </a:buClr>
              <a:buFont typeface="Wingdings 2" panose="05020102010507070707" pitchFamily="18" charset="2"/>
              <a:buChar char="¾"/>
              <a:defRPr sz="1200">
                <a:solidFill>
                  <a:schemeClr val="tx2"/>
                </a:solidFill>
                <a:latin typeface="Arial" panose="020B0604020202020204" pitchFamily="34" charset="0"/>
                <a:ea typeface="MS PGothic" panose="020B0600070205080204" pitchFamily="34" charset="-128"/>
              </a:defRPr>
            </a:lvl5pPr>
            <a:lvl6pPr marL="1885903" indent="-171446" eaLnBrk="0" fontAlgn="base" hangingPunct="0">
              <a:spcBef>
                <a:spcPct val="0"/>
              </a:spcBef>
              <a:spcAft>
                <a:spcPct val="50000"/>
              </a:spcAft>
              <a:buClr>
                <a:srgbClr val="0079C1"/>
              </a:buClr>
              <a:buFont typeface="Wingdings 2" panose="05020102010507070707" pitchFamily="18" charset="2"/>
              <a:buChar char="¾"/>
              <a:defRPr sz="1200">
                <a:solidFill>
                  <a:schemeClr val="tx2"/>
                </a:solidFill>
                <a:latin typeface="Arial" panose="020B0604020202020204" pitchFamily="34" charset="0"/>
                <a:ea typeface="MS PGothic" panose="020B0600070205080204" pitchFamily="34" charset="-128"/>
              </a:defRPr>
            </a:lvl6pPr>
            <a:lvl7pPr marL="2228795" indent="-171446" eaLnBrk="0" fontAlgn="base" hangingPunct="0">
              <a:spcBef>
                <a:spcPct val="0"/>
              </a:spcBef>
              <a:spcAft>
                <a:spcPct val="50000"/>
              </a:spcAft>
              <a:buClr>
                <a:srgbClr val="0079C1"/>
              </a:buClr>
              <a:buFont typeface="Wingdings 2" panose="05020102010507070707" pitchFamily="18" charset="2"/>
              <a:buChar char="¾"/>
              <a:defRPr sz="1200">
                <a:solidFill>
                  <a:schemeClr val="tx2"/>
                </a:solidFill>
                <a:latin typeface="Arial" panose="020B0604020202020204" pitchFamily="34" charset="0"/>
                <a:ea typeface="MS PGothic" panose="020B0600070205080204" pitchFamily="34" charset="-128"/>
              </a:defRPr>
            </a:lvl7pPr>
            <a:lvl8pPr marL="2571686" indent="-171446" eaLnBrk="0" fontAlgn="base" hangingPunct="0">
              <a:spcBef>
                <a:spcPct val="0"/>
              </a:spcBef>
              <a:spcAft>
                <a:spcPct val="50000"/>
              </a:spcAft>
              <a:buClr>
                <a:srgbClr val="0079C1"/>
              </a:buClr>
              <a:buFont typeface="Wingdings 2" panose="05020102010507070707" pitchFamily="18" charset="2"/>
              <a:buChar char="¾"/>
              <a:defRPr sz="1200">
                <a:solidFill>
                  <a:schemeClr val="tx2"/>
                </a:solidFill>
                <a:latin typeface="Arial" panose="020B0604020202020204" pitchFamily="34" charset="0"/>
                <a:ea typeface="MS PGothic" panose="020B0600070205080204" pitchFamily="34" charset="-128"/>
              </a:defRPr>
            </a:lvl8pPr>
            <a:lvl9pPr marL="2914577" indent="-171446" eaLnBrk="0" fontAlgn="base" hangingPunct="0">
              <a:spcBef>
                <a:spcPct val="0"/>
              </a:spcBef>
              <a:spcAft>
                <a:spcPct val="50000"/>
              </a:spcAft>
              <a:buClr>
                <a:srgbClr val="0079C1"/>
              </a:buClr>
              <a:buFont typeface="Wingdings 2" panose="05020102010507070707" pitchFamily="18" charset="2"/>
              <a:buChar char="¾"/>
              <a:defRPr sz="1200">
                <a:solidFill>
                  <a:schemeClr val="tx2"/>
                </a:solidFill>
                <a:latin typeface="Arial" panose="020B0604020202020204" pitchFamily="34" charset="0"/>
                <a:ea typeface="MS PGothic" panose="020B0600070205080204" pitchFamily="34" charset="-128"/>
              </a:defRPr>
            </a:lvl9pPr>
          </a:lstStyle>
          <a:p>
            <a:pPr>
              <a:spcAft>
                <a:spcPct val="0"/>
              </a:spcAft>
              <a:buClrTx/>
              <a:buFontTx/>
              <a:buNone/>
            </a:pPr>
            <a:r>
              <a:rPr lang="en-US" altLang="en-US" sz="900">
                <a:solidFill>
                  <a:srgbClr val="0079C1"/>
                </a:solidFill>
              </a:rPr>
              <a:t> </a:t>
            </a:r>
          </a:p>
        </p:txBody>
      </p:sp>
      <p:sp>
        <p:nvSpPr>
          <p:cNvPr id="6" name="TextBox 5"/>
          <p:cNvSpPr txBox="1"/>
          <p:nvPr/>
        </p:nvSpPr>
        <p:spPr>
          <a:xfrm>
            <a:off x="359062" y="2571750"/>
            <a:ext cx="8461410" cy="430887"/>
          </a:xfrm>
          <a:prstGeom prst="rect">
            <a:avLst/>
          </a:prstGeom>
          <a:noFill/>
        </p:spPr>
        <p:txBody>
          <a:bodyPr wrap="square" lIns="0" tIns="0" rIns="0" bIns="0" rtlCol="0" anchor="t">
            <a:spAutoFit/>
          </a:bodyPr>
          <a:lstStyle/>
          <a:p>
            <a:endParaRPr lang="en-GB" sz="1400" b="1" dirty="0">
              <a:cs typeface="Arial"/>
            </a:endParaRPr>
          </a:p>
          <a:p>
            <a:endParaRPr lang="en-GB" sz="1400" dirty="0"/>
          </a:p>
        </p:txBody>
      </p:sp>
      <p:sp>
        <p:nvSpPr>
          <p:cNvPr id="7" name="TextBox 6">
            <a:extLst>
              <a:ext uri="{FF2B5EF4-FFF2-40B4-BE49-F238E27FC236}">
                <a16:creationId xmlns:a16="http://schemas.microsoft.com/office/drawing/2014/main" id="{EDFBE904-832B-4DA7-AC1A-BB1F2A84FADF}"/>
              </a:ext>
            </a:extLst>
          </p:cNvPr>
          <p:cNvSpPr txBox="1"/>
          <p:nvPr/>
        </p:nvSpPr>
        <p:spPr>
          <a:xfrm>
            <a:off x="359062" y="848514"/>
            <a:ext cx="8461410" cy="4524315"/>
          </a:xfrm>
          <a:prstGeom prst="rect">
            <a:avLst/>
          </a:prstGeom>
          <a:noFill/>
        </p:spPr>
        <p:txBody>
          <a:bodyPr wrap="square" lIns="0" tIns="0" rIns="0" bIns="0" rtlCol="0" anchor="t">
            <a:spAutoFit/>
          </a:bodyPr>
          <a:lstStyle/>
          <a:p>
            <a:pPr algn="just"/>
            <a:r>
              <a:rPr lang="en-GB" sz="1400" b="1" dirty="0">
                <a:solidFill>
                  <a:schemeClr val="accent1"/>
                </a:solidFill>
              </a:rPr>
              <a:t>Work to date</a:t>
            </a:r>
            <a:endParaRPr lang="en-GB" sz="1400" b="1" dirty="0">
              <a:solidFill>
                <a:schemeClr val="accent1"/>
              </a:solidFill>
              <a:cs typeface="Arial"/>
            </a:endParaRPr>
          </a:p>
          <a:p>
            <a:pPr marL="285750" indent="-285750" algn="just">
              <a:buFont typeface="Arial"/>
              <a:buChar char="•"/>
            </a:pPr>
            <a:r>
              <a:rPr lang="en-GB" sz="1200" dirty="0">
                <a:cs typeface="Arial"/>
              </a:rPr>
              <a:t>Trial of the new Workgroup Consultation template in February 2020 </a:t>
            </a:r>
          </a:p>
          <a:p>
            <a:pPr marL="285750" indent="-285750" algn="just">
              <a:buFont typeface="Arial"/>
              <a:buChar char="•"/>
            </a:pPr>
            <a:r>
              <a:rPr lang="en-GB" sz="1200" dirty="0">
                <a:solidFill>
                  <a:srgbClr val="454545"/>
                </a:solidFill>
                <a:cs typeface="Arial"/>
              </a:rPr>
              <a:t>Feedback provided by Panels and industry members</a:t>
            </a:r>
            <a:endParaRPr lang="en-GB" sz="1200" b="1" dirty="0">
              <a:solidFill>
                <a:srgbClr val="454545"/>
              </a:solidFill>
              <a:cs typeface="Arial"/>
            </a:endParaRPr>
          </a:p>
          <a:p>
            <a:pPr marL="285750" indent="-285750" algn="just">
              <a:buFont typeface="Arial"/>
              <a:buChar char="•"/>
            </a:pPr>
            <a:r>
              <a:rPr lang="en-GB" sz="1200" dirty="0">
                <a:solidFill>
                  <a:srgbClr val="454545"/>
                </a:solidFill>
                <a:cs typeface="Arial"/>
              </a:rPr>
              <a:t>Webinar held to inform industry of the upcoming changes </a:t>
            </a:r>
          </a:p>
          <a:p>
            <a:pPr marL="285750" indent="-285750" algn="just">
              <a:buFont typeface="Arial"/>
              <a:buChar char="•"/>
            </a:pPr>
            <a:r>
              <a:rPr lang="en-GB" sz="1200" dirty="0">
                <a:solidFill>
                  <a:srgbClr val="454545"/>
                </a:solidFill>
                <a:cs typeface="Arial"/>
              </a:rPr>
              <a:t>Template for Workgroup Consultation finalised</a:t>
            </a:r>
          </a:p>
          <a:p>
            <a:pPr marL="285750" indent="-285750" algn="just">
              <a:buFont typeface="Arial"/>
              <a:buChar char="•"/>
            </a:pPr>
            <a:r>
              <a:rPr lang="en-GB" sz="1200" dirty="0">
                <a:solidFill>
                  <a:srgbClr val="454545"/>
                </a:solidFill>
                <a:cs typeface="Arial"/>
              </a:rPr>
              <a:t>Trial of Workgroup Report completed on CUSC (TCR modification CMP333)</a:t>
            </a:r>
          </a:p>
          <a:p>
            <a:pPr marL="285750" indent="-285750" algn="just">
              <a:buFont typeface="Arial"/>
              <a:buChar char="•"/>
            </a:pPr>
            <a:endParaRPr lang="en-GB" sz="1200" dirty="0">
              <a:solidFill>
                <a:srgbClr val="454545"/>
              </a:solidFill>
              <a:cs typeface="Arial"/>
            </a:endParaRPr>
          </a:p>
          <a:p>
            <a:pPr algn="just"/>
            <a:r>
              <a:rPr lang="en-GB" sz="1400" b="1" dirty="0">
                <a:solidFill>
                  <a:schemeClr val="accent1"/>
                </a:solidFill>
                <a:cs typeface="Arial"/>
              </a:rPr>
              <a:t>Next steps</a:t>
            </a:r>
            <a:endParaRPr lang="en-GB" sz="1400" b="1" dirty="0">
              <a:solidFill>
                <a:schemeClr val="accent1"/>
              </a:solidFill>
            </a:endParaRPr>
          </a:p>
          <a:p>
            <a:pPr marL="285750" indent="-285750" algn="just">
              <a:buFont typeface="Arial"/>
              <a:buChar char="•"/>
            </a:pPr>
            <a:r>
              <a:rPr lang="en-GB" sz="1200" dirty="0">
                <a:cs typeface="Arial" panose="020B0604020202020204"/>
              </a:rPr>
              <a:t>Code Administrator Consultation (with and without Workgroup being finalised) </a:t>
            </a:r>
          </a:p>
          <a:p>
            <a:pPr marL="285750" indent="-285750" algn="just">
              <a:buFont typeface="Arial"/>
              <a:buChar char="•"/>
            </a:pPr>
            <a:r>
              <a:rPr lang="en-GB" sz="1200" dirty="0">
                <a:solidFill>
                  <a:srgbClr val="454545"/>
                </a:solidFill>
                <a:cs typeface="Arial" panose="020B0604020202020204"/>
              </a:rPr>
              <a:t>Draft Final Modification Report and Final Modification Reports to be drafted </a:t>
            </a:r>
          </a:p>
          <a:p>
            <a:pPr marL="285750" indent="-285750" algn="just">
              <a:buFont typeface="Arial"/>
              <a:buChar char="•"/>
            </a:pPr>
            <a:endParaRPr lang="en-GB" sz="1200" dirty="0">
              <a:solidFill>
                <a:srgbClr val="454545"/>
              </a:solidFill>
              <a:cs typeface="Arial" panose="020B0604020202020204"/>
            </a:endParaRPr>
          </a:p>
          <a:p>
            <a:pPr algn="just"/>
            <a:r>
              <a:rPr lang="en-GB" sz="1400" b="1" dirty="0">
                <a:solidFill>
                  <a:schemeClr val="accent1"/>
                </a:solidFill>
                <a:cs typeface="Arial" panose="020B0604020202020204"/>
              </a:rPr>
              <a:t>How will this work?</a:t>
            </a:r>
          </a:p>
          <a:p>
            <a:pPr marL="171450" indent="-171450" algn="just">
              <a:buFont typeface="Arial"/>
              <a:buChar char="•"/>
            </a:pPr>
            <a:r>
              <a:rPr lang="en-GB" sz="1200" dirty="0">
                <a:cs typeface="Arial" panose="020B0604020202020204"/>
              </a:rPr>
              <a:t>   All new proposals will use the new templates as they move through the change process</a:t>
            </a:r>
            <a:endParaRPr lang="en-GB" dirty="0">
              <a:cs typeface="Arial" panose="020B0604020202020204"/>
            </a:endParaRPr>
          </a:p>
          <a:p>
            <a:pPr marL="285750" indent="-285750" algn="just">
              <a:buFont typeface="Arial"/>
              <a:buChar char="•"/>
            </a:pPr>
            <a:r>
              <a:rPr lang="en-GB" sz="1200" dirty="0">
                <a:cs typeface="Arial" panose="020B0604020202020204"/>
              </a:rPr>
              <a:t>Modifications that have been in the process for a period of time without progressing to Workgroup Consultation stage will use the new template </a:t>
            </a:r>
          </a:p>
          <a:p>
            <a:pPr marL="285750" indent="-285750" algn="just">
              <a:buFont typeface="Arial"/>
              <a:buChar char="•"/>
            </a:pPr>
            <a:r>
              <a:rPr lang="en-GB" sz="1200" dirty="0">
                <a:cs typeface="Arial" panose="020B0604020202020204"/>
              </a:rPr>
              <a:t>Modifications that have passed the Workgroup Consultation stage will continue on the old templates</a:t>
            </a:r>
          </a:p>
          <a:p>
            <a:pPr algn="just"/>
            <a:endParaRPr lang="en-GB" sz="1200" dirty="0">
              <a:solidFill>
                <a:srgbClr val="454545"/>
              </a:solidFill>
              <a:cs typeface="Arial" panose="020B0604020202020204"/>
            </a:endParaRPr>
          </a:p>
          <a:p>
            <a:pPr algn="just"/>
            <a:r>
              <a:rPr lang="en-GB" sz="1400" b="1" dirty="0">
                <a:solidFill>
                  <a:schemeClr val="accent1"/>
                </a:solidFill>
                <a:cs typeface="Arial" panose="020B0604020202020204"/>
              </a:rPr>
              <a:t>How can I feed in?</a:t>
            </a:r>
          </a:p>
          <a:p>
            <a:pPr algn="just"/>
            <a:r>
              <a:rPr lang="en-GB" sz="1200" dirty="0">
                <a:cs typeface="Arial" panose="020B0604020202020204"/>
              </a:rPr>
              <a:t>Please feel free to get in contact with your Panel Code Administrator representatives to feedback any comments</a:t>
            </a:r>
          </a:p>
          <a:p>
            <a:endParaRPr lang="en-GB" sz="1400" b="1" dirty="0">
              <a:cs typeface="Arial" panose="020B0604020202020204"/>
            </a:endParaRPr>
          </a:p>
          <a:p>
            <a:endParaRPr lang="en-GB" sz="1400" b="1" dirty="0"/>
          </a:p>
          <a:p>
            <a:r>
              <a:rPr lang="en-GB" sz="1400" dirty="0"/>
              <a:t>.</a:t>
            </a:r>
            <a:endParaRPr lang="en-GB" sz="1400" dirty="0">
              <a:cs typeface="Arial"/>
            </a:endParaRPr>
          </a:p>
          <a:p>
            <a:endParaRPr lang="en-GB" sz="1400" dirty="0"/>
          </a:p>
        </p:txBody>
      </p:sp>
    </p:spTree>
    <p:extLst>
      <p:ext uri="{BB962C8B-B14F-4D97-AF65-F5344CB8AC3E}">
        <p14:creationId xmlns:p14="http://schemas.microsoft.com/office/powerpoint/2010/main" val="389547180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85689A-C375-43FA-9B00-7F6913C5DC6D}"/>
              </a:ext>
            </a:extLst>
          </p:cNvPr>
          <p:cNvSpPr>
            <a:spLocks noGrp="1"/>
          </p:cNvSpPr>
          <p:nvPr>
            <p:ph type="title"/>
          </p:nvPr>
        </p:nvSpPr>
        <p:spPr/>
        <p:txBody>
          <a:bodyPr/>
          <a:lstStyle/>
          <a:p>
            <a:r>
              <a:rPr lang="en-GB" dirty="0"/>
              <a:t>Introductions / Apologies for Absence </a:t>
            </a:r>
          </a:p>
        </p:txBody>
      </p:sp>
      <p:graphicFrame>
        <p:nvGraphicFramePr>
          <p:cNvPr id="3" name="Diagram 2"/>
          <p:cNvGraphicFramePr/>
          <p:nvPr>
            <p:extLst>
              <p:ext uri="{D42A27DB-BD31-4B8C-83A1-F6EECF244321}">
                <p14:modId xmlns:p14="http://schemas.microsoft.com/office/powerpoint/2010/main" val="2499982631"/>
              </p:ext>
            </p:extLst>
          </p:nvPr>
        </p:nvGraphicFramePr>
        <p:xfrm>
          <a:off x="323550" y="771550"/>
          <a:ext cx="8388910" cy="415498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92767586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Placeholder 4">
            <a:extLst>
              <a:ext uri="{FF2B5EF4-FFF2-40B4-BE49-F238E27FC236}">
                <a16:creationId xmlns:a16="http://schemas.microsoft.com/office/drawing/2014/main" id="{01E4C02E-A8B9-4488-9D84-2618BA396364}"/>
              </a:ext>
            </a:extLst>
          </p:cNvPr>
          <p:cNvPicPr>
            <a:picLocks noGrp="1" noChangeAspect="1"/>
          </p:cNvPicPr>
          <p:nvPr>
            <p:ph type="pic" sz="quarter" idx="16"/>
          </p:nvPr>
        </p:nvPicPr>
        <p:blipFill>
          <a:blip r:embed="rId2">
            <a:extLst>
              <a:ext uri="{28A0092B-C50C-407E-A947-70E740481C1C}">
                <a14:useLocalDpi xmlns:a14="http://schemas.microsoft.com/office/drawing/2010/main" val="0"/>
              </a:ext>
            </a:extLst>
          </a:blip>
          <a:srcRect t="1706" b="1706"/>
          <a:stretch>
            <a:fillRect/>
          </a:stretch>
        </p:blipFill>
        <p:spPr>
          <a:xfrm>
            <a:off x="2030159" y="0"/>
            <a:ext cx="7113841" cy="5142778"/>
          </a:xfrm>
        </p:spPr>
      </p:pic>
      <p:sp>
        <p:nvSpPr>
          <p:cNvPr id="6" name="Title 5">
            <a:extLst>
              <a:ext uri="{FF2B5EF4-FFF2-40B4-BE49-F238E27FC236}">
                <a16:creationId xmlns:a16="http://schemas.microsoft.com/office/drawing/2014/main" id="{8BDD3C92-58AD-48CF-B4A1-AE79D4320E1D}"/>
              </a:ext>
            </a:extLst>
          </p:cNvPr>
          <p:cNvSpPr>
            <a:spLocks noGrp="1"/>
          </p:cNvSpPr>
          <p:nvPr>
            <p:ph type="title"/>
          </p:nvPr>
        </p:nvSpPr>
        <p:spPr/>
        <p:txBody>
          <a:bodyPr/>
          <a:lstStyle/>
          <a:p>
            <a:r>
              <a:rPr lang="en-GB" dirty="0"/>
              <a:t>Critical Friend Quarterly Update</a:t>
            </a:r>
          </a:p>
        </p:txBody>
      </p:sp>
      <p:sp>
        <p:nvSpPr>
          <p:cNvPr id="9" name="Rectangle 8">
            <a:extLst>
              <a:ext uri="{FF2B5EF4-FFF2-40B4-BE49-F238E27FC236}">
                <a16:creationId xmlns:a16="http://schemas.microsoft.com/office/drawing/2014/main" id="{1CD1A1F2-DA36-4D7B-BC18-8A4A6C94ABA9}"/>
              </a:ext>
            </a:extLst>
          </p:cNvPr>
          <p:cNvSpPr/>
          <p:nvPr/>
        </p:nvSpPr>
        <p:spPr>
          <a:xfrm>
            <a:off x="9419215" y="2549178"/>
            <a:ext cx="1752087" cy="98040"/>
          </a:xfrm>
          <a:prstGeom prst="rect">
            <a:avLst/>
          </a:prstGeom>
          <a:solidFill>
            <a:schemeClr val="bg1">
              <a:lumMod val="95000"/>
            </a:schemeClr>
          </a:solidFill>
        </p:spPr>
        <p:txBody>
          <a:bodyPr wrap="square" lIns="0" tIns="0" rIns="0" bIns="0" rtlCol="0" anchor="ctr">
            <a:spAutoFit/>
          </a:bodyPr>
          <a:lstStyle/>
          <a:p>
            <a:r>
              <a:rPr lang="en-GB" sz="637">
                <a:cs typeface="Arial" panose="020B0604020202020204" pitchFamily="34" charset="0"/>
                <a:hlinkClick r:id="rId3"/>
              </a:rPr>
              <a:t>https://nationalgrid.onbrandcloud.com/login/</a:t>
            </a:r>
            <a:endParaRPr lang="en-GB" sz="637">
              <a:cs typeface="Arial" panose="020B0604020202020204" pitchFamily="34" charset="0"/>
            </a:endParaRPr>
          </a:p>
        </p:txBody>
      </p:sp>
      <p:sp>
        <p:nvSpPr>
          <p:cNvPr id="7" name="Rectangle 6">
            <a:extLst>
              <a:ext uri="{FF2B5EF4-FFF2-40B4-BE49-F238E27FC236}">
                <a16:creationId xmlns:a16="http://schemas.microsoft.com/office/drawing/2014/main" id="{493C7372-93DC-4097-AF9E-88AFEA96D135}"/>
              </a:ext>
            </a:extLst>
          </p:cNvPr>
          <p:cNvSpPr/>
          <p:nvPr/>
        </p:nvSpPr>
        <p:spPr>
          <a:xfrm>
            <a:off x="312259" y="2385608"/>
            <a:ext cx="2439696" cy="523220"/>
          </a:xfrm>
          <a:prstGeom prst="rect">
            <a:avLst/>
          </a:prstGeom>
        </p:spPr>
        <p:txBody>
          <a:bodyPr wrap="square">
            <a:spAutoFit/>
          </a:bodyPr>
          <a:lstStyle/>
          <a:p>
            <a:r>
              <a:rPr lang="en-GB" sz="1400" b="1" dirty="0"/>
              <a:t>Paul Mullen (Code Admin NGESO)</a:t>
            </a:r>
          </a:p>
        </p:txBody>
      </p:sp>
    </p:spTree>
    <p:extLst>
      <p:ext uri="{BB962C8B-B14F-4D97-AF65-F5344CB8AC3E}">
        <p14:creationId xmlns:p14="http://schemas.microsoft.com/office/powerpoint/2010/main" val="207406827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Critical Friend Feedback</a:t>
            </a:r>
            <a:endParaRPr lang="en-US" dirty="0"/>
          </a:p>
        </p:txBody>
      </p:sp>
      <p:graphicFrame>
        <p:nvGraphicFramePr>
          <p:cNvPr id="4" name="Diagram 3"/>
          <p:cNvGraphicFramePr/>
          <p:nvPr>
            <p:extLst>
              <p:ext uri="{D42A27DB-BD31-4B8C-83A1-F6EECF244321}">
                <p14:modId xmlns:p14="http://schemas.microsoft.com/office/powerpoint/2010/main" val="2264860712"/>
              </p:ext>
            </p:extLst>
          </p:nvPr>
        </p:nvGraphicFramePr>
        <p:xfrm>
          <a:off x="251519" y="591392"/>
          <a:ext cx="8568029" cy="399658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27395704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Placeholder 13"/>
          <p:cNvPicPr>
            <a:picLocks noChangeAspect="1"/>
          </p:cNvPicPr>
          <p:nvPr/>
        </p:nvPicPr>
        <p:blipFill rotWithShape="1">
          <a:blip r:embed="rId2">
            <a:extLst>
              <a:ext uri="{28A0092B-C50C-407E-A947-70E740481C1C}">
                <a14:useLocalDpi xmlns:a14="http://schemas.microsoft.com/office/drawing/2010/main" val="0"/>
              </a:ext>
            </a:extLst>
          </a:blip>
          <a:srcRect l="21106" r="2810"/>
          <a:stretch/>
        </p:blipFill>
        <p:spPr>
          <a:xfrm>
            <a:off x="3566634" y="722"/>
            <a:ext cx="5492874" cy="5142778"/>
          </a:xfrm>
          <a:custGeom>
            <a:avLst/>
            <a:gdLst>
              <a:gd name="connsiteX0" fmla="*/ 925004 w 5589240"/>
              <a:gd name="connsiteY0" fmla="*/ 0 h 5142778"/>
              <a:gd name="connsiteX1" fmla="*/ 1584176 w 5589240"/>
              <a:gd name="connsiteY1" fmla="*/ 0 h 5142778"/>
              <a:gd name="connsiteX2" fmla="*/ 1763212 w 5589240"/>
              <a:gd name="connsiteY2" fmla="*/ 0 h 5142778"/>
              <a:gd name="connsiteX3" fmla="*/ 5589240 w 5589240"/>
              <a:gd name="connsiteY3" fmla="*/ 0 h 5142778"/>
              <a:gd name="connsiteX4" fmla="*/ 5589240 w 5589240"/>
              <a:gd name="connsiteY4" fmla="*/ 4345781 h 5142778"/>
              <a:gd name="connsiteX5" fmla="*/ 5589238 w 5589240"/>
              <a:gd name="connsiteY5" fmla="*/ 4345781 h 5142778"/>
              <a:gd name="connsiteX6" fmla="*/ 5589238 w 5589240"/>
              <a:gd name="connsiteY6" fmla="*/ 4344165 h 5142778"/>
              <a:gd name="connsiteX7" fmla="*/ 5540450 w 5589240"/>
              <a:gd name="connsiteY7" fmla="*/ 4326824 h 5142778"/>
              <a:gd name="connsiteX8" fmla="*/ 5492379 w 5589240"/>
              <a:gd name="connsiteY8" fmla="*/ 4310591 h 5142778"/>
              <a:gd name="connsiteX9" fmla="*/ 5445012 w 5589240"/>
              <a:gd name="connsiteY9" fmla="*/ 4295447 h 5142778"/>
              <a:gd name="connsiteX10" fmla="*/ 5398338 w 5589240"/>
              <a:gd name="connsiteY10" fmla="*/ 4281374 h 5142778"/>
              <a:gd name="connsiteX11" fmla="*/ 5352340 w 5589240"/>
              <a:gd name="connsiteY11" fmla="*/ 4268353 h 5142778"/>
              <a:gd name="connsiteX12" fmla="*/ 5307008 w 5589240"/>
              <a:gd name="connsiteY12" fmla="*/ 4256365 h 5142778"/>
              <a:gd name="connsiteX13" fmla="*/ 5262327 w 5589240"/>
              <a:gd name="connsiteY13" fmla="*/ 4245394 h 5142778"/>
              <a:gd name="connsiteX14" fmla="*/ 5218286 w 5589240"/>
              <a:gd name="connsiteY14" fmla="*/ 4235421 h 5142778"/>
              <a:gd name="connsiteX15" fmla="*/ 5174871 w 5589240"/>
              <a:gd name="connsiteY15" fmla="*/ 4226427 h 5142778"/>
              <a:gd name="connsiteX16" fmla="*/ 5132068 w 5589240"/>
              <a:gd name="connsiteY16" fmla="*/ 4218394 h 5142778"/>
              <a:gd name="connsiteX17" fmla="*/ 5089864 w 5589240"/>
              <a:gd name="connsiteY17" fmla="*/ 4211304 h 5142778"/>
              <a:gd name="connsiteX18" fmla="*/ 5048250 w 5589240"/>
              <a:gd name="connsiteY18" fmla="*/ 4205138 h 5142778"/>
              <a:gd name="connsiteX19" fmla="*/ 5027658 w 5589240"/>
              <a:gd name="connsiteY19" fmla="*/ 4202397 h 5142778"/>
              <a:gd name="connsiteX20" fmla="*/ 5007207 w 5589240"/>
              <a:gd name="connsiteY20" fmla="*/ 4199880 h 5142778"/>
              <a:gd name="connsiteX21" fmla="*/ 4986898 w 5589240"/>
              <a:gd name="connsiteY21" fmla="*/ 4197584 h 5142778"/>
              <a:gd name="connsiteX22" fmla="*/ 4966726 w 5589240"/>
              <a:gd name="connsiteY22" fmla="*/ 4195509 h 5142778"/>
              <a:gd name="connsiteX23" fmla="*/ 4946692 w 5589240"/>
              <a:gd name="connsiteY23" fmla="*/ 4193650 h 5142778"/>
              <a:gd name="connsiteX24" fmla="*/ 4926792 w 5589240"/>
              <a:gd name="connsiteY24" fmla="*/ 4192007 h 5142778"/>
              <a:gd name="connsiteX25" fmla="*/ 4907028 w 5589240"/>
              <a:gd name="connsiteY25" fmla="*/ 4190577 h 5142778"/>
              <a:gd name="connsiteX26" fmla="*/ 4887393 w 5589240"/>
              <a:gd name="connsiteY26" fmla="*/ 4189358 h 5142778"/>
              <a:gd name="connsiteX27" fmla="*/ 4867891 w 5589240"/>
              <a:gd name="connsiteY27" fmla="*/ 4188346 h 5142778"/>
              <a:gd name="connsiteX28" fmla="*/ 4848516 w 5589240"/>
              <a:gd name="connsiteY28" fmla="*/ 4187541 h 5142778"/>
              <a:gd name="connsiteX29" fmla="*/ 4829270 w 5589240"/>
              <a:gd name="connsiteY29" fmla="*/ 4186940 h 5142778"/>
              <a:gd name="connsiteX30" fmla="*/ 4810148 w 5589240"/>
              <a:gd name="connsiteY30" fmla="*/ 4186540 h 5142778"/>
              <a:gd name="connsiteX31" fmla="*/ 4791151 w 5589240"/>
              <a:gd name="connsiteY31" fmla="*/ 4186339 h 5142778"/>
              <a:gd name="connsiteX32" fmla="*/ 4772275 w 5589240"/>
              <a:gd name="connsiteY32" fmla="*/ 4186336 h 5142778"/>
              <a:gd name="connsiteX33" fmla="*/ 4753521 w 5589240"/>
              <a:gd name="connsiteY33" fmla="*/ 4186526 h 5142778"/>
              <a:gd name="connsiteX34" fmla="*/ 4734884 w 5589240"/>
              <a:gd name="connsiteY34" fmla="*/ 4186909 h 5142778"/>
              <a:gd name="connsiteX35" fmla="*/ 4716367 w 5589240"/>
              <a:gd name="connsiteY35" fmla="*/ 4187483 h 5142778"/>
              <a:gd name="connsiteX36" fmla="*/ 4697964 w 5589240"/>
              <a:gd name="connsiteY36" fmla="*/ 4188243 h 5142778"/>
              <a:gd name="connsiteX37" fmla="*/ 4679676 w 5589240"/>
              <a:gd name="connsiteY37" fmla="*/ 4189190 h 5142778"/>
              <a:gd name="connsiteX38" fmla="*/ 4661500 w 5589240"/>
              <a:gd name="connsiteY38" fmla="*/ 4190320 h 5142778"/>
              <a:gd name="connsiteX39" fmla="*/ 4643435 w 5589240"/>
              <a:gd name="connsiteY39" fmla="*/ 4191630 h 5142778"/>
              <a:gd name="connsiteX40" fmla="*/ 4625479 w 5589240"/>
              <a:gd name="connsiteY40" fmla="*/ 4193119 h 5142778"/>
              <a:gd name="connsiteX41" fmla="*/ 4607631 w 5589240"/>
              <a:gd name="connsiteY41" fmla="*/ 4194785 h 5142778"/>
              <a:gd name="connsiteX42" fmla="*/ 4589889 w 5589240"/>
              <a:gd name="connsiteY42" fmla="*/ 4196625 h 5142778"/>
              <a:gd name="connsiteX43" fmla="*/ 4572251 w 5589240"/>
              <a:gd name="connsiteY43" fmla="*/ 4198636 h 5142778"/>
              <a:gd name="connsiteX44" fmla="*/ 4554716 w 5589240"/>
              <a:gd name="connsiteY44" fmla="*/ 4200817 h 5142778"/>
              <a:gd name="connsiteX45" fmla="*/ 4537282 w 5589240"/>
              <a:gd name="connsiteY45" fmla="*/ 4203166 h 5142778"/>
              <a:gd name="connsiteX46" fmla="*/ 4519948 w 5589240"/>
              <a:gd name="connsiteY46" fmla="*/ 4205679 h 5142778"/>
              <a:gd name="connsiteX47" fmla="*/ 4502712 w 5589240"/>
              <a:gd name="connsiteY47" fmla="*/ 4208355 h 5142778"/>
              <a:gd name="connsiteX48" fmla="*/ 4485571 w 5589240"/>
              <a:gd name="connsiteY48" fmla="*/ 4211191 h 5142778"/>
              <a:gd name="connsiteX49" fmla="*/ 4451572 w 5589240"/>
              <a:gd name="connsiteY49" fmla="*/ 4217335 h 5142778"/>
              <a:gd name="connsiteX50" fmla="*/ 4417939 w 5589240"/>
              <a:gd name="connsiteY50" fmla="*/ 4224094 h 5142778"/>
              <a:gd name="connsiteX51" fmla="*/ 4368146 w 5589240"/>
              <a:gd name="connsiteY51" fmla="*/ 4235344 h 5142778"/>
              <a:gd name="connsiteX52" fmla="*/ 4335369 w 5589240"/>
              <a:gd name="connsiteY52" fmla="*/ 4243558 h 5142778"/>
              <a:gd name="connsiteX53" fmla="*/ 4302911 w 5589240"/>
              <a:gd name="connsiteY53" fmla="*/ 4252322 h 5142778"/>
              <a:gd name="connsiteX54" fmla="*/ 4270761 w 5589240"/>
              <a:gd name="connsiteY54" fmla="*/ 4261618 h 5142778"/>
              <a:gd name="connsiteX55" fmla="*/ 4238903 w 5589240"/>
              <a:gd name="connsiteY55" fmla="*/ 4271428 h 5142778"/>
              <a:gd name="connsiteX56" fmla="*/ 4207327 w 5589240"/>
              <a:gd name="connsiteY56" fmla="*/ 4281734 h 5142778"/>
              <a:gd name="connsiteX57" fmla="*/ 4176018 w 5589240"/>
              <a:gd name="connsiteY57" fmla="*/ 4292517 h 5142778"/>
              <a:gd name="connsiteX58" fmla="*/ 4144964 w 5589240"/>
              <a:gd name="connsiteY58" fmla="*/ 4303758 h 5142778"/>
              <a:gd name="connsiteX59" fmla="*/ 4114151 w 5589240"/>
              <a:gd name="connsiteY59" fmla="*/ 4315440 h 5142778"/>
              <a:gd name="connsiteX60" fmla="*/ 4083566 w 5589240"/>
              <a:gd name="connsiteY60" fmla="*/ 4327545 h 5142778"/>
              <a:gd name="connsiteX61" fmla="*/ 4053198 w 5589240"/>
              <a:gd name="connsiteY61" fmla="*/ 4340054 h 5142778"/>
              <a:gd name="connsiteX62" fmla="*/ 4023031 w 5589240"/>
              <a:gd name="connsiteY62" fmla="*/ 4352948 h 5142778"/>
              <a:gd name="connsiteX63" fmla="*/ 3993054 w 5589240"/>
              <a:gd name="connsiteY63" fmla="*/ 4366210 h 5142778"/>
              <a:gd name="connsiteX64" fmla="*/ 3963254 w 5589240"/>
              <a:gd name="connsiteY64" fmla="*/ 4379822 h 5142778"/>
              <a:gd name="connsiteX65" fmla="*/ 3918855 w 5589240"/>
              <a:gd name="connsiteY65" fmla="*/ 4400854 h 5142778"/>
              <a:gd name="connsiteX66" fmla="*/ 3874780 w 5589240"/>
              <a:gd name="connsiteY66" fmla="*/ 4422570 h 5142778"/>
              <a:gd name="connsiteX67" fmla="*/ 3830984 w 5589240"/>
              <a:gd name="connsiteY67" fmla="*/ 4444908 h 5142778"/>
              <a:gd name="connsiteX68" fmla="*/ 3787424 w 5589240"/>
              <a:gd name="connsiteY68" fmla="*/ 4467805 h 5142778"/>
              <a:gd name="connsiteX69" fmla="*/ 3729634 w 5589240"/>
              <a:gd name="connsiteY69" fmla="*/ 4499099 h 5142778"/>
              <a:gd name="connsiteX70" fmla="*/ 3643361 w 5589240"/>
              <a:gd name="connsiteY70" fmla="*/ 4547383 h 5142778"/>
              <a:gd name="connsiteX71" fmla="*/ 3427694 w 5589240"/>
              <a:gd name="connsiteY71" fmla="*/ 4672140 h 5142778"/>
              <a:gd name="connsiteX72" fmla="*/ 3267070 w 5589240"/>
              <a:gd name="connsiteY72" fmla="*/ 4763822 h 5142778"/>
              <a:gd name="connsiteX73" fmla="*/ 3192696 w 5589240"/>
              <a:gd name="connsiteY73" fmla="*/ 4804607 h 5142778"/>
              <a:gd name="connsiteX74" fmla="*/ 3132387 w 5589240"/>
              <a:gd name="connsiteY74" fmla="*/ 4836560 h 5142778"/>
              <a:gd name="connsiteX75" fmla="*/ 3086616 w 5589240"/>
              <a:gd name="connsiteY75" fmla="*/ 4860036 h 5142778"/>
              <a:gd name="connsiteX76" fmla="*/ 3040332 w 5589240"/>
              <a:gd name="connsiteY76" fmla="*/ 4883024 h 5142778"/>
              <a:gd name="connsiteX77" fmla="*/ 2993492 w 5589240"/>
              <a:gd name="connsiteY77" fmla="*/ 4905462 h 5142778"/>
              <a:gd name="connsiteX78" fmla="*/ 2946052 w 5589240"/>
              <a:gd name="connsiteY78" fmla="*/ 4927290 h 5142778"/>
              <a:gd name="connsiteX79" fmla="*/ 2914070 w 5589240"/>
              <a:gd name="connsiteY79" fmla="*/ 4941472 h 5142778"/>
              <a:gd name="connsiteX80" fmla="*/ 2881789 w 5589240"/>
              <a:gd name="connsiteY80" fmla="*/ 4955337 h 5142778"/>
              <a:gd name="connsiteX81" fmla="*/ 2849196 w 5589240"/>
              <a:gd name="connsiteY81" fmla="*/ 4968866 h 5142778"/>
              <a:gd name="connsiteX82" fmla="*/ 2816278 w 5589240"/>
              <a:gd name="connsiteY82" fmla="*/ 4982041 h 5142778"/>
              <a:gd name="connsiteX83" fmla="*/ 2783021 w 5589240"/>
              <a:gd name="connsiteY83" fmla="*/ 4994845 h 5142778"/>
              <a:gd name="connsiteX84" fmla="*/ 2749413 w 5589240"/>
              <a:gd name="connsiteY84" fmla="*/ 5007258 h 5142778"/>
              <a:gd name="connsiteX85" fmla="*/ 2715440 w 5589240"/>
              <a:gd name="connsiteY85" fmla="*/ 5019263 h 5142778"/>
              <a:gd name="connsiteX86" fmla="*/ 2681090 w 5589240"/>
              <a:gd name="connsiteY86" fmla="*/ 5030841 h 5142778"/>
              <a:gd name="connsiteX87" fmla="*/ 2646349 w 5589240"/>
              <a:gd name="connsiteY87" fmla="*/ 5041974 h 5142778"/>
              <a:gd name="connsiteX88" fmla="*/ 2611205 w 5589240"/>
              <a:gd name="connsiteY88" fmla="*/ 5052643 h 5142778"/>
              <a:gd name="connsiteX89" fmla="*/ 2575645 w 5589240"/>
              <a:gd name="connsiteY89" fmla="*/ 5062831 h 5142778"/>
              <a:gd name="connsiteX90" fmla="*/ 2539655 w 5589240"/>
              <a:gd name="connsiteY90" fmla="*/ 5072519 h 5142778"/>
              <a:gd name="connsiteX91" fmla="*/ 2503222 w 5589240"/>
              <a:gd name="connsiteY91" fmla="*/ 5081689 h 5142778"/>
              <a:gd name="connsiteX92" fmla="*/ 2466334 w 5589240"/>
              <a:gd name="connsiteY92" fmla="*/ 5090323 h 5142778"/>
              <a:gd name="connsiteX93" fmla="*/ 2428977 w 5589240"/>
              <a:gd name="connsiteY93" fmla="*/ 5098402 h 5142778"/>
              <a:gd name="connsiteX94" fmla="*/ 2391138 w 5589240"/>
              <a:gd name="connsiteY94" fmla="*/ 5105908 h 5142778"/>
              <a:gd name="connsiteX95" fmla="*/ 2352805 w 5589240"/>
              <a:gd name="connsiteY95" fmla="*/ 5112824 h 5142778"/>
              <a:gd name="connsiteX96" fmla="*/ 2313964 w 5589240"/>
              <a:gd name="connsiteY96" fmla="*/ 5119129 h 5142778"/>
              <a:gd name="connsiteX97" fmla="*/ 2274602 w 5589240"/>
              <a:gd name="connsiteY97" fmla="*/ 5124807 h 5142778"/>
              <a:gd name="connsiteX98" fmla="*/ 2234707 w 5589240"/>
              <a:gd name="connsiteY98" fmla="*/ 5129839 h 5142778"/>
              <a:gd name="connsiteX99" fmla="*/ 2194264 w 5589240"/>
              <a:gd name="connsiteY99" fmla="*/ 5134207 h 5142778"/>
              <a:gd name="connsiteX100" fmla="*/ 2153262 w 5589240"/>
              <a:gd name="connsiteY100" fmla="*/ 5137893 h 5142778"/>
              <a:gd name="connsiteX101" fmla="*/ 2111687 w 5589240"/>
              <a:gd name="connsiteY101" fmla="*/ 5140877 h 5142778"/>
              <a:gd name="connsiteX102" fmla="*/ 2076318 w 5589240"/>
              <a:gd name="connsiteY102" fmla="*/ 5142778 h 5142778"/>
              <a:gd name="connsiteX103" fmla="*/ 1763212 w 5589240"/>
              <a:gd name="connsiteY103" fmla="*/ 5142778 h 5142778"/>
              <a:gd name="connsiteX104" fmla="*/ 1584176 w 5589240"/>
              <a:gd name="connsiteY104" fmla="*/ 5142778 h 5142778"/>
              <a:gd name="connsiteX105" fmla="*/ 0 w 5589240"/>
              <a:gd name="connsiteY105" fmla="*/ 5142778 h 5142778"/>
              <a:gd name="connsiteX106" fmla="*/ 36355 w 5589240"/>
              <a:gd name="connsiteY106" fmla="*/ 5078128 h 5142778"/>
              <a:gd name="connsiteX107" fmla="*/ 85405 w 5589240"/>
              <a:gd name="connsiteY107" fmla="*/ 4991843 h 5142778"/>
              <a:gd name="connsiteX108" fmla="*/ 164324 w 5589240"/>
              <a:gd name="connsiteY108" fmla="*/ 4854690 h 5142778"/>
              <a:gd name="connsiteX109" fmla="*/ 381230 w 5589240"/>
              <a:gd name="connsiteY109" fmla="*/ 4481186 h 5142778"/>
              <a:gd name="connsiteX110" fmla="*/ 439596 w 5589240"/>
              <a:gd name="connsiteY110" fmla="*/ 4379712 h 5142778"/>
              <a:gd name="connsiteX111" fmla="*/ 478157 w 5589240"/>
              <a:gd name="connsiteY111" fmla="*/ 4312042 h 5142778"/>
              <a:gd name="connsiteX112" fmla="*/ 516383 w 5589240"/>
              <a:gd name="connsiteY112" fmla="*/ 4244314 h 5142778"/>
              <a:gd name="connsiteX113" fmla="*/ 544803 w 5589240"/>
              <a:gd name="connsiteY113" fmla="*/ 4193459 h 5142778"/>
              <a:gd name="connsiteX114" fmla="*/ 572987 w 5589240"/>
              <a:gd name="connsiteY114" fmla="*/ 4142538 h 5142778"/>
              <a:gd name="connsiteX115" fmla="*/ 591636 w 5589240"/>
              <a:gd name="connsiteY115" fmla="*/ 4108547 h 5142778"/>
              <a:gd name="connsiteX116" fmla="*/ 610163 w 5589240"/>
              <a:gd name="connsiteY116" fmla="*/ 4074516 h 5142778"/>
              <a:gd name="connsiteX117" fmla="*/ 628565 w 5589240"/>
              <a:gd name="connsiteY117" fmla="*/ 4040440 h 5142778"/>
              <a:gd name="connsiteX118" fmla="*/ 646835 w 5589240"/>
              <a:gd name="connsiteY118" fmla="*/ 4006315 h 5142778"/>
              <a:gd name="connsiteX119" fmla="*/ 664966 w 5589240"/>
              <a:gd name="connsiteY119" fmla="*/ 3972137 h 5142778"/>
              <a:gd name="connsiteX120" fmla="*/ 682954 w 5589240"/>
              <a:gd name="connsiteY120" fmla="*/ 3937902 h 5142778"/>
              <a:gd name="connsiteX121" fmla="*/ 691892 w 5589240"/>
              <a:gd name="connsiteY121" fmla="*/ 3920762 h 5142778"/>
              <a:gd name="connsiteX122" fmla="*/ 700791 w 5589240"/>
              <a:gd name="connsiteY122" fmla="*/ 3903606 h 5142778"/>
              <a:gd name="connsiteX123" fmla="*/ 709652 w 5589240"/>
              <a:gd name="connsiteY123" fmla="*/ 3886433 h 5142778"/>
              <a:gd name="connsiteX124" fmla="*/ 718472 w 5589240"/>
              <a:gd name="connsiteY124" fmla="*/ 3869243 h 5142778"/>
              <a:gd name="connsiteX125" fmla="*/ 727252 w 5589240"/>
              <a:gd name="connsiteY125" fmla="*/ 3852035 h 5142778"/>
              <a:gd name="connsiteX126" fmla="*/ 735991 w 5589240"/>
              <a:gd name="connsiteY126" fmla="*/ 3834810 h 5142778"/>
              <a:gd name="connsiteX127" fmla="*/ 744687 w 5589240"/>
              <a:gd name="connsiteY127" fmla="*/ 3817565 h 5142778"/>
              <a:gd name="connsiteX128" fmla="*/ 753341 w 5589240"/>
              <a:gd name="connsiteY128" fmla="*/ 3800302 h 5142778"/>
              <a:gd name="connsiteX129" fmla="*/ 761951 w 5589240"/>
              <a:gd name="connsiteY129" fmla="*/ 3783019 h 5142778"/>
              <a:gd name="connsiteX130" fmla="*/ 770517 w 5589240"/>
              <a:gd name="connsiteY130" fmla="*/ 3765715 h 5142778"/>
              <a:gd name="connsiteX131" fmla="*/ 779038 w 5589240"/>
              <a:gd name="connsiteY131" fmla="*/ 3748391 h 5142778"/>
              <a:gd name="connsiteX132" fmla="*/ 787512 w 5589240"/>
              <a:gd name="connsiteY132" fmla="*/ 3731046 h 5142778"/>
              <a:gd name="connsiteX133" fmla="*/ 795941 w 5589240"/>
              <a:gd name="connsiteY133" fmla="*/ 3713678 h 5142778"/>
              <a:gd name="connsiteX134" fmla="*/ 804322 w 5589240"/>
              <a:gd name="connsiteY134" fmla="*/ 3696288 h 5142778"/>
              <a:gd name="connsiteX135" fmla="*/ 812655 w 5589240"/>
              <a:gd name="connsiteY135" fmla="*/ 3678875 h 5142778"/>
              <a:gd name="connsiteX136" fmla="*/ 820938 w 5589240"/>
              <a:gd name="connsiteY136" fmla="*/ 3661439 h 5142778"/>
              <a:gd name="connsiteX137" fmla="*/ 829172 w 5589240"/>
              <a:gd name="connsiteY137" fmla="*/ 3643979 h 5142778"/>
              <a:gd name="connsiteX138" fmla="*/ 837357 w 5589240"/>
              <a:gd name="connsiteY138" fmla="*/ 3626494 h 5142778"/>
              <a:gd name="connsiteX139" fmla="*/ 845490 w 5589240"/>
              <a:gd name="connsiteY139" fmla="*/ 3608984 h 5142778"/>
              <a:gd name="connsiteX140" fmla="*/ 853571 w 5589240"/>
              <a:gd name="connsiteY140" fmla="*/ 3591449 h 5142778"/>
              <a:gd name="connsiteX141" fmla="*/ 861599 w 5589240"/>
              <a:gd name="connsiteY141" fmla="*/ 3573886 h 5142778"/>
              <a:gd name="connsiteX142" fmla="*/ 869574 w 5589240"/>
              <a:gd name="connsiteY142" fmla="*/ 3556298 h 5142778"/>
              <a:gd name="connsiteX143" fmla="*/ 877495 w 5589240"/>
              <a:gd name="connsiteY143" fmla="*/ 3538682 h 5142778"/>
              <a:gd name="connsiteX144" fmla="*/ 885361 w 5589240"/>
              <a:gd name="connsiteY144" fmla="*/ 3521039 h 5142778"/>
              <a:gd name="connsiteX145" fmla="*/ 893171 w 5589240"/>
              <a:gd name="connsiteY145" fmla="*/ 3503367 h 5142778"/>
              <a:gd name="connsiteX146" fmla="*/ 900925 w 5589240"/>
              <a:gd name="connsiteY146" fmla="*/ 3485666 h 5142778"/>
              <a:gd name="connsiteX147" fmla="*/ 908622 w 5589240"/>
              <a:gd name="connsiteY147" fmla="*/ 3467936 h 5142778"/>
              <a:gd name="connsiteX148" fmla="*/ 916260 w 5589240"/>
              <a:gd name="connsiteY148" fmla="*/ 3450176 h 5142778"/>
              <a:gd name="connsiteX149" fmla="*/ 923841 w 5589240"/>
              <a:gd name="connsiteY149" fmla="*/ 3432385 h 5142778"/>
              <a:gd name="connsiteX150" fmla="*/ 931361 w 5589240"/>
              <a:gd name="connsiteY150" fmla="*/ 3414563 h 5142778"/>
              <a:gd name="connsiteX151" fmla="*/ 938822 w 5589240"/>
              <a:gd name="connsiteY151" fmla="*/ 3396710 h 5142778"/>
              <a:gd name="connsiteX152" fmla="*/ 946221 w 5589240"/>
              <a:gd name="connsiteY152" fmla="*/ 3378825 h 5142778"/>
              <a:gd name="connsiteX153" fmla="*/ 953559 w 5589240"/>
              <a:gd name="connsiteY153" fmla="*/ 3360907 h 5142778"/>
              <a:gd name="connsiteX154" fmla="*/ 960835 w 5589240"/>
              <a:gd name="connsiteY154" fmla="*/ 3342956 h 5142778"/>
              <a:gd name="connsiteX155" fmla="*/ 968048 w 5589240"/>
              <a:gd name="connsiteY155" fmla="*/ 3324971 h 5142778"/>
              <a:gd name="connsiteX156" fmla="*/ 975195 w 5589240"/>
              <a:gd name="connsiteY156" fmla="*/ 3306952 h 5142778"/>
              <a:gd name="connsiteX157" fmla="*/ 982280 w 5589240"/>
              <a:gd name="connsiteY157" fmla="*/ 3288898 h 5142778"/>
              <a:gd name="connsiteX158" fmla="*/ 989297 w 5589240"/>
              <a:gd name="connsiteY158" fmla="*/ 3270809 h 5142778"/>
              <a:gd name="connsiteX159" fmla="*/ 996250 w 5589240"/>
              <a:gd name="connsiteY159" fmla="*/ 3252684 h 5142778"/>
              <a:gd name="connsiteX160" fmla="*/ 1003136 w 5589240"/>
              <a:gd name="connsiteY160" fmla="*/ 3234522 h 5142778"/>
              <a:gd name="connsiteX161" fmla="*/ 1009953 w 5589240"/>
              <a:gd name="connsiteY161" fmla="*/ 3216324 h 5142778"/>
              <a:gd name="connsiteX162" fmla="*/ 1016702 w 5589240"/>
              <a:gd name="connsiteY162" fmla="*/ 3198088 h 5142778"/>
              <a:gd name="connsiteX163" fmla="*/ 1023381 w 5589240"/>
              <a:gd name="connsiteY163" fmla="*/ 3179814 h 5142778"/>
              <a:gd name="connsiteX164" fmla="*/ 1029991 w 5589240"/>
              <a:gd name="connsiteY164" fmla="*/ 3161502 h 5142778"/>
              <a:gd name="connsiteX165" fmla="*/ 1036530 w 5589240"/>
              <a:gd name="connsiteY165" fmla="*/ 3143151 h 5142778"/>
              <a:gd name="connsiteX166" fmla="*/ 1042998 w 5589240"/>
              <a:gd name="connsiteY166" fmla="*/ 3124759 h 5142778"/>
              <a:gd name="connsiteX167" fmla="*/ 1049393 w 5589240"/>
              <a:gd name="connsiteY167" fmla="*/ 3106328 h 5142778"/>
              <a:gd name="connsiteX168" fmla="*/ 1055715 w 5589240"/>
              <a:gd name="connsiteY168" fmla="*/ 3087856 h 5142778"/>
              <a:gd name="connsiteX169" fmla="*/ 1061964 w 5589240"/>
              <a:gd name="connsiteY169" fmla="*/ 3069343 h 5142778"/>
              <a:gd name="connsiteX170" fmla="*/ 1068138 w 5589240"/>
              <a:gd name="connsiteY170" fmla="*/ 3050788 h 5142778"/>
              <a:gd name="connsiteX171" fmla="*/ 1074237 w 5589240"/>
              <a:gd name="connsiteY171" fmla="*/ 3032191 h 5142778"/>
              <a:gd name="connsiteX172" fmla="*/ 1080260 w 5589240"/>
              <a:gd name="connsiteY172" fmla="*/ 3013551 h 5142778"/>
              <a:gd name="connsiteX173" fmla="*/ 1086206 w 5589240"/>
              <a:gd name="connsiteY173" fmla="*/ 2994867 h 5142778"/>
              <a:gd name="connsiteX174" fmla="*/ 1092075 w 5589240"/>
              <a:gd name="connsiteY174" fmla="*/ 2976140 h 5142778"/>
              <a:gd name="connsiteX175" fmla="*/ 1097865 w 5589240"/>
              <a:gd name="connsiteY175" fmla="*/ 2957368 h 5142778"/>
              <a:gd name="connsiteX176" fmla="*/ 1103577 w 5589240"/>
              <a:gd name="connsiteY176" fmla="*/ 2938551 h 5142778"/>
              <a:gd name="connsiteX177" fmla="*/ 1109208 w 5589240"/>
              <a:gd name="connsiteY177" fmla="*/ 2919688 h 5142778"/>
              <a:gd name="connsiteX178" fmla="*/ 1114759 w 5589240"/>
              <a:gd name="connsiteY178" fmla="*/ 2900780 h 5142778"/>
              <a:gd name="connsiteX179" fmla="*/ 1120228 w 5589240"/>
              <a:gd name="connsiteY179" fmla="*/ 2881825 h 5142778"/>
              <a:gd name="connsiteX180" fmla="*/ 1125617 w 5589240"/>
              <a:gd name="connsiteY180" fmla="*/ 2862822 h 5142778"/>
              <a:gd name="connsiteX181" fmla="*/ 1130921 w 5589240"/>
              <a:gd name="connsiteY181" fmla="*/ 2843773 h 5142778"/>
              <a:gd name="connsiteX182" fmla="*/ 1136143 w 5589240"/>
              <a:gd name="connsiteY182" fmla="*/ 2824674 h 5142778"/>
              <a:gd name="connsiteX183" fmla="*/ 1141280 w 5589240"/>
              <a:gd name="connsiteY183" fmla="*/ 2805527 h 5142778"/>
              <a:gd name="connsiteX184" fmla="*/ 1146332 w 5589240"/>
              <a:gd name="connsiteY184" fmla="*/ 2786331 h 5142778"/>
              <a:gd name="connsiteX185" fmla="*/ 1151298 w 5589240"/>
              <a:gd name="connsiteY185" fmla="*/ 2767085 h 5142778"/>
              <a:gd name="connsiteX186" fmla="*/ 1156178 w 5589240"/>
              <a:gd name="connsiteY186" fmla="*/ 2747788 h 5142778"/>
              <a:gd name="connsiteX187" fmla="*/ 1160971 w 5589240"/>
              <a:gd name="connsiteY187" fmla="*/ 2728441 h 5142778"/>
              <a:gd name="connsiteX188" fmla="*/ 1165675 w 5589240"/>
              <a:gd name="connsiteY188" fmla="*/ 2709042 h 5142778"/>
              <a:gd name="connsiteX189" fmla="*/ 1170290 w 5589240"/>
              <a:gd name="connsiteY189" fmla="*/ 2689591 h 5142778"/>
              <a:gd name="connsiteX190" fmla="*/ 1174816 w 5589240"/>
              <a:gd name="connsiteY190" fmla="*/ 2670087 h 5142778"/>
              <a:gd name="connsiteX191" fmla="*/ 1179252 w 5589240"/>
              <a:gd name="connsiteY191" fmla="*/ 2650531 h 5142778"/>
              <a:gd name="connsiteX192" fmla="*/ 1183597 w 5589240"/>
              <a:gd name="connsiteY192" fmla="*/ 2630921 h 5142778"/>
              <a:gd name="connsiteX193" fmla="*/ 1187850 w 5589240"/>
              <a:gd name="connsiteY193" fmla="*/ 2611257 h 5142778"/>
              <a:gd name="connsiteX194" fmla="*/ 1192010 w 5589240"/>
              <a:gd name="connsiteY194" fmla="*/ 2591538 h 5142778"/>
              <a:gd name="connsiteX195" fmla="*/ 1196077 w 5589240"/>
              <a:gd name="connsiteY195" fmla="*/ 2571764 h 5142778"/>
              <a:gd name="connsiteX196" fmla="*/ 1200049 w 5589240"/>
              <a:gd name="connsiteY196" fmla="*/ 2551934 h 5142778"/>
              <a:gd name="connsiteX197" fmla="*/ 1203927 w 5589240"/>
              <a:gd name="connsiteY197" fmla="*/ 2532048 h 5142778"/>
              <a:gd name="connsiteX198" fmla="*/ 1207710 w 5589240"/>
              <a:gd name="connsiteY198" fmla="*/ 2512105 h 5142778"/>
              <a:gd name="connsiteX199" fmla="*/ 1211395 w 5589240"/>
              <a:gd name="connsiteY199" fmla="*/ 2492104 h 5142778"/>
              <a:gd name="connsiteX200" fmla="*/ 1214985 w 5589240"/>
              <a:gd name="connsiteY200" fmla="*/ 2472046 h 5142778"/>
              <a:gd name="connsiteX201" fmla="*/ 1218476 w 5589240"/>
              <a:gd name="connsiteY201" fmla="*/ 2451929 h 5142778"/>
              <a:gd name="connsiteX202" fmla="*/ 1221868 w 5589240"/>
              <a:gd name="connsiteY202" fmla="*/ 2431753 h 5142778"/>
              <a:gd name="connsiteX203" fmla="*/ 1225161 w 5589240"/>
              <a:gd name="connsiteY203" fmla="*/ 2411518 h 5142778"/>
              <a:gd name="connsiteX204" fmla="*/ 1228353 w 5589240"/>
              <a:gd name="connsiteY204" fmla="*/ 2391223 h 5142778"/>
              <a:gd name="connsiteX205" fmla="*/ 1231446 w 5589240"/>
              <a:gd name="connsiteY205" fmla="*/ 2370867 h 5142778"/>
              <a:gd name="connsiteX206" fmla="*/ 1234436 w 5589240"/>
              <a:gd name="connsiteY206" fmla="*/ 2350449 h 5142778"/>
              <a:gd name="connsiteX207" fmla="*/ 1237324 w 5589240"/>
              <a:gd name="connsiteY207" fmla="*/ 2329971 h 5142778"/>
              <a:gd name="connsiteX208" fmla="*/ 1240109 w 5589240"/>
              <a:gd name="connsiteY208" fmla="*/ 2309430 h 5142778"/>
              <a:gd name="connsiteX209" fmla="*/ 1242790 w 5589240"/>
              <a:gd name="connsiteY209" fmla="*/ 2288826 h 5142778"/>
              <a:gd name="connsiteX210" fmla="*/ 1245366 w 5589240"/>
              <a:gd name="connsiteY210" fmla="*/ 2268159 h 5142778"/>
              <a:gd name="connsiteX211" fmla="*/ 1247837 w 5589240"/>
              <a:gd name="connsiteY211" fmla="*/ 2247428 h 5142778"/>
              <a:gd name="connsiteX212" fmla="*/ 1250202 w 5589240"/>
              <a:gd name="connsiteY212" fmla="*/ 2226633 h 5142778"/>
              <a:gd name="connsiteX213" fmla="*/ 1252460 w 5589240"/>
              <a:gd name="connsiteY213" fmla="*/ 2205773 h 5142778"/>
              <a:gd name="connsiteX214" fmla="*/ 1254610 w 5589240"/>
              <a:gd name="connsiteY214" fmla="*/ 2184847 h 5142778"/>
              <a:gd name="connsiteX215" fmla="*/ 1256651 w 5589240"/>
              <a:gd name="connsiteY215" fmla="*/ 2163856 h 5142778"/>
              <a:gd name="connsiteX216" fmla="*/ 1258584 w 5589240"/>
              <a:gd name="connsiteY216" fmla="*/ 2142798 h 5142778"/>
              <a:gd name="connsiteX217" fmla="*/ 1260407 w 5589240"/>
              <a:gd name="connsiteY217" fmla="*/ 2121673 h 5142778"/>
              <a:gd name="connsiteX218" fmla="*/ 1262119 w 5589240"/>
              <a:gd name="connsiteY218" fmla="*/ 2100480 h 5142778"/>
              <a:gd name="connsiteX219" fmla="*/ 1263719 w 5589240"/>
              <a:gd name="connsiteY219" fmla="*/ 2079219 h 5142778"/>
              <a:gd name="connsiteX220" fmla="*/ 1265207 w 5589240"/>
              <a:gd name="connsiteY220" fmla="*/ 2057890 h 5142778"/>
              <a:gd name="connsiteX221" fmla="*/ 1266583 w 5589240"/>
              <a:gd name="connsiteY221" fmla="*/ 2036492 h 5142778"/>
              <a:gd name="connsiteX222" fmla="*/ 1267845 w 5589240"/>
              <a:gd name="connsiteY222" fmla="*/ 2015023 h 5142778"/>
              <a:gd name="connsiteX223" fmla="*/ 1268992 w 5589240"/>
              <a:gd name="connsiteY223" fmla="*/ 1993484 h 5142778"/>
              <a:gd name="connsiteX224" fmla="*/ 1270024 w 5589240"/>
              <a:gd name="connsiteY224" fmla="*/ 1971875 h 5142778"/>
              <a:gd name="connsiteX225" fmla="*/ 1270940 w 5589240"/>
              <a:gd name="connsiteY225" fmla="*/ 1950194 h 5142778"/>
              <a:gd name="connsiteX226" fmla="*/ 1271740 w 5589240"/>
              <a:gd name="connsiteY226" fmla="*/ 1928441 h 5142778"/>
              <a:gd name="connsiteX227" fmla="*/ 1272422 w 5589240"/>
              <a:gd name="connsiteY227" fmla="*/ 1906616 h 5142778"/>
              <a:gd name="connsiteX228" fmla="*/ 1272986 w 5589240"/>
              <a:gd name="connsiteY228" fmla="*/ 1884718 h 5142778"/>
              <a:gd name="connsiteX229" fmla="*/ 1273430 w 5589240"/>
              <a:gd name="connsiteY229" fmla="*/ 1862747 h 5142778"/>
              <a:gd name="connsiteX230" fmla="*/ 1273755 w 5589240"/>
              <a:gd name="connsiteY230" fmla="*/ 1840700 h 5142778"/>
              <a:gd name="connsiteX231" fmla="*/ 1273961 w 5589240"/>
              <a:gd name="connsiteY231" fmla="*/ 1818581 h 5142778"/>
              <a:gd name="connsiteX232" fmla="*/ 1274005 w 5589240"/>
              <a:gd name="connsiteY232" fmla="*/ 1774114 h 5142778"/>
              <a:gd name="connsiteX233" fmla="*/ 1273844 w 5589240"/>
              <a:gd name="connsiteY233" fmla="*/ 1751767 h 5142778"/>
              <a:gd name="connsiteX234" fmla="*/ 1273558 w 5589240"/>
              <a:gd name="connsiteY234" fmla="*/ 1729342 h 5142778"/>
              <a:gd name="connsiteX235" fmla="*/ 1273150 w 5589240"/>
              <a:gd name="connsiteY235" fmla="*/ 1706841 h 5142778"/>
              <a:gd name="connsiteX236" fmla="*/ 1272616 w 5589240"/>
              <a:gd name="connsiteY236" fmla="*/ 1684263 h 5142778"/>
              <a:gd name="connsiteX237" fmla="*/ 1271956 w 5589240"/>
              <a:gd name="connsiteY237" fmla="*/ 1661605 h 5142778"/>
              <a:gd name="connsiteX238" fmla="*/ 1271170 w 5589240"/>
              <a:gd name="connsiteY238" fmla="*/ 1638868 h 5142778"/>
              <a:gd name="connsiteX239" fmla="*/ 1270256 w 5589240"/>
              <a:gd name="connsiteY239" fmla="*/ 1616053 h 5142778"/>
              <a:gd name="connsiteX240" fmla="*/ 1269215 w 5589240"/>
              <a:gd name="connsiteY240" fmla="*/ 1593157 h 5142778"/>
              <a:gd name="connsiteX241" fmla="*/ 1268044 w 5589240"/>
              <a:gd name="connsiteY241" fmla="*/ 1570181 h 5142778"/>
              <a:gd name="connsiteX242" fmla="*/ 1266744 w 5589240"/>
              <a:gd name="connsiteY242" fmla="*/ 1547124 h 5142778"/>
              <a:gd name="connsiteX243" fmla="*/ 1265314 w 5589240"/>
              <a:gd name="connsiteY243" fmla="*/ 1523985 h 5142778"/>
              <a:gd name="connsiteX244" fmla="*/ 1263753 w 5589240"/>
              <a:gd name="connsiteY244" fmla="*/ 1500764 h 5142778"/>
              <a:gd name="connsiteX245" fmla="*/ 1262060 w 5589240"/>
              <a:gd name="connsiteY245" fmla="*/ 1477461 h 5142778"/>
              <a:gd name="connsiteX246" fmla="*/ 1260234 w 5589240"/>
              <a:gd name="connsiteY246" fmla="*/ 1454074 h 5142778"/>
              <a:gd name="connsiteX247" fmla="*/ 1258276 w 5589240"/>
              <a:gd name="connsiteY247" fmla="*/ 1430604 h 5142778"/>
              <a:gd name="connsiteX248" fmla="*/ 1256182 w 5589240"/>
              <a:gd name="connsiteY248" fmla="*/ 1407049 h 5142778"/>
              <a:gd name="connsiteX249" fmla="*/ 1253955 w 5589240"/>
              <a:gd name="connsiteY249" fmla="*/ 1383410 h 5142778"/>
              <a:gd name="connsiteX250" fmla="*/ 1251592 w 5589240"/>
              <a:gd name="connsiteY250" fmla="*/ 1359685 h 5142778"/>
              <a:gd name="connsiteX251" fmla="*/ 1249092 w 5589240"/>
              <a:gd name="connsiteY251" fmla="*/ 1335873 h 5142778"/>
              <a:gd name="connsiteX252" fmla="*/ 1246456 w 5589240"/>
              <a:gd name="connsiteY252" fmla="*/ 1311977 h 5142778"/>
              <a:gd name="connsiteX253" fmla="*/ 1243681 w 5589240"/>
              <a:gd name="connsiteY253" fmla="*/ 1287992 h 5142778"/>
              <a:gd name="connsiteX254" fmla="*/ 1240769 w 5589240"/>
              <a:gd name="connsiteY254" fmla="*/ 1263921 h 5142778"/>
              <a:gd name="connsiteX255" fmla="*/ 1237716 w 5589240"/>
              <a:gd name="connsiteY255" fmla="*/ 1239761 h 5142778"/>
              <a:gd name="connsiteX256" fmla="*/ 1234524 w 5589240"/>
              <a:gd name="connsiteY256" fmla="*/ 1215513 h 5142778"/>
              <a:gd name="connsiteX257" fmla="*/ 1231190 w 5589240"/>
              <a:gd name="connsiteY257" fmla="*/ 1191176 h 5142778"/>
              <a:gd name="connsiteX258" fmla="*/ 1227715 w 5589240"/>
              <a:gd name="connsiteY258" fmla="*/ 1166749 h 5142778"/>
              <a:gd name="connsiteX259" fmla="*/ 1224099 w 5589240"/>
              <a:gd name="connsiteY259" fmla="*/ 1142232 h 5142778"/>
              <a:gd name="connsiteX260" fmla="*/ 1220339 w 5589240"/>
              <a:gd name="connsiteY260" fmla="*/ 1117624 h 5142778"/>
              <a:gd name="connsiteX261" fmla="*/ 1216434 w 5589240"/>
              <a:gd name="connsiteY261" fmla="*/ 1092925 h 5142778"/>
              <a:gd name="connsiteX262" fmla="*/ 1212386 w 5589240"/>
              <a:gd name="connsiteY262" fmla="*/ 1068134 h 5142778"/>
              <a:gd name="connsiteX263" fmla="*/ 1208192 w 5589240"/>
              <a:gd name="connsiteY263" fmla="*/ 1043251 h 5142778"/>
              <a:gd name="connsiteX264" fmla="*/ 1203852 w 5589240"/>
              <a:gd name="connsiteY264" fmla="*/ 1018274 h 5142778"/>
              <a:gd name="connsiteX265" fmla="*/ 1199365 w 5589240"/>
              <a:gd name="connsiteY265" fmla="*/ 993205 h 5142778"/>
              <a:gd name="connsiteX266" fmla="*/ 1194731 w 5589240"/>
              <a:gd name="connsiteY266" fmla="*/ 968042 h 5142778"/>
              <a:gd name="connsiteX267" fmla="*/ 1189948 w 5589240"/>
              <a:gd name="connsiteY267" fmla="*/ 942784 h 5142778"/>
              <a:gd name="connsiteX268" fmla="*/ 1185016 w 5589240"/>
              <a:gd name="connsiteY268" fmla="*/ 917431 h 5142778"/>
              <a:gd name="connsiteX269" fmla="*/ 1179934 w 5589240"/>
              <a:gd name="connsiteY269" fmla="*/ 891982 h 5142778"/>
              <a:gd name="connsiteX270" fmla="*/ 1174701 w 5589240"/>
              <a:gd name="connsiteY270" fmla="*/ 866438 h 5142778"/>
              <a:gd name="connsiteX271" fmla="*/ 1169317 w 5589240"/>
              <a:gd name="connsiteY271" fmla="*/ 840796 h 5142778"/>
              <a:gd name="connsiteX272" fmla="*/ 1163781 w 5589240"/>
              <a:gd name="connsiteY272" fmla="*/ 815058 h 5142778"/>
              <a:gd name="connsiteX273" fmla="*/ 1158092 w 5589240"/>
              <a:gd name="connsiteY273" fmla="*/ 789222 h 5142778"/>
              <a:gd name="connsiteX274" fmla="*/ 1152249 w 5589240"/>
              <a:gd name="connsiteY274" fmla="*/ 763287 h 5142778"/>
              <a:gd name="connsiteX275" fmla="*/ 1146253 w 5589240"/>
              <a:gd name="connsiteY275" fmla="*/ 737255 h 5142778"/>
              <a:gd name="connsiteX276" fmla="*/ 1140101 w 5589240"/>
              <a:gd name="connsiteY276" fmla="*/ 711122 h 5142778"/>
              <a:gd name="connsiteX277" fmla="*/ 1133793 w 5589240"/>
              <a:gd name="connsiteY277" fmla="*/ 684890 h 5142778"/>
              <a:gd name="connsiteX278" fmla="*/ 1127327 w 5589240"/>
              <a:gd name="connsiteY278" fmla="*/ 658557 h 5142778"/>
              <a:gd name="connsiteX279" fmla="*/ 1120705 w 5589240"/>
              <a:gd name="connsiteY279" fmla="*/ 632123 h 5142778"/>
              <a:gd name="connsiteX280" fmla="*/ 1113925 w 5589240"/>
              <a:gd name="connsiteY280" fmla="*/ 605589 h 5142778"/>
              <a:gd name="connsiteX281" fmla="*/ 1106986 w 5589240"/>
              <a:gd name="connsiteY281" fmla="*/ 578951 h 5142778"/>
              <a:gd name="connsiteX282" fmla="*/ 1099887 w 5589240"/>
              <a:gd name="connsiteY282" fmla="*/ 552212 h 5142778"/>
              <a:gd name="connsiteX283" fmla="*/ 1092628 w 5589240"/>
              <a:gd name="connsiteY283" fmla="*/ 525369 h 5142778"/>
              <a:gd name="connsiteX284" fmla="*/ 1085207 w 5589240"/>
              <a:gd name="connsiteY284" fmla="*/ 498423 h 5142778"/>
              <a:gd name="connsiteX285" fmla="*/ 1077624 w 5589240"/>
              <a:gd name="connsiteY285" fmla="*/ 471372 h 5142778"/>
              <a:gd name="connsiteX286" fmla="*/ 1069880 w 5589240"/>
              <a:gd name="connsiteY286" fmla="*/ 444217 h 5142778"/>
              <a:gd name="connsiteX287" fmla="*/ 1061971 w 5589240"/>
              <a:gd name="connsiteY287" fmla="*/ 416957 h 5142778"/>
              <a:gd name="connsiteX288" fmla="*/ 1053898 w 5589240"/>
              <a:gd name="connsiteY288" fmla="*/ 389591 h 5142778"/>
              <a:gd name="connsiteX289" fmla="*/ 1045660 w 5589240"/>
              <a:gd name="connsiteY289" fmla="*/ 362118 h 5142778"/>
              <a:gd name="connsiteX290" fmla="*/ 1037256 w 5589240"/>
              <a:gd name="connsiteY290" fmla="*/ 334538 h 5142778"/>
              <a:gd name="connsiteX291" fmla="*/ 1028686 w 5589240"/>
              <a:gd name="connsiteY291" fmla="*/ 306852 h 5142778"/>
              <a:gd name="connsiteX292" fmla="*/ 1019950 w 5589240"/>
              <a:gd name="connsiteY292" fmla="*/ 279057 h 5142778"/>
              <a:gd name="connsiteX293" fmla="*/ 1011045 w 5589240"/>
              <a:gd name="connsiteY293" fmla="*/ 251154 h 5142778"/>
              <a:gd name="connsiteX294" fmla="*/ 1001971 w 5589240"/>
              <a:gd name="connsiteY294" fmla="*/ 223142 h 5142778"/>
              <a:gd name="connsiteX295" fmla="*/ 992728 w 5589240"/>
              <a:gd name="connsiteY295" fmla="*/ 195020 h 5142778"/>
              <a:gd name="connsiteX296" fmla="*/ 983314 w 5589240"/>
              <a:gd name="connsiteY296" fmla="*/ 166788 h 5142778"/>
              <a:gd name="connsiteX297" fmla="*/ 973730 w 5589240"/>
              <a:gd name="connsiteY297" fmla="*/ 138446 h 5142778"/>
              <a:gd name="connsiteX298" fmla="*/ 963974 w 5589240"/>
              <a:gd name="connsiteY298" fmla="*/ 109992 h 5142778"/>
              <a:gd name="connsiteX299" fmla="*/ 954045 w 5589240"/>
              <a:gd name="connsiteY299" fmla="*/ 81427 h 5142778"/>
              <a:gd name="connsiteX300" fmla="*/ 943943 w 5589240"/>
              <a:gd name="connsiteY300" fmla="*/ 52750 h 5142778"/>
              <a:gd name="connsiteX301" fmla="*/ 933667 w 5589240"/>
              <a:gd name="connsiteY301" fmla="*/ 23959 h 51427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Lst>
            <a:rect l="l" t="t" r="r" b="b"/>
            <a:pathLst>
              <a:path w="5589240" h="5142778">
                <a:moveTo>
                  <a:pt x="925004" y="0"/>
                </a:moveTo>
                <a:lnTo>
                  <a:pt x="1584176" y="0"/>
                </a:lnTo>
                <a:lnTo>
                  <a:pt x="1763212" y="0"/>
                </a:lnTo>
                <a:lnTo>
                  <a:pt x="5589240" y="0"/>
                </a:lnTo>
                <a:lnTo>
                  <a:pt x="5589240" y="4345781"/>
                </a:lnTo>
                <a:lnTo>
                  <a:pt x="5589238" y="4345781"/>
                </a:lnTo>
                <a:lnTo>
                  <a:pt x="5589238" y="4344165"/>
                </a:lnTo>
                <a:lnTo>
                  <a:pt x="5540450" y="4326824"/>
                </a:lnTo>
                <a:lnTo>
                  <a:pt x="5492379" y="4310591"/>
                </a:lnTo>
                <a:lnTo>
                  <a:pt x="5445012" y="4295447"/>
                </a:lnTo>
                <a:lnTo>
                  <a:pt x="5398338" y="4281374"/>
                </a:lnTo>
                <a:lnTo>
                  <a:pt x="5352340" y="4268353"/>
                </a:lnTo>
                <a:lnTo>
                  <a:pt x="5307008" y="4256365"/>
                </a:lnTo>
                <a:lnTo>
                  <a:pt x="5262327" y="4245394"/>
                </a:lnTo>
                <a:lnTo>
                  <a:pt x="5218286" y="4235421"/>
                </a:lnTo>
                <a:lnTo>
                  <a:pt x="5174871" y="4226427"/>
                </a:lnTo>
                <a:lnTo>
                  <a:pt x="5132068" y="4218394"/>
                </a:lnTo>
                <a:lnTo>
                  <a:pt x="5089864" y="4211304"/>
                </a:lnTo>
                <a:lnTo>
                  <a:pt x="5048250" y="4205138"/>
                </a:lnTo>
                <a:lnTo>
                  <a:pt x="5027658" y="4202397"/>
                </a:lnTo>
                <a:lnTo>
                  <a:pt x="5007207" y="4199880"/>
                </a:lnTo>
                <a:lnTo>
                  <a:pt x="4986898" y="4197584"/>
                </a:lnTo>
                <a:lnTo>
                  <a:pt x="4966726" y="4195509"/>
                </a:lnTo>
                <a:lnTo>
                  <a:pt x="4946692" y="4193650"/>
                </a:lnTo>
                <a:lnTo>
                  <a:pt x="4926792" y="4192007"/>
                </a:lnTo>
                <a:lnTo>
                  <a:pt x="4907028" y="4190577"/>
                </a:lnTo>
                <a:lnTo>
                  <a:pt x="4887393" y="4189358"/>
                </a:lnTo>
                <a:lnTo>
                  <a:pt x="4867891" y="4188346"/>
                </a:lnTo>
                <a:lnTo>
                  <a:pt x="4848516" y="4187541"/>
                </a:lnTo>
                <a:lnTo>
                  <a:pt x="4829270" y="4186940"/>
                </a:lnTo>
                <a:lnTo>
                  <a:pt x="4810148" y="4186540"/>
                </a:lnTo>
                <a:lnTo>
                  <a:pt x="4791151" y="4186339"/>
                </a:lnTo>
                <a:lnTo>
                  <a:pt x="4772275" y="4186336"/>
                </a:lnTo>
                <a:lnTo>
                  <a:pt x="4753521" y="4186526"/>
                </a:lnTo>
                <a:lnTo>
                  <a:pt x="4734884" y="4186909"/>
                </a:lnTo>
                <a:lnTo>
                  <a:pt x="4716367" y="4187483"/>
                </a:lnTo>
                <a:lnTo>
                  <a:pt x="4697964" y="4188243"/>
                </a:lnTo>
                <a:lnTo>
                  <a:pt x="4679676" y="4189190"/>
                </a:lnTo>
                <a:lnTo>
                  <a:pt x="4661500" y="4190320"/>
                </a:lnTo>
                <a:lnTo>
                  <a:pt x="4643435" y="4191630"/>
                </a:lnTo>
                <a:lnTo>
                  <a:pt x="4625479" y="4193119"/>
                </a:lnTo>
                <a:lnTo>
                  <a:pt x="4607631" y="4194785"/>
                </a:lnTo>
                <a:lnTo>
                  <a:pt x="4589889" y="4196625"/>
                </a:lnTo>
                <a:lnTo>
                  <a:pt x="4572251" y="4198636"/>
                </a:lnTo>
                <a:lnTo>
                  <a:pt x="4554716" y="4200817"/>
                </a:lnTo>
                <a:lnTo>
                  <a:pt x="4537282" y="4203166"/>
                </a:lnTo>
                <a:lnTo>
                  <a:pt x="4519948" y="4205679"/>
                </a:lnTo>
                <a:lnTo>
                  <a:pt x="4502712" y="4208355"/>
                </a:lnTo>
                <a:lnTo>
                  <a:pt x="4485571" y="4211191"/>
                </a:lnTo>
                <a:lnTo>
                  <a:pt x="4451572" y="4217335"/>
                </a:lnTo>
                <a:lnTo>
                  <a:pt x="4417939" y="4224094"/>
                </a:lnTo>
                <a:lnTo>
                  <a:pt x="4368146" y="4235344"/>
                </a:lnTo>
                <a:lnTo>
                  <a:pt x="4335369" y="4243558"/>
                </a:lnTo>
                <a:lnTo>
                  <a:pt x="4302911" y="4252322"/>
                </a:lnTo>
                <a:lnTo>
                  <a:pt x="4270761" y="4261618"/>
                </a:lnTo>
                <a:lnTo>
                  <a:pt x="4238903" y="4271428"/>
                </a:lnTo>
                <a:lnTo>
                  <a:pt x="4207327" y="4281734"/>
                </a:lnTo>
                <a:lnTo>
                  <a:pt x="4176018" y="4292517"/>
                </a:lnTo>
                <a:lnTo>
                  <a:pt x="4144964" y="4303758"/>
                </a:lnTo>
                <a:lnTo>
                  <a:pt x="4114151" y="4315440"/>
                </a:lnTo>
                <a:lnTo>
                  <a:pt x="4083566" y="4327545"/>
                </a:lnTo>
                <a:lnTo>
                  <a:pt x="4053198" y="4340054"/>
                </a:lnTo>
                <a:lnTo>
                  <a:pt x="4023031" y="4352948"/>
                </a:lnTo>
                <a:lnTo>
                  <a:pt x="3993054" y="4366210"/>
                </a:lnTo>
                <a:lnTo>
                  <a:pt x="3963254" y="4379822"/>
                </a:lnTo>
                <a:lnTo>
                  <a:pt x="3918855" y="4400854"/>
                </a:lnTo>
                <a:lnTo>
                  <a:pt x="3874780" y="4422570"/>
                </a:lnTo>
                <a:lnTo>
                  <a:pt x="3830984" y="4444908"/>
                </a:lnTo>
                <a:lnTo>
                  <a:pt x="3787424" y="4467805"/>
                </a:lnTo>
                <a:lnTo>
                  <a:pt x="3729634" y="4499099"/>
                </a:lnTo>
                <a:lnTo>
                  <a:pt x="3643361" y="4547383"/>
                </a:lnTo>
                <a:lnTo>
                  <a:pt x="3427694" y="4672140"/>
                </a:lnTo>
                <a:lnTo>
                  <a:pt x="3267070" y="4763822"/>
                </a:lnTo>
                <a:lnTo>
                  <a:pt x="3192696" y="4804607"/>
                </a:lnTo>
                <a:lnTo>
                  <a:pt x="3132387" y="4836560"/>
                </a:lnTo>
                <a:lnTo>
                  <a:pt x="3086616" y="4860036"/>
                </a:lnTo>
                <a:lnTo>
                  <a:pt x="3040332" y="4883024"/>
                </a:lnTo>
                <a:lnTo>
                  <a:pt x="2993492" y="4905462"/>
                </a:lnTo>
                <a:lnTo>
                  <a:pt x="2946052" y="4927290"/>
                </a:lnTo>
                <a:lnTo>
                  <a:pt x="2914070" y="4941472"/>
                </a:lnTo>
                <a:lnTo>
                  <a:pt x="2881789" y="4955337"/>
                </a:lnTo>
                <a:lnTo>
                  <a:pt x="2849196" y="4968866"/>
                </a:lnTo>
                <a:lnTo>
                  <a:pt x="2816278" y="4982041"/>
                </a:lnTo>
                <a:lnTo>
                  <a:pt x="2783021" y="4994845"/>
                </a:lnTo>
                <a:lnTo>
                  <a:pt x="2749413" y="5007258"/>
                </a:lnTo>
                <a:lnTo>
                  <a:pt x="2715440" y="5019263"/>
                </a:lnTo>
                <a:lnTo>
                  <a:pt x="2681090" y="5030841"/>
                </a:lnTo>
                <a:lnTo>
                  <a:pt x="2646349" y="5041974"/>
                </a:lnTo>
                <a:lnTo>
                  <a:pt x="2611205" y="5052643"/>
                </a:lnTo>
                <a:lnTo>
                  <a:pt x="2575645" y="5062831"/>
                </a:lnTo>
                <a:lnTo>
                  <a:pt x="2539655" y="5072519"/>
                </a:lnTo>
                <a:lnTo>
                  <a:pt x="2503222" y="5081689"/>
                </a:lnTo>
                <a:lnTo>
                  <a:pt x="2466334" y="5090323"/>
                </a:lnTo>
                <a:lnTo>
                  <a:pt x="2428977" y="5098402"/>
                </a:lnTo>
                <a:lnTo>
                  <a:pt x="2391138" y="5105908"/>
                </a:lnTo>
                <a:lnTo>
                  <a:pt x="2352805" y="5112824"/>
                </a:lnTo>
                <a:lnTo>
                  <a:pt x="2313964" y="5119129"/>
                </a:lnTo>
                <a:lnTo>
                  <a:pt x="2274602" y="5124807"/>
                </a:lnTo>
                <a:lnTo>
                  <a:pt x="2234707" y="5129839"/>
                </a:lnTo>
                <a:lnTo>
                  <a:pt x="2194264" y="5134207"/>
                </a:lnTo>
                <a:lnTo>
                  <a:pt x="2153262" y="5137893"/>
                </a:lnTo>
                <a:lnTo>
                  <a:pt x="2111687" y="5140877"/>
                </a:lnTo>
                <a:lnTo>
                  <a:pt x="2076318" y="5142778"/>
                </a:lnTo>
                <a:lnTo>
                  <a:pt x="1763212" y="5142778"/>
                </a:lnTo>
                <a:lnTo>
                  <a:pt x="1584176" y="5142778"/>
                </a:lnTo>
                <a:lnTo>
                  <a:pt x="0" y="5142778"/>
                </a:lnTo>
                <a:lnTo>
                  <a:pt x="36355" y="5078128"/>
                </a:lnTo>
                <a:lnTo>
                  <a:pt x="85405" y="4991843"/>
                </a:lnTo>
                <a:lnTo>
                  <a:pt x="164324" y="4854690"/>
                </a:lnTo>
                <a:lnTo>
                  <a:pt x="381230" y="4481186"/>
                </a:lnTo>
                <a:lnTo>
                  <a:pt x="439596" y="4379712"/>
                </a:lnTo>
                <a:lnTo>
                  <a:pt x="478157" y="4312042"/>
                </a:lnTo>
                <a:lnTo>
                  <a:pt x="516383" y="4244314"/>
                </a:lnTo>
                <a:lnTo>
                  <a:pt x="544803" y="4193459"/>
                </a:lnTo>
                <a:lnTo>
                  <a:pt x="572987" y="4142538"/>
                </a:lnTo>
                <a:lnTo>
                  <a:pt x="591636" y="4108547"/>
                </a:lnTo>
                <a:lnTo>
                  <a:pt x="610163" y="4074516"/>
                </a:lnTo>
                <a:lnTo>
                  <a:pt x="628565" y="4040440"/>
                </a:lnTo>
                <a:lnTo>
                  <a:pt x="646835" y="4006315"/>
                </a:lnTo>
                <a:lnTo>
                  <a:pt x="664966" y="3972137"/>
                </a:lnTo>
                <a:lnTo>
                  <a:pt x="682954" y="3937902"/>
                </a:lnTo>
                <a:lnTo>
                  <a:pt x="691892" y="3920762"/>
                </a:lnTo>
                <a:lnTo>
                  <a:pt x="700791" y="3903606"/>
                </a:lnTo>
                <a:lnTo>
                  <a:pt x="709652" y="3886433"/>
                </a:lnTo>
                <a:lnTo>
                  <a:pt x="718472" y="3869243"/>
                </a:lnTo>
                <a:lnTo>
                  <a:pt x="727252" y="3852035"/>
                </a:lnTo>
                <a:lnTo>
                  <a:pt x="735991" y="3834810"/>
                </a:lnTo>
                <a:lnTo>
                  <a:pt x="744687" y="3817565"/>
                </a:lnTo>
                <a:lnTo>
                  <a:pt x="753341" y="3800302"/>
                </a:lnTo>
                <a:lnTo>
                  <a:pt x="761951" y="3783019"/>
                </a:lnTo>
                <a:lnTo>
                  <a:pt x="770517" y="3765715"/>
                </a:lnTo>
                <a:lnTo>
                  <a:pt x="779038" y="3748391"/>
                </a:lnTo>
                <a:lnTo>
                  <a:pt x="787512" y="3731046"/>
                </a:lnTo>
                <a:lnTo>
                  <a:pt x="795941" y="3713678"/>
                </a:lnTo>
                <a:lnTo>
                  <a:pt x="804322" y="3696288"/>
                </a:lnTo>
                <a:lnTo>
                  <a:pt x="812655" y="3678875"/>
                </a:lnTo>
                <a:lnTo>
                  <a:pt x="820938" y="3661439"/>
                </a:lnTo>
                <a:lnTo>
                  <a:pt x="829172" y="3643979"/>
                </a:lnTo>
                <a:lnTo>
                  <a:pt x="837357" y="3626494"/>
                </a:lnTo>
                <a:lnTo>
                  <a:pt x="845490" y="3608984"/>
                </a:lnTo>
                <a:lnTo>
                  <a:pt x="853571" y="3591449"/>
                </a:lnTo>
                <a:lnTo>
                  <a:pt x="861599" y="3573886"/>
                </a:lnTo>
                <a:lnTo>
                  <a:pt x="869574" y="3556298"/>
                </a:lnTo>
                <a:lnTo>
                  <a:pt x="877495" y="3538682"/>
                </a:lnTo>
                <a:lnTo>
                  <a:pt x="885361" y="3521039"/>
                </a:lnTo>
                <a:lnTo>
                  <a:pt x="893171" y="3503367"/>
                </a:lnTo>
                <a:lnTo>
                  <a:pt x="900925" y="3485666"/>
                </a:lnTo>
                <a:lnTo>
                  <a:pt x="908622" y="3467936"/>
                </a:lnTo>
                <a:lnTo>
                  <a:pt x="916260" y="3450176"/>
                </a:lnTo>
                <a:lnTo>
                  <a:pt x="923841" y="3432385"/>
                </a:lnTo>
                <a:lnTo>
                  <a:pt x="931361" y="3414563"/>
                </a:lnTo>
                <a:lnTo>
                  <a:pt x="938822" y="3396710"/>
                </a:lnTo>
                <a:lnTo>
                  <a:pt x="946221" y="3378825"/>
                </a:lnTo>
                <a:lnTo>
                  <a:pt x="953559" y="3360907"/>
                </a:lnTo>
                <a:lnTo>
                  <a:pt x="960835" y="3342956"/>
                </a:lnTo>
                <a:lnTo>
                  <a:pt x="968048" y="3324971"/>
                </a:lnTo>
                <a:lnTo>
                  <a:pt x="975195" y="3306952"/>
                </a:lnTo>
                <a:lnTo>
                  <a:pt x="982280" y="3288898"/>
                </a:lnTo>
                <a:lnTo>
                  <a:pt x="989297" y="3270809"/>
                </a:lnTo>
                <a:lnTo>
                  <a:pt x="996250" y="3252684"/>
                </a:lnTo>
                <a:lnTo>
                  <a:pt x="1003136" y="3234522"/>
                </a:lnTo>
                <a:lnTo>
                  <a:pt x="1009953" y="3216324"/>
                </a:lnTo>
                <a:lnTo>
                  <a:pt x="1016702" y="3198088"/>
                </a:lnTo>
                <a:lnTo>
                  <a:pt x="1023381" y="3179814"/>
                </a:lnTo>
                <a:lnTo>
                  <a:pt x="1029991" y="3161502"/>
                </a:lnTo>
                <a:lnTo>
                  <a:pt x="1036530" y="3143151"/>
                </a:lnTo>
                <a:lnTo>
                  <a:pt x="1042998" y="3124759"/>
                </a:lnTo>
                <a:lnTo>
                  <a:pt x="1049393" y="3106328"/>
                </a:lnTo>
                <a:lnTo>
                  <a:pt x="1055715" y="3087856"/>
                </a:lnTo>
                <a:lnTo>
                  <a:pt x="1061964" y="3069343"/>
                </a:lnTo>
                <a:lnTo>
                  <a:pt x="1068138" y="3050788"/>
                </a:lnTo>
                <a:lnTo>
                  <a:pt x="1074237" y="3032191"/>
                </a:lnTo>
                <a:lnTo>
                  <a:pt x="1080260" y="3013551"/>
                </a:lnTo>
                <a:lnTo>
                  <a:pt x="1086206" y="2994867"/>
                </a:lnTo>
                <a:lnTo>
                  <a:pt x="1092075" y="2976140"/>
                </a:lnTo>
                <a:lnTo>
                  <a:pt x="1097865" y="2957368"/>
                </a:lnTo>
                <a:lnTo>
                  <a:pt x="1103577" y="2938551"/>
                </a:lnTo>
                <a:lnTo>
                  <a:pt x="1109208" y="2919688"/>
                </a:lnTo>
                <a:lnTo>
                  <a:pt x="1114759" y="2900780"/>
                </a:lnTo>
                <a:lnTo>
                  <a:pt x="1120228" y="2881825"/>
                </a:lnTo>
                <a:lnTo>
                  <a:pt x="1125617" y="2862822"/>
                </a:lnTo>
                <a:lnTo>
                  <a:pt x="1130921" y="2843773"/>
                </a:lnTo>
                <a:lnTo>
                  <a:pt x="1136143" y="2824674"/>
                </a:lnTo>
                <a:lnTo>
                  <a:pt x="1141280" y="2805527"/>
                </a:lnTo>
                <a:lnTo>
                  <a:pt x="1146332" y="2786331"/>
                </a:lnTo>
                <a:lnTo>
                  <a:pt x="1151298" y="2767085"/>
                </a:lnTo>
                <a:lnTo>
                  <a:pt x="1156178" y="2747788"/>
                </a:lnTo>
                <a:lnTo>
                  <a:pt x="1160971" y="2728441"/>
                </a:lnTo>
                <a:lnTo>
                  <a:pt x="1165675" y="2709042"/>
                </a:lnTo>
                <a:lnTo>
                  <a:pt x="1170290" y="2689591"/>
                </a:lnTo>
                <a:lnTo>
                  <a:pt x="1174816" y="2670087"/>
                </a:lnTo>
                <a:lnTo>
                  <a:pt x="1179252" y="2650531"/>
                </a:lnTo>
                <a:lnTo>
                  <a:pt x="1183597" y="2630921"/>
                </a:lnTo>
                <a:lnTo>
                  <a:pt x="1187850" y="2611257"/>
                </a:lnTo>
                <a:lnTo>
                  <a:pt x="1192010" y="2591538"/>
                </a:lnTo>
                <a:lnTo>
                  <a:pt x="1196077" y="2571764"/>
                </a:lnTo>
                <a:lnTo>
                  <a:pt x="1200049" y="2551934"/>
                </a:lnTo>
                <a:lnTo>
                  <a:pt x="1203927" y="2532048"/>
                </a:lnTo>
                <a:lnTo>
                  <a:pt x="1207710" y="2512105"/>
                </a:lnTo>
                <a:lnTo>
                  <a:pt x="1211395" y="2492104"/>
                </a:lnTo>
                <a:lnTo>
                  <a:pt x="1214985" y="2472046"/>
                </a:lnTo>
                <a:lnTo>
                  <a:pt x="1218476" y="2451929"/>
                </a:lnTo>
                <a:lnTo>
                  <a:pt x="1221868" y="2431753"/>
                </a:lnTo>
                <a:lnTo>
                  <a:pt x="1225161" y="2411518"/>
                </a:lnTo>
                <a:lnTo>
                  <a:pt x="1228353" y="2391223"/>
                </a:lnTo>
                <a:lnTo>
                  <a:pt x="1231446" y="2370867"/>
                </a:lnTo>
                <a:lnTo>
                  <a:pt x="1234436" y="2350449"/>
                </a:lnTo>
                <a:lnTo>
                  <a:pt x="1237324" y="2329971"/>
                </a:lnTo>
                <a:lnTo>
                  <a:pt x="1240109" y="2309430"/>
                </a:lnTo>
                <a:lnTo>
                  <a:pt x="1242790" y="2288826"/>
                </a:lnTo>
                <a:lnTo>
                  <a:pt x="1245366" y="2268159"/>
                </a:lnTo>
                <a:lnTo>
                  <a:pt x="1247837" y="2247428"/>
                </a:lnTo>
                <a:lnTo>
                  <a:pt x="1250202" y="2226633"/>
                </a:lnTo>
                <a:lnTo>
                  <a:pt x="1252460" y="2205773"/>
                </a:lnTo>
                <a:lnTo>
                  <a:pt x="1254610" y="2184847"/>
                </a:lnTo>
                <a:lnTo>
                  <a:pt x="1256651" y="2163856"/>
                </a:lnTo>
                <a:lnTo>
                  <a:pt x="1258584" y="2142798"/>
                </a:lnTo>
                <a:lnTo>
                  <a:pt x="1260407" y="2121673"/>
                </a:lnTo>
                <a:lnTo>
                  <a:pt x="1262119" y="2100480"/>
                </a:lnTo>
                <a:lnTo>
                  <a:pt x="1263719" y="2079219"/>
                </a:lnTo>
                <a:lnTo>
                  <a:pt x="1265207" y="2057890"/>
                </a:lnTo>
                <a:lnTo>
                  <a:pt x="1266583" y="2036492"/>
                </a:lnTo>
                <a:lnTo>
                  <a:pt x="1267845" y="2015023"/>
                </a:lnTo>
                <a:lnTo>
                  <a:pt x="1268992" y="1993484"/>
                </a:lnTo>
                <a:lnTo>
                  <a:pt x="1270024" y="1971875"/>
                </a:lnTo>
                <a:lnTo>
                  <a:pt x="1270940" y="1950194"/>
                </a:lnTo>
                <a:lnTo>
                  <a:pt x="1271740" y="1928441"/>
                </a:lnTo>
                <a:lnTo>
                  <a:pt x="1272422" y="1906616"/>
                </a:lnTo>
                <a:lnTo>
                  <a:pt x="1272986" y="1884718"/>
                </a:lnTo>
                <a:lnTo>
                  <a:pt x="1273430" y="1862747"/>
                </a:lnTo>
                <a:lnTo>
                  <a:pt x="1273755" y="1840700"/>
                </a:lnTo>
                <a:lnTo>
                  <a:pt x="1273961" y="1818581"/>
                </a:lnTo>
                <a:lnTo>
                  <a:pt x="1274005" y="1774114"/>
                </a:lnTo>
                <a:lnTo>
                  <a:pt x="1273844" y="1751767"/>
                </a:lnTo>
                <a:lnTo>
                  <a:pt x="1273558" y="1729342"/>
                </a:lnTo>
                <a:lnTo>
                  <a:pt x="1273150" y="1706841"/>
                </a:lnTo>
                <a:lnTo>
                  <a:pt x="1272616" y="1684263"/>
                </a:lnTo>
                <a:lnTo>
                  <a:pt x="1271956" y="1661605"/>
                </a:lnTo>
                <a:lnTo>
                  <a:pt x="1271170" y="1638868"/>
                </a:lnTo>
                <a:lnTo>
                  <a:pt x="1270256" y="1616053"/>
                </a:lnTo>
                <a:lnTo>
                  <a:pt x="1269215" y="1593157"/>
                </a:lnTo>
                <a:lnTo>
                  <a:pt x="1268044" y="1570181"/>
                </a:lnTo>
                <a:lnTo>
                  <a:pt x="1266744" y="1547124"/>
                </a:lnTo>
                <a:lnTo>
                  <a:pt x="1265314" y="1523985"/>
                </a:lnTo>
                <a:lnTo>
                  <a:pt x="1263753" y="1500764"/>
                </a:lnTo>
                <a:lnTo>
                  <a:pt x="1262060" y="1477461"/>
                </a:lnTo>
                <a:lnTo>
                  <a:pt x="1260234" y="1454074"/>
                </a:lnTo>
                <a:lnTo>
                  <a:pt x="1258276" y="1430604"/>
                </a:lnTo>
                <a:lnTo>
                  <a:pt x="1256182" y="1407049"/>
                </a:lnTo>
                <a:lnTo>
                  <a:pt x="1253955" y="1383410"/>
                </a:lnTo>
                <a:lnTo>
                  <a:pt x="1251592" y="1359685"/>
                </a:lnTo>
                <a:lnTo>
                  <a:pt x="1249092" y="1335873"/>
                </a:lnTo>
                <a:lnTo>
                  <a:pt x="1246456" y="1311977"/>
                </a:lnTo>
                <a:lnTo>
                  <a:pt x="1243681" y="1287992"/>
                </a:lnTo>
                <a:lnTo>
                  <a:pt x="1240769" y="1263921"/>
                </a:lnTo>
                <a:lnTo>
                  <a:pt x="1237716" y="1239761"/>
                </a:lnTo>
                <a:lnTo>
                  <a:pt x="1234524" y="1215513"/>
                </a:lnTo>
                <a:lnTo>
                  <a:pt x="1231190" y="1191176"/>
                </a:lnTo>
                <a:lnTo>
                  <a:pt x="1227715" y="1166749"/>
                </a:lnTo>
                <a:lnTo>
                  <a:pt x="1224099" y="1142232"/>
                </a:lnTo>
                <a:lnTo>
                  <a:pt x="1220339" y="1117624"/>
                </a:lnTo>
                <a:lnTo>
                  <a:pt x="1216434" y="1092925"/>
                </a:lnTo>
                <a:lnTo>
                  <a:pt x="1212386" y="1068134"/>
                </a:lnTo>
                <a:lnTo>
                  <a:pt x="1208192" y="1043251"/>
                </a:lnTo>
                <a:lnTo>
                  <a:pt x="1203852" y="1018274"/>
                </a:lnTo>
                <a:lnTo>
                  <a:pt x="1199365" y="993205"/>
                </a:lnTo>
                <a:lnTo>
                  <a:pt x="1194731" y="968042"/>
                </a:lnTo>
                <a:lnTo>
                  <a:pt x="1189948" y="942784"/>
                </a:lnTo>
                <a:lnTo>
                  <a:pt x="1185016" y="917431"/>
                </a:lnTo>
                <a:lnTo>
                  <a:pt x="1179934" y="891982"/>
                </a:lnTo>
                <a:lnTo>
                  <a:pt x="1174701" y="866438"/>
                </a:lnTo>
                <a:lnTo>
                  <a:pt x="1169317" y="840796"/>
                </a:lnTo>
                <a:lnTo>
                  <a:pt x="1163781" y="815058"/>
                </a:lnTo>
                <a:lnTo>
                  <a:pt x="1158092" y="789222"/>
                </a:lnTo>
                <a:lnTo>
                  <a:pt x="1152249" y="763287"/>
                </a:lnTo>
                <a:lnTo>
                  <a:pt x="1146253" y="737255"/>
                </a:lnTo>
                <a:lnTo>
                  <a:pt x="1140101" y="711122"/>
                </a:lnTo>
                <a:lnTo>
                  <a:pt x="1133793" y="684890"/>
                </a:lnTo>
                <a:lnTo>
                  <a:pt x="1127327" y="658557"/>
                </a:lnTo>
                <a:lnTo>
                  <a:pt x="1120705" y="632123"/>
                </a:lnTo>
                <a:lnTo>
                  <a:pt x="1113925" y="605589"/>
                </a:lnTo>
                <a:lnTo>
                  <a:pt x="1106986" y="578951"/>
                </a:lnTo>
                <a:lnTo>
                  <a:pt x="1099887" y="552212"/>
                </a:lnTo>
                <a:lnTo>
                  <a:pt x="1092628" y="525369"/>
                </a:lnTo>
                <a:lnTo>
                  <a:pt x="1085207" y="498423"/>
                </a:lnTo>
                <a:lnTo>
                  <a:pt x="1077624" y="471372"/>
                </a:lnTo>
                <a:lnTo>
                  <a:pt x="1069880" y="444217"/>
                </a:lnTo>
                <a:lnTo>
                  <a:pt x="1061971" y="416957"/>
                </a:lnTo>
                <a:lnTo>
                  <a:pt x="1053898" y="389591"/>
                </a:lnTo>
                <a:lnTo>
                  <a:pt x="1045660" y="362118"/>
                </a:lnTo>
                <a:lnTo>
                  <a:pt x="1037256" y="334538"/>
                </a:lnTo>
                <a:lnTo>
                  <a:pt x="1028686" y="306852"/>
                </a:lnTo>
                <a:lnTo>
                  <a:pt x="1019950" y="279057"/>
                </a:lnTo>
                <a:lnTo>
                  <a:pt x="1011045" y="251154"/>
                </a:lnTo>
                <a:lnTo>
                  <a:pt x="1001971" y="223142"/>
                </a:lnTo>
                <a:lnTo>
                  <a:pt x="992728" y="195020"/>
                </a:lnTo>
                <a:lnTo>
                  <a:pt x="983314" y="166788"/>
                </a:lnTo>
                <a:lnTo>
                  <a:pt x="973730" y="138446"/>
                </a:lnTo>
                <a:lnTo>
                  <a:pt x="963974" y="109992"/>
                </a:lnTo>
                <a:lnTo>
                  <a:pt x="954045" y="81427"/>
                </a:lnTo>
                <a:lnTo>
                  <a:pt x="943943" y="52750"/>
                </a:lnTo>
                <a:lnTo>
                  <a:pt x="933667" y="23959"/>
                </a:lnTo>
                <a:close/>
              </a:path>
            </a:pathLst>
          </a:custGeom>
        </p:spPr>
      </p:pic>
      <p:sp>
        <p:nvSpPr>
          <p:cNvPr id="21" name="Title 20">
            <a:extLst>
              <a:ext uri="{FF2B5EF4-FFF2-40B4-BE49-F238E27FC236}">
                <a16:creationId xmlns:a16="http://schemas.microsoft.com/office/drawing/2014/main" id="{708D62AD-89DC-4DA7-AA12-1176EDCA180B}"/>
              </a:ext>
            </a:extLst>
          </p:cNvPr>
          <p:cNvSpPr>
            <a:spLocks noGrp="1"/>
          </p:cNvSpPr>
          <p:nvPr>
            <p:ph type="title"/>
          </p:nvPr>
        </p:nvSpPr>
        <p:spPr>
          <a:xfrm>
            <a:off x="179512" y="195486"/>
            <a:ext cx="4104456" cy="1440160"/>
          </a:xfrm>
        </p:spPr>
        <p:txBody>
          <a:bodyPr/>
          <a:lstStyle/>
          <a:p>
            <a:r>
              <a:rPr lang="en-GB" sz="2400" dirty="0"/>
              <a:t>AOB</a:t>
            </a:r>
            <a:br>
              <a:rPr lang="en-GB" sz="2400" dirty="0"/>
            </a:br>
            <a:br>
              <a:rPr lang="en-GB" sz="2400" dirty="0"/>
            </a:br>
            <a:r>
              <a:rPr lang="en-GB" sz="1800" dirty="0">
                <a:solidFill>
                  <a:schemeClr val="tx1"/>
                </a:solidFill>
              </a:rPr>
              <a:t>Consultation Timescales during current Coronavirus outbreak (Paul Mullen)</a:t>
            </a:r>
            <a:br>
              <a:rPr lang="en-GB" sz="1800" dirty="0">
                <a:solidFill>
                  <a:schemeClr val="tx1"/>
                </a:solidFill>
              </a:rPr>
            </a:br>
            <a:br>
              <a:rPr lang="en-GB" sz="1800" dirty="0">
                <a:solidFill>
                  <a:schemeClr val="tx1"/>
                </a:solidFill>
              </a:rPr>
            </a:br>
            <a:br>
              <a:rPr lang="en-GB" sz="1800" dirty="0">
                <a:solidFill>
                  <a:schemeClr val="tx1"/>
                </a:solidFill>
                <a:highlight>
                  <a:srgbClr val="FFFF00"/>
                </a:highlight>
              </a:rPr>
            </a:br>
            <a:br>
              <a:rPr lang="en-GB" sz="1800" dirty="0">
                <a:solidFill>
                  <a:schemeClr val="tx1"/>
                </a:solidFill>
                <a:highlight>
                  <a:srgbClr val="FFFF00"/>
                </a:highlight>
              </a:rPr>
            </a:br>
            <a:br>
              <a:rPr lang="en-GB" dirty="0">
                <a:highlight>
                  <a:srgbClr val="FFFF00"/>
                </a:highlight>
              </a:rPr>
            </a:br>
            <a:br>
              <a:rPr lang="en-GB" sz="1800" b="0" dirty="0">
                <a:solidFill>
                  <a:schemeClr val="tx1"/>
                </a:solidFill>
              </a:rPr>
            </a:br>
            <a:br>
              <a:rPr lang="en-GB" sz="1800" b="0" dirty="0">
                <a:solidFill>
                  <a:schemeClr val="tx1"/>
                </a:solidFill>
              </a:rPr>
            </a:br>
            <a:br>
              <a:rPr lang="en-GB" sz="1800" b="0" dirty="0">
                <a:solidFill>
                  <a:schemeClr val="tx1"/>
                </a:solidFill>
              </a:rPr>
            </a:br>
            <a:br>
              <a:rPr lang="en-GB" dirty="0">
                <a:solidFill>
                  <a:schemeClr val="tx1"/>
                </a:solidFill>
              </a:rPr>
            </a:br>
            <a:br>
              <a:rPr lang="en-GB" sz="1800" b="0" dirty="0">
                <a:solidFill>
                  <a:schemeClr val="tx1"/>
                </a:solidFill>
              </a:rPr>
            </a:br>
            <a:br>
              <a:rPr lang="en-GB" sz="1800" b="0" dirty="0">
                <a:solidFill>
                  <a:schemeClr val="tx1"/>
                </a:solidFill>
              </a:rPr>
            </a:br>
            <a:br>
              <a:rPr lang="en-GB" b="0" dirty="0"/>
            </a:br>
            <a:br>
              <a:rPr lang="en-GB" dirty="0"/>
            </a:br>
            <a:br>
              <a:rPr lang="en-GB" dirty="0"/>
            </a:br>
            <a:br>
              <a:rPr lang="en-GB" dirty="0"/>
            </a:br>
            <a:br>
              <a:rPr lang="en-GB" dirty="0"/>
            </a:br>
            <a:br>
              <a:rPr lang="en-GB" dirty="0"/>
            </a:br>
            <a:br>
              <a:rPr lang="en-GB" dirty="0"/>
            </a:br>
            <a:br>
              <a:rPr lang="en-GB" dirty="0"/>
            </a:br>
            <a:br>
              <a:rPr lang="en-GB" dirty="0"/>
            </a:br>
            <a:br>
              <a:rPr lang="en-GB" dirty="0"/>
            </a:br>
            <a:endParaRPr lang="en-GB" dirty="0"/>
          </a:p>
        </p:txBody>
      </p:sp>
    </p:spTree>
    <p:extLst>
      <p:ext uri="{BB962C8B-B14F-4D97-AF65-F5344CB8AC3E}">
        <p14:creationId xmlns:p14="http://schemas.microsoft.com/office/powerpoint/2010/main" val="410644753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Title 1"/>
          <p:cNvSpPr>
            <a:spLocks noGrp="1"/>
          </p:cNvSpPr>
          <p:nvPr>
            <p:ph type="title"/>
          </p:nvPr>
        </p:nvSpPr>
        <p:spPr>
          <a:xfrm>
            <a:off x="179512" y="195486"/>
            <a:ext cx="6337076" cy="295466"/>
          </a:xfrm>
        </p:spPr>
        <p:txBody>
          <a:bodyPr/>
          <a:lstStyle/>
          <a:p>
            <a:r>
              <a:rPr lang="en-GB" altLang="en-US" sz="2800" dirty="0"/>
              <a:t>Next Panel Meeting </a:t>
            </a:r>
          </a:p>
        </p:txBody>
      </p:sp>
      <p:sp>
        <p:nvSpPr>
          <p:cNvPr id="90115" name="Slide Number Placeholder 2"/>
          <p:cNvSpPr>
            <a:spLocks noGrp="1"/>
          </p:cNvSpPr>
          <p:nvPr>
            <p:ph type="sldNum" sz="quarter" idx="12"/>
          </p:nvPr>
        </p:nvSpPr>
        <p:spPr>
          <a:noFill/>
        </p:spPr>
        <p:txBody>
          <a:bodyPr/>
          <a:lstStyle>
            <a:lvl1pPr>
              <a:spcAft>
                <a:spcPct val="50000"/>
              </a:spcAft>
              <a:buClr>
                <a:srgbClr val="0079C1"/>
              </a:buClr>
              <a:buFont typeface="Wingdings 2" panose="05020102010507070707" pitchFamily="18" charset="2"/>
              <a:buChar char="¾"/>
              <a:defRPr sz="1800">
                <a:solidFill>
                  <a:schemeClr val="tx2"/>
                </a:solidFill>
                <a:latin typeface="Arial" panose="020B0604020202020204" pitchFamily="34" charset="0"/>
                <a:ea typeface="MS PGothic" panose="020B0600070205080204" pitchFamily="34" charset="-128"/>
              </a:defRPr>
            </a:lvl1pPr>
            <a:lvl2pPr marL="557199" indent="-214308">
              <a:spcAft>
                <a:spcPct val="50000"/>
              </a:spcAft>
              <a:buClr>
                <a:srgbClr val="0079C1"/>
              </a:buClr>
              <a:buFont typeface="Wingdings 2" panose="05020102010507070707" pitchFamily="18" charset="2"/>
              <a:buChar char="¾"/>
              <a:defRPr sz="1650">
                <a:solidFill>
                  <a:schemeClr val="tx2"/>
                </a:solidFill>
                <a:latin typeface="Arial" panose="020B0604020202020204" pitchFamily="34" charset="0"/>
                <a:ea typeface="MS PGothic" panose="020B0600070205080204" pitchFamily="34" charset="-128"/>
              </a:defRPr>
            </a:lvl2pPr>
            <a:lvl3pPr marL="857228" indent="-171446">
              <a:spcAft>
                <a:spcPct val="50000"/>
              </a:spcAft>
              <a:buClr>
                <a:srgbClr val="0079C1"/>
              </a:buClr>
              <a:buFont typeface="Wingdings 2" panose="05020102010507070707" pitchFamily="18" charset="2"/>
              <a:buChar char="¾"/>
              <a:defRPr sz="1500">
                <a:solidFill>
                  <a:schemeClr val="tx2"/>
                </a:solidFill>
                <a:latin typeface="Arial" panose="020B0604020202020204" pitchFamily="34" charset="0"/>
                <a:ea typeface="MS PGothic" panose="020B0600070205080204" pitchFamily="34" charset="-128"/>
              </a:defRPr>
            </a:lvl3pPr>
            <a:lvl4pPr marL="1200120" indent="-171446">
              <a:spcAft>
                <a:spcPct val="50000"/>
              </a:spcAft>
              <a:buClr>
                <a:srgbClr val="0079C1"/>
              </a:buClr>
              <a:buFont typeface="Wingdings 2" panose="05020102010507070707" pitchFamily="18" charset="2"/>
              <a:buChar char="¾"/>
              <a:defRPr>
                <a:solidFill>
                  <a:schemeClr val="tx2"/>
                </a:solidFill>
                <a:latin typeface="Arial" panose="020B0604020202020204" pitchFamily="34" charset="0"/>
                <a:ea typeface="MS PGothic" panose="020B0600070205080204" pitchFamily="34" charset="-128"/>
              </a:defRPr>
            </a:lvl4pPr>
            <a:lvl5pPr marL="1543012" indent="-171446">
              <a:spcAft>
                <a:spcPct val="50000"/>
              </a:spcAft>
              <a:buClr>
                <a:srgbClr val="0079C1"/>
              </a:buClr>
              <a:buFont typeface="Wingdings 2" panose="05020102010507070707" pitchFamily="18" charset="2"/>
              <a:buChar char="¾"/>
              <a:defRPr sz="1200">
                <a:solidFill>
                  <a:schemeClr val="tx2"/>
                </a:solidFill>
                <a:latin typeface="Arial" panose="020B0604020202020204" pitchFamily="34" charset="0"/>
                <a:ea typeface="MS PGothic" panose="020B0600070205080204" pitchFamily="34" charset="-128"/>
              </a:defRPr>
            </a:lvl5pPr>
            <a:lvl6pPr marL="1885903" indent="-171446" eaLnBrk="0" fontAlgn="base" hangingPunct="0">
              <a:spcBef>
                <a:spcPct val="0"/>
              </a:spcBef>
              <a:spcAft>
                <a:spcPct val="50000"/>
              </a:spcAft>
              <a:buClr>
                <a:srgbClr val="0079C1"/>
              </a:buClr>
              <a:buFont typeface="Wingdings 2" panose="05020102010507070707" pitchFamily="18" charset="2"/>
              <a:buChar char="¾"/>
              <a:defRPr sz="1200">
                <a:solidFill>
                  <a:schemeClr val="tx2"/>
                </a:solidFill>
                <a:latin typeface="Arial" panose="020B0604020202020204" pitchFamily="34" charset="0"/>
                <a:ea typeface="MS PGothic" panose="020B0600070205080204" pitchFamily="34" charset="-128"/>
              </a:defRPr>
            </a:lvl6pPr>
            <a:lvl7pPr marL="2228795" indent="-171446" eaLnBrk="0" fontAlgn="base" hangingPunct="0">
              <a:spcBef>
                <a:spcPct val="0"/>
              </a:spcBef>
              <a:spcAft>
                <a:spcPct val="50000"/>
              </a:spcAft>
              <a:buClr>
                <a:srgbClr val="0079C1"/>
              </a:buClr>
              <a:buFont typeface="Wingdings 2" panose="05020102010507070707" pitchFamily="18" charset="2"/>
              <a:buChar char="¾"/>
              <a:defRPr sz="1200">
                <a:solidFill>
                  <a:schemeClr val="tx2"/>
                </a:solidFill>
                <a:latin typeface="Arial" panose="020B0604020202020204" pitchFamily="34" charset="0"/>
                <a:ea typeface="MS PGothic" panose="020B0600070205080204" pitchFamily="34" charset="-128"/>
              </a:defRPr>
            </a:lvl7pPr>
            <a:lvl8pPr marL="2571686" indent="-171446" eaLnBrk="0" fontAlgn="base" hangingPunct="0">
              <a:spcBef>
                <a:spcPct val="0"/>
              </a:spcBef>
              <a:spcAft>
                <a:spcPct val="50000"/>
              </a:spcAft>
              <a:buClr>
                <a:srgbClr val="0079C1"/>
              </a:buClr>
              <a:buFont typeface="Wingdings 2" panose="05020102010507070707" pitchFamily="18" charset="2"/>
              <a:buChar char="¾"/>
              <a:defRPr sz="1200">
                <a:solidFill>
                  <a:schemeClr val="tx2"/>
                </a:solidFill>
                <a:latin typeface="Arial" panose="020B0604020202020204" pitchFamily="34" charset="0"/>
                <a:ea typeface="MS PGothic" panose="020B0600070205080204" pitchFamily="34" charset="-128"/>
              </a:defRPr>
            </a:lvl8pPr>
            <a:lvl9pPr marL="2914577" indent="-171446" eaLnBrk="0" fontAlgn="base" hangingPunct="0">
              <a:spcBef>
                <a:spcPct val="0"/>
              </a:spcBef>
              <a:spcAft>
                <a:spcPct val="50000"/>
              </a:spcAft>
              <a:buClr>
                <a:srgbClr val="0079C1"/>
              </a:buClr>
              <a:buFont typeface="Wingdings 2" panose="05020102010507070707" pitchFamily="18" charset="2"/>
              <a:buChar char="¾"/>
              <a:defRPr sz="1200">
                <a:solidFill>
                  <a:schemeClr val="tx2"/>
                </a:solidFill>
                <a:latin typeface="Arial" panose="020B0604020202020204" pitchFamily="34" charset="0"/>
                <a:ea typeface="MS PGothic" panose="020B0600070205080204" pitchFamily="34" charset="-128"/>
              </a:defRPr>
            </a:lvl9pPr>
          </a:lstStyle>
          <a:p>
            <a:pPr>
              <a:spcAft>
                <a:spcPct val="0"/>
              </a:spcAft>
              <a:buClrTx/>
              <a:buFontTx/>
              <a:buNone/>
            </a:pPr>
            <a:r>
              <a:rPr lang="en-US" altLang="en-US" sz="900" dirty="0">
                <a:solidFill>
                  <a:srgbClr val="0079C1"/>
                </a:solidFill>
              </a:rPr>
              <a:t> </a:t>
            </a:r>
          </a:p>
        </p:txBody>
      </p:sp>
      <p:sp>
        <p:nvSpPr>
          <p:cNvPr id="2" name="TextBox 1"/>
          <p:cNvSpPr txBox="1"/>
          <p:nvPr/>
        </p:nvSpPr>
        <p:spPr>
          <a:xfrm>
            <a:off x="182596" y="773073"/>
            <a:ext cx="8280920" cy="2739211"/>
          </a:xfrm>
          <a:prstGeom prst="rect">
            <a:avLst/>
          </a:prstGeom>
          <a:noFill/>
        </p:spPr>
        <p:txBody>
          <a:bodyPr wrap="square" lIns="0" tIns="0" rIns="0" bIns="0" rtlCol="0">
            <a:spAutoFit/>
          </a:bodyPr>
          <a:lstStyle/>
          <a:p>
            <a:pPr algn="l"/>
            <a:r>
              <a:rPr lang="en-GB" sz="2000" b="1" dirty="0"/>
              <a:t>10am on 29 May 2020 via WebEx</a:t>
            </a:r>
          </a:p>
          <a:p>
            <a:pPr algn="l"/>
            <a:endParaRPr lang="en-GB" sz="2000" b="1" dirty="0"/>
          </a:p>
          <a:p>
            <a:pPr algn="l"/>
            <a:r>
              <a:rPr lang="en-GB" sz="2000" b="1" dirty="0"/>
              <a:t>Modification Proposals to be submitted by 20 May 2020</a:t>
            </a:r>
          </a:p>
          <a:p>
            <a:pPr algn="l"/>
            <a:endParaRPr lang="en-GB" sz="2000" b="1" dirty="0"/>
          </a:p>
          <a:p>
            <a:r>
              <a:rPr lang="en-GB" sz="2000" b="1" dirty="0"/>
              <a:t>Papers Day – 13 May 2020</a:t>
            </a:r>
          </a:p>
          <a:p>
            <a:endParaRPr lang="en-GB" sz="2000" b="1" dirty="0"/>
          </a:p>
          <a:p>
            <a:r>
              <a:rPr lang="en-GB" sz="2000" b="1" dirty="0"/>
              <a:t>TCMF – 7 May 2020 </a:t>
            </a:r>
          </a:p>
          <a:p>
            <a:pPr algn="l"/>
            <a:endParaRPr lang="en-GB" sz="2000" b="1" dirty="0"/>
          </a:p>
          <a:p>
            <a:pPr algn="l"/>
            <a:endParaRPr lang="en-GB" sz="1800" b="1" dirty="0"/>
          </a:p>
        </p:txBody>
      </p:sp>
    </p:spTree>
    <p:extLst>
      <p:ext uri="{BB962C8B-B14F-4D97-AF65-F5344CB8AC3E}">
        <p14:creationId xmlns:p14="http://schemas.microsoft.com/office/powerpoint/2010/main" val="204763030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Placeholder 4">
            <a:extLst>
              <a:ext uri="{FF2B5EF4-FFF2-40B4-BE49-F238E27FC236}">
                <a16:creationId xmlns:a16="http://schemas.microsoft.com/office/drawing/2014/main" id="{01E4C02E-A8B9-4488-9D84-2618BA396364}"/>
              </a:ext>
            </a:extLst>
          </p:cNvPr>
          <p:cNvPicPr>
            <a:picLocks noGrp="1" noChangeAspect="1"/>
          </p:cNvPicPr>
          <p:nvPr>
            <p:ph type="pic" sz="quarter" idx="18"/>
          </p:nvPr>
        </p:nvPicPr>
        <p:blipFill rotWithShape="1">
          <a:blip r:embed="rId2">
            <a:extLst>
              <a:ext uri="{28A0092B-C50C-407E-A947-70E740481C1C}">
                <a14:useLocalDpi xmlns:a14="http://schemas.microsoft.com/office/drawing/2010/main" val="0"/>
              </a:ext>
            </a:extLst>
          </a:blip>
          <a:srcRect l="9324" r="9324"/>
          <a:stretch/>
        </p:blipFill>
        <p:spPr/>
      </p:pic>
      <p:sp>
        <p:nvSpPr>
          <p:cNvPr id="12" name="Rectangle 11">
            <a:extLst>
              <a:ext uri="{FF2B5EF4-FFF2-40B4-BE49-F238E27FC236}">
                <a16:creationId xmlns:a16="http://schemas.microsoft.com/office/drawing/2014/main" id="{45893458-BB27-4306-B44E-55E6F4694536}"/>
              </a:ext>
            </a:extLst>
          </p:cNvPr>
          <p:cNvSpPr/>
          <p:nvPr/>
        </p:nvSpPr>
        <p:spPr>
          <a:xfrm>
            <a:off x="9350411" y="2368429"/>
            <a:ext cx="1729185" cy="92333"/>
          </a:xfrm>
          <a:prstGeom prst="rect">
            <a:avLst/>
          </a:prstGeom>
          <a:solidFill>
            <a:schemeClr val="bg1">
              <a:lumMod val="95000"/>
            </a:schemeClr>
          </a:solidFill>
        </p:spPr>
        <p:txBody>
          <a:bodyPr wrap="square" lIns="0" tIns="0" rIns="0" bIns="0" rtlCol="0" anchor="ctr">
            <a:spAutoFit/>
          </a:bodyPr>
          <a:lstStyle/>
          <a:p>
            <a:r>
              <a:rPr lang="en-GB" sz="600" dirty="0">
                <a:cs typeface="Arial" panose="020B0604020202020204" pitchFamily="34" charset="0"/>
                <a:hlinkClick r:id="rId3"/>
              </a:rPr>
              <a:t>https://nationalgrid.onbrandcloud.com/login/</a:t>
            </a:r>
            <a:endParaRPr lang="en-GB" sz="600" dirty="0">
              <a:cs typeface="Arial" panose="020B0604020202020204" pitchFamily="34" charset="0"/>
            </a:endParaRPr>
          </a:p>
        </p:txBody>
      </p:sp>
      <p:sp>
        <p:nvSpPr>
          <p:cNvPr id="7" name="Title 20"/>
          <p:cNvSpPr txBox="1">
            <a:spLocks/>
          </p:cNvSpPr>
          <p:nvPr/>
        </p:nvSpPr>
        <p:spPr>
          <a:xfrm>
            <a:off x="107504" y="267494"/>
            <a:ext cx="2880320" cy="432048"/>
          </a:xfrm>
          <a:prstGeom prst="rect">
            <a:avLst/>
          </a:prstGeom>
        </p:spPr>
        <p:txBody>
          <a:bodyPr vert="horz" wrap="square" lIns="0" tIns="0" rIns="0" bIns="0" rtlCol="0" anchor="t">
            <a:noAutofit/>
          </a:bodyPr>
          <a:lstStyle>
            <a:lvl1pPr eaLnBrk="1" hangingPunct="1">
              <a:lnSpc>
                <a:spcPct val="80000"/>
              </a:lnSpc>
              <a:defRPr sz="1800" b="1">
                <a:solidFill>
                  <a:schemeClr val="accent1"/>
                </a:solidFill>
                <a:latin typeface="+mj-lt"/>
                <a:ea typeface="+mj-ea"/>
                <a:cs typeface="+mj-cs"/>
              </a:defRPr>
            </a:lvl1pPr>
          </a:lstStyle>
          <a:p>
            <a:pPr defTabSz="914378"/>
            <a:r>
              <a:rPr lang="en-GB" sz="2400" kern="0" dirty="0"/>
              <a:t>Close</a:t>
            </a:r>
            <a:br>
              <a:rPr lang="en-GB" kern="0" dirty="0"/>
            </a:br>
            <a:br>
              <a:rPr lang="en-GB" kern="0" dirty="0"/>
            </a:br>
            <a:br>
              <a:rPr lang="en-GB" kern="0" dirty="0"/>
            </a:br>
            <a:endParaRPr lang="en-GB" kern="0" dirty="0"/>
          </a:p>
        </p:txBody>
      </p:sp>
      <p:pic>
        <p:nvPicPr>
          <p:cNvPr id="6" name="Picture Placeholder 4"/>
          <p:cNvPicPr>
            <a:picLocks noGrp="1" noChangeAspect="1"/>
          </p:cNvPicPr>
          <p:nvPr>
            <p:ph type="pic" sz="quarter" idx="4294967295"/>
          </p:nvPr>
        </p:nvPicPr>
        <p:blipFill rotWithShape="1">
          <a:blip r:embed="rId2">
            <a:extLst>
              <a:ext uri="{28A0092B-C50C-407E-A947-70E740481C1C}">
                <a14:useLocalDpi xmlns:a14="http://schemas.microsoft.com/office/drawing/2010/main" val="0"/>
              </a:ext>
            </a:extLst>
          </a:blip>
          <a:srcRect l="9324" r="9324"/>
          <a:stretch/>
        </p:blipFill>
        <p:spPr>
          <a:xfrm>
            <a:off x="1691680" y="0"/>
            <a:ext cx="7452320" cy="5142778"/>
          </a:xfrm>
          <a:custGeom>
            <a:avLst/>
            <a:gdLst>
              <a:gd name="connsiteX0" fmla="*/ 925004 w 5589240"/>
              <a:gd name="connsiteY0" fmla="*/ 0 h 5142778"/>
              <a:gd name="connsiteX1" fmla="*/ 1584176 w 5589240"/>
              <a:gd name="connsiteY1" fmla="*/ 0 h 5142778"/>
              <a:gd name="connsiteX2" fmla="*/ 1763212 w 5589240"/>
              <a:gd name="connsiteY2" fmla="*/ 0 h 5142778"/>
              <a:gd name="connsiteX3" fmla="*/ 5589240 w 5589240"/>
              <a:gd name="connsiteY3" fmla="*/ 0 h 5142778"/>
              <a:gd name="connsiteX4" fmla="*/ 5589240 w 5589240"/>
              <a:gd name="connsiteY4" fmla="*/ 4345781 h 5142778"/>
              <a:gd name="connsiteX5" fmla="*/ 5589238 w 5589240"/>
              <a:gd name="connsiteY5" fmla="*/ 4345781 h 5142778"/>
              <a:gd name="connsiteX6" fmla="*/ 5589238 w 5589240"/>
              <a:gd name="connsiteY6" fmla="*/ 4344165 h 5142778"/>
              <a:gd name="connsiteX7" fmla="*/ 5540450 w 5589240"/>
              <a:gd name="connsiteY7" fmla="*/ 4326824 h 5142778"/>
              <a:gd name="connsiteX8" fmla="*/ 5492379 w 5589240"/>
              <a:gd name="connsiteY8" fmla="*/ 4310591 h 5142778"/>
              <a:gd name="connsiteX9" fmla="*/ 5445012 w 5589240"/>
              <a:gd name="connsiteY9" fmla="*/ 4295447 h 5142778"/>
              <a:gd name="connsiteX10" fmla="*/ 5398338 w 5589240"/>
              <a:gd name="connsiteY10" fmla="*/ 4281374 h 5142778"/>
              <a:gd name="connsiteX11" fmla="*/ 5352340 w 5589240"/>
              <a:gd name="connsiteY11" fmla="*/ 4268353 h 5142778"/>
              <a:gd name="connsiteX12" fmla="*/ 5307008 w 5589240"/>
              <a:gd name="connsiteY12" fmla="*/ 4256365 h 5142778"/>
              <a:gd name="connsiteX13" fmla="*/ 5262327 w 5589240"/>
              <a:gd name="connsiteY13" fmla="*/ 4245394 h 5142778"/>
              <a:gd name="connsiteX14" fmla="*/ 5218286 w 5589240"/>
              <a:gd name="connsiteY14" fmla="*/ 4235421 h 5142778"/>
              <a:gd name="connsiteX15" fmla="*/ 5174871 w 5589240"/>
              <a:gd name="connsiteY15" fmla="*/ 4226427 h 5142778"/>
              <a:gd name="connsiteX16" fmla="*/ 5132068 w 5589240"/>
              <a:gd name="connsiteY16" fmla="*/ 4218394 h 5142778"/>
              <a:gd name="connsiteX17" fmla="*/ 5089864 w 5589240"/>
              <a:gd name="connsiteY17" fmla="*/ 4211304 h 5142778"/>
              <a:gd name="connsiteX18" fmla="*/ 5048250 w 5589240"/>
              <a:gd name="connsiteY18" fmla="*/ 4205138 h 5142778"/>
              <a:gd name="connsiteX19" fmla="*/ 5027658 w 5589240"/>
              <a:gd name="connsiteY19" fmla="*/ 4202397 h 5142778"/>
              <a:gd name="connsiteX20" fmla="*/ 5007207 w 5589240"/>
              <a:gd name="connsiteY20" fmla="*/ 4199880 h 5142778"/>
              <a:gd name="connsiteX21" fmla="*/ 4986898 w 5589240"/>
              <a:gd name="connsiteY21" fmla="*/ 4197584 h 5142778"/>
              <a:gd name="connsiteX22" fmla="*/ 4966726 w 5589240"/>
              <a:gd name="connsiteY22" fmla="*/ 4195509 h 5142778"/>
              <a:gd name="connsiteX23" fmla="*/ 4946692 w 5589240"/>
              <a:gd name="connsiteY23" fmla="*/ 4193650 h 5142778"/>
              <a:gd name="connsiteX24" fmla="*/ 4926792 w 5589240"/>
              <a:gd name="connsiteY24" fmla="*/ 4192007 h 5142778"/>
              <a:gd name="connsiteX25" fmla="*/ 4907028 w 5589240"/>
              <a:gd name="connsiteY25" fmla="*/ 4190577 h 5142778"/>
              <a:gd name="connsiteX26" fmla="*/ 4887393 w 5589240"/>
              <a:gd name="connsiteY26" fmla="*/ 4189358 h 5142778"/>
              <a:gd name="connsiteX27" fmla="*/ 4867891 w 5589240"/>
              <a:gd name="connsiteY27" fmla="*/ 4188346 h 5142778"/>
              <a:gd name="connsiteX28" fmla="*/ 4848516 w 5589240"/>
              <a:gd name="connsiteY28" fmla="*/ 4187541 h 5142778"/>
              <a:gd name="connsiteX29" fmla="*/ 4829270 w 5589240"/>
              <a:gd name="connsiteY29" fmla="*/ 4186940 h 5142778"/>
              <a:gd name="connsiteX30" fmla="*/ 4810148 w 5589240"/>
              <a:gd name="connsiteY30" fmla="*/ 4186540 h 5142778"/>
              <a:gd name="connsiteX31" fmla="*/ 4791151 w 5589240"/>
              <a:gd name="connsiteY31" fmla="*/ 4186339 h 5142778"/>
              <a:gd name="connsiteX32" fmla="*/ 4772275 w 5589240"/>
              <a:gd name="connsiteY32" fmla="*/ 4186336 h 5142778"/>
              <a:gd name="connsiteX33" fmla="*/ 4753521 w 5589240"/>
              <a:gd name="connsiteY33" fmla="*/ 4186526 h 5142778"/>
              <a:gd name="connsiteX34" fmla="*/ 4734884 w 5589240"/>
              <a:gd name="connsiteY34" fmla="*/ 4186909 h 5142778"/>
              <a:gd name="connsiteX35" fmla="*/ 4716367 w 5589240"/>
              <a:gd name="connsiteY35" fmla="*/ 4187483 h 5142778"/>
              <a:gd name="connsiteX36" fmla="*/ 4697964 w 5589240"/>
              <a:gd name="connsiteY36" fmla="*/ 4188243 h 5142778"/>
              <a:gd name="connsiteX37" fmla="*/ 4679676 w 5589240"/>
              <a:gd name="connsiteY37" fmla="*/ 4189190 h 5142778"/>
              <a:gd name="connsiteX38" fmla="*/ 4661500 w 5589240"/>
              <a:gd name="connsiteY38" fmla="*/ 4190320 h 5142778"/>
              <a:gd name="connsiteX39" fmla="*/ 4643435 w 5589240"/>
              <a:gd name="connsiteY39" fmla="*/ 4191630 h 5142778"/>
              <a:gd name="connsiteX40" fmla="*/ 4625479 w 5589240"/>
              <a:gd name="connsiteY40" fmla="*/ 4193119 h 5142778"/>
              <a:gd name="connsiteX41" fmla="*/ 4607631 w 5589240"/>
              <a:gd name="connsiteY41" fmla="*/ 4194785 h 5142778"/>
              <a:gd name="connsiteX42" fmla="*/ 4589889 w 5589240"/>
              <a:gd name="connsiteY42" fmla="*/ 4196625 h 5142778"/>
              <a:gd name="connsiteX43" fmla="*/ 4572251 w 5589240"/>
              <a:gd name="connsiteY43" fmla="*/ 4198636 h 5142778"/>
              <a:gd name="connsiteX44" fmla="*/ 4554716 w 5589240"/>
              <a:gd name="connsiteY44" fmla="*/ 4200817 h 5142778"/>
              <a:gd name="connsiteX45" fmla="*/ 4537282 w 5589240"/>
              <a:gd name="connsiteY45" fmla="*/ 4203166 h 5142778"/>
              <a:gd name="connsiteX46" fmla="*/ 4519948 w 5589240"/>
              <a:gd name="connsiteY46" fmla="*/ 4205679 h 5142778"/>
              <a:gd name="connsiteX47" fmla="*/ 4502712 w 5589240"/>
              <a:gd name="connsiteY47" fmla="*/ 4208355 h 5142778"/>
              <a:gd name="connsiteX48" fmla="*/ 4485571 w 5589240"/>
              <a:gd name="connsiteY48" fmla="*/ 4211191 h 5142778"/>
              <a:gd name="connsiteX49" fmla="*/ 4451572 w 5589240"/>
              <a:gd name="connsiteY49" fmla="*/ 4217335 h 5142778"/>
              <a:gd name="connsiteX50" fmla="*/ 4417939 w 5589240"/>
              <a:gd name="connsiteY50" fmla="*/ 4224094 h 5142778"/>
              <a:gd name="connsiteX51" fmla="*/ 4368146 w 5589240"/>
              <a:gd name="connsiteY51" fmla="*/ 4235344 h 5142778"/>
              <a:gd name="connsiteX52" fmla="*/ 4335369 w 5589240"/>
              <a:gd name="connsiteY52" fmla="*/ 4243558 h 5142778"/>
              <a:gd name="connsiteX53" fmla="*/ 4302911 w 5589240"/>
              <a:gd name="connsiteY53" fmla="*/ 4252322 h 5142778"/>
              <a:gd name="connsiteX54" fmla="*/ 4270761 w 5589240"/>
              <a:gd name="connsiteY54" fmla="*/ 4261618 h 5142778"/>
              <a:gd name="connsiteX55" fmla="*/ 4238903 w 5589240"/>
              <a:gd name="connsiteY55" fmla="*/ 4271428 h 5142778"/>
              <a:gd name="connsiteX56" fmla="*/ 4207327 w 5589240"/>
              <a:gd name="connsiteY56" fmla="*/ 4281734 h 5142778"/>
              <a:gd name="connsiteX57" fmla="*/ 4176018 w 5589240"/>
              <a:gd name="connsiteY57" fmla="*/ 4292517 h 5142778"/>
              <a:gd name="connsiteX58" fmla="*/ 4144964 w 5589240"/>
              <a:gd name="connsiteY58" fmla="*/ 4303758 h 5142778"/>
              <a:gd name="connsiteX59" fmla="*/ 4114151 w 5589240"/>
              <a:gd name="connsiteY59" fmla="*/ 4315440 h 5142778"/>
              <a:gd name="connsiteX60" fmla="*/ 4083566 w 5589240"/>
              <a:gd name="connsiteY60" fmla="*/ 4327545 h 5142778"/>
              <a:gd name="connsiteX61" fmla="*/ 4053198 w 5589240"/>
              <a:gd name="connsiteY61" fmla="*/ 4340054 h 5142778"/>
              <a:gd name="connsiteX62" fmla="*/ 4023031 w 5589240"/>
              <a:gd name="connsiteY62" fmla="*/ 4352948 h 5142778"/>
              <a:gd name="connsiteX63" fmla="*/ 3993054 w 5589240"/>
              <a:gd name="connsiteY63" fmla="*/ 4366210 h 5142778"/>
              <a:gd name="connsiteX64" fmla="*/ 3963254 w 5589240"/>
              <a:gd name="connsiteY64" fmla="*/ 4379822 h 5142778"/>
              <a:gd name="connsiteX65" fmla="*/ 3918855 w 5589240"/>
              <a:gd name="connsiteY65" fmla="*/ 4400854 h 5142778"/>
              <a:gd name="connsiteX66" fmla="*/ 3874780 w 5589240"/>
              <a:gd name="connsiteY66" fmla="*/ 4422570 h 5142778"/>
              <a:gd name="connsiteX67" fmla="*/ 3830984 w 5589240"/>
              <a:gd name="connsiteY67" fmla="*/ 4444908 h 5142778"/>
              <a:gd name="connsiteX68" fmla="*/ 3787424 w 5589240"/>
              <a:gd name="connsiteY68" fmla="*/ 4467805 h 5142778"/>
              <a:gd name="connsiteX69" fmla="*/ 3729634 w 5589240"/>
              <a:gd name="connsiteY69" fmla="*/ 4499099 h 5142778"/>
              <a:gd name="connsiteX70" fmla="*/ 3643361 w 5589240"/>
              <a:gd name="connsiteY70" fmla="*/ 4547383 h 5142778"/>
              <a:gd name="connsiteX71" fmla="*/ 3427694 w 5589240"/>
              <a:gd name="connsiteY71" fmla="*/ 4672140 h 5142778"/>
              <a:gd name="connsiteX72" fmla="*/ 3267070 w 5589240"/>
              <a:gd name="connsiteY72" fmla="*/ 4763822 h 5142778"/>
              <a:gd name="connsiteX73" fmla="*/ 3192696 w 5589240"/>
              <a:gd name="connsiteY73" fmla="*/ 4804607 h 5142778"/>
              <a:gd name="connsiteX74" fmla="*/ 3132387 w 5589240"/>
              <a:gd name="connsiteY74" fmla="*/ 4836560 h 5142778"/>
              <a:gd name="connsiteX75" fmla="*/ 3086616 w 5589240"/>
              <a:gd name="connsiteY75" fmla="*/ 4860036 h 5142778"/>
              <a:gd name="connsiteX76" fmla="*/ 3040332 w 5589240"/>
              <a:gd name="connsiteY76" fmla="*/ 4883024 h 5142778"/>
              <a:gd name="connsiteX77" fmla="*/ 2993492 w 5589240"/>
              <a:gd name="connsiteY77" fmla="*/ 4905462 h 5142778"/>
              <a:gd name="connsiteX78" fmla="*/ 2946052 w 5589240"/>
              <a:gd name="connsiteY78" fmla="*/ 4927290 h 5142778"/>
              <a:gd name="connsiteX79" fmla="*/ 2914070 w 5589240"/>
              <a:gd name="connsiteY79" fmla="*/ 4941472 h 5142778"/>
              <a:gd name="connsiteX80" fmla="*/ 2881789 w 5589240"/>
              <a:gd name="connsiteY80" fmla="*/ 4955337 h 5142778"/>
              <a:gd name="connsiteX81" fmla="*/ 2849196 w 5589240"/>
              <a:gd name="connsiteY81" fmla="*/ 4968866 h 5142778"/>
              <a:gd name="connsiteX82" fmla="*/ 2816278 w 5589240"/>
              <a:gd name="connsiteY82" fmla="*/ 4982041 h 5142778"/>
              <a:gd name="connsiteX83" fmla="*/ 2783021 w 5589240"/>
              <a:gd name="connsiteY83" fmla="*/ 4994845 h 5142778"/>
              <a:gd name="connsiteX84" fmla="*/ 2749413 w 5589240"/>
              <a:gd name="connsiteY84" fmla="*/ 5007258 h 5142778"/>
              <a:gd name="connsiteX85" fmla="*/ 2715440 w 5589240"/>
              <a:gd name="connsiteY85" fmla="*/ 5019263 h 5142778"/>
              <a:gd name="connsiteX86" fmla="*/ 2681090 w 5589240"/>
              <a:gd name="connsiteY86" fmla="*/ 5030841 h 5142778"/>
              <a:gd name="connsiteX87" fmla="*/ 2646349 w 5589240"/>
              <a:gd name="connsiteY87" fmla="*/ 5041974 h 5142778"/>
              <a:gd name="connsiteX88" fmla="*/ 2611205 w 5589240"/>
              <a:gd name="connsiteY88" fmla="*/ 5052643 h 5142778"/>
              <a:gd name="connsiteX89" fmla="*/ 2575645 w 5589240"/>
              <a:gd name="connsiteY89" fmla="*/ 5062831 h 5142778"/>
              <a:gd name="connsiteX90" fmla="*/ 2539655 w 5589240"/>
              <a:gd name="connsiteY90" fmla="*/ 5072519 h 5142778"/>
              <a:gd name="connsiteX91" fmla="*/ 2503222 w 5589240"/>
              <a:gd name="connsiteY91" fmla="*/ 5081689 h 5142778"/>
              <a:gd name="connsiteX92" fmla="*/ 2466334 w 5589240"/>
              <a:gd name="connsiteY92" fmla="*/ 5090323 h 5142778"/>
              <a:gd name="connsiteX93" fmla="*/ 2428977 w 5589240"/>
              <a:gd name="connsiteY93" fmla="*/ 5098402 h 5142778"/>
              <a:gd name="connsiteX94" fmla="*/ 2391138 w 5589240"/>
              <a:gd name="connsiteY94" fmla="*/ 5105908 h 5142778"/>
              <a:gd name="connsiteX95" fmla="*/ 2352805 w 5589240"/>
              <a:gd name="connsiteY95" fmla="*/ 5112824 h 5142778"/>
              <a:gd name="connsiteX96" fmla="*/ 2313964 w 5589240"/>
              <a:gd name="connsiteY96" fmla="*/ 5119129 h 5142778"/>
              <a:gd name="connsiteX97" fmla="*/ 2274602 w 5589240"/>
              <a:gd name="connsiteY97" fmla="*/ 5124807 h 5142778"/>
              <a:gd name="connsiteX98" fmla="*/ 2234707 w 5589240"/>
              <a:gd name="connsiteY98" fmla="*/ 5129839 h 5142778"/>
              <a:gd name="connsiteX99" fmla="*/ 2194264 w 5589240"/>
              <a:gd name="connsiteY99" fmla="*/ 5134207 h 5142778"/>
              <a:gd name="connsiteX100" fmla="*/ 2153262 w 5589240"/>
              <a:gd name="connsiteY100" fmla="*/ 5137893 h 5142778"/>
              <a:gd name="connsiteX101" fmla="*/ 2111687 w 5589240"/>
              <a:gd name="connsiteY101" fmla="*/ 5140877 h 5142778"/>
              <a:gd name="connsiteX102" fmla="*/ 2076318 w 5589240"/>
              <a:gd name="connsiteY102" fmla="*/ 5142778 h 5142778"/>
              <a:gd name="connsiteX103" fmla="*/ 1763212 w 5589240"/>
              <a:gd name="connsiteY103" fmla="*/ 5142778 h 5142778"/>
              <a:gd name="connsiteX104" fmla="*/ 1584176 w 5589240"/>
              <a:gd name="connsiteY104" fmla="*/ 5142778 h 5142778"/>
              <a:gd name="connsiteX105" fmla="*/ 0 w 5589240"/>
              <a:gd name="connsiteY105" fmla="*/ 5142778 h 5142778"/>
              <a:gd name="connsiteX106" fmla="*/ 36355 w 5589240"/>
              <a:gd name="connsiteY106" fmla="*/ 5078128 h 5142778"/>
              <a:gd name="connsiteX107" fmla="*/ 85405 w 5589240"/>
              <a:gd name="connsiteY107" fmla="*/ 4991843 h 5142778"/>
              <a:gd name="connsiteX108" fmla="*/ 164324 w 5589240"/>
              <a:gd name="connsiteY108" fmla="*/ 4854690 h 5142778"/>
              <a:gd name="connsiteX109" fmla="*/ 381230 w 5589240"/>
              <a:gd name="connsiteY109" fmla="*/ 4481186 h 5142778"/>
              <a:gd name="connsiteX110" fmla="*/ 439596 w 5589240"/>
              <a:gd name="connsiteY110" fmla="*/ 4379712 h 5142778"/>
              <a:gd name="connsiteX111" fmla="*/ 478157 w 5589240"/>
              <a:gd name="connsiteY111" fmla="*/ 4312042 h 5142778"/>
              <a:gd name="connsiteX112" fmla="*/ 516383 w 5589240"/>
              <a:gd name="connsiteY112" fmla="*/ 4244314 h 5142778"/>
              <a:gd name="connsiteX113" fmla="*/ 544803 w 5589240"/>
              <a:gd name="connsiteY113" fmla="*/ 4193459 h 5142778"/>
              <a:gd name="connsiteX114" fmla="*/ 572987 w 5589240"/>
              <a:gd name="connsiteY114" fmla="*/ 4142538 h 5142778"/>
              <a:gd name="connsiteX115" fmla="*/ 591636 w 5589240"/>
              <a:gd name="connsiteY115" fmla="*/ 4108547 h 5142778"/>
              <a:gd name="connsiteX116" fmla="*/ 610163 w 5589240"/>
              <a:gd name="connsiteY116" fmla="*/ 4074516 h 5142778"/>
              <a:gd name="connsiteX117" fmla="*/ 628565 w 5589240"/>
              <a:gd name="connsiteY117" fmla="*/ 4040440 h 5142778"/>
              <a:gd name="connsiteX118" fmla="*/ 646835 w 5589240"/>
              <a:gd name="connsiteY118" fmla="*/ 4006315 h 5142778"/>
              <a:gd name="connsiteX119" fmla="*/ 664966 w 5589240"/>
              <a:gd name="connsiteY119" fmla="*/ 3972137 h 5142778"/>
              <a:gd name="connsiteX120" fmla="*/ 682954 w 5589240"/>
              <a:gd name="connsiteY120" fmla="*/ 3937902 h 5142778"/>
              <a:gd name="connsiteX121" fmla="*/ 691892 w 5589240"/>
              <a:gd name="connsiteY121" fmla="*/ 3920762 h 5142778"/>
              <a:gd name="connsiteX122" fmla="*/ 700791 w 5589240"/>
              <a:gd name="connsiteY122" fmla="*/ 3903606 h 5142778"/>
              <a:gd name="connsiteX123" fmla="*/ 709652 w 5589240"/>
              <a:gd name="connsiteY123" fmla="*/ 3886433 h 5142778"/>
              <a:gd name="connsiteX124" fmla="*/ 718472 w 5589240"/>
              <a:gd name="connsiteY124" fmla="*/ 3869243 h 5142778"/>
              <a:gd name="connsiteX125" fmla="*/ 727252 w 5589240"/>
              <a:gd name="connsiteY125" fmla="*/ 3852035 h 5142778"/>
              <a:gd name="connsiteX126" fmla="*/ 735991 w 5589240"/>
              <a:gd name="connsiteY126" fmla="*/ 3834810 h 5142778"/>
              <a:gd name="connsiteX127" fmla="*/ 744687 w 5589240"/>
              <a:gd name="connsiteY127" fmla="*/ 3817565 h 5142778"/>
              <a:gd name="connsiteX128" fmla="*/ 753341 w 5589240"/>
              <a:gd name="connsiteY128" fmla="*/ 3800302 h 5142778"/>
              <a:gd name="connsiteX129" fmla="*/ 761951 w 5589240"/>
              <a:gd name="connsiteY129" fmla="*/ 3783019 h 5142778"/>
              <a:gd name="connsiteX130" fmla="*/ 770517 w 5589240"/>
              <a:gd name="connsiteY130" fmla="*/ 3765715 h 5142778"/>
              <a:gd name="connsiteX131" fmla="*/ 779038 w 5589240"/>
              <a:gd name="connsiteY131" fmla="*/ 3748391 h 5142778"/>
              <a:gd name="connsiteX132" fmla="*/ 787512 w 5589240"/>
              <a:gd name="connsiteY132" fmla="*/ 3731046 h 5142778"/>
              <a:gd name="connsiteX133" fmla="*/ 795941 w 5589240"/>
              <a:gd name="connsiteY133" fmla="*/ 3713678 h 5142778"/>
              <a:gd name="connsiteX134" fmla="*/ 804322 w 5589240"/>
              <a:gd name="connsiteY134" fmla="*/ 3696288 h 5142778"/>
              <a:gd name="connsiteX135" fmla="*/ 812655 w 5589240"/>
              <a:gd name="connsiteY135" fmla="*/ 3678875 h 5142778"/>
              <a:gd name="connsiteX136" fmla="*/ 820938 w 5589240"/>
              <a:gd name="connsiteY136" fmla="*/ 3661439 h 5142778"/>
              <a:gd name="connsiteX137" fmla="*/ 829172 w 5589240"/>
              <a:gd name="connsiteY137" fmla="*/ 3643979 h 5142778"/>
              <a:gd name="connsiteX138" fmla="*/ 837357 w 5589240"/>
              <a:gd name="connsiteY138" fmla="*/ 3626494 h 5142778"/>
              <a:gd name="connsiteX139" fmla="*/ 845490 w 5589240"/>
              <a:gd name="connsiteY139" fmla="*/ 3608984 h 5142778"/>
              <a:gd name="connsiteX140" fmla="*/ 853571 w 5589240"/>
              <a:gd name="connsiteY140" fmla="*/ 3591449 h 5142778"/>
              <a:gd name="connsiteX141" fmla="*/ 861599 w 5589240"/>
              <a:gd name="connsiteY141" fmla="*/ 3573886 h 5142778"/>
              <a:gd name="connsiteX142" fmla="*/ 869574 w 5589240"/>
              <a:gd name="connsiteY142" fmla="*/ 3556298 h 5142778"/>
              <a:gd name="connsiteX143" fmla="*/ 877495 w 5589240"/>
              <a:gd name="connsiteY143" fmla="*/ 3538682 h 5142778"/>
              <a:gd name="connsiteX144" fmla="*/ 885361 w 5589240"/>
              <a:gd name="connsiteY144" fmla="*/ 3521039 h 5142778"/>
              <a:gd name="connsiteX145" fmla="*/ 893171 w 5589240"/>
              <a:gd name="connsiteY145" fmla="*/ 3503367 h 5142778"/>
              <a:gd name="connsiteX146" fmla="*/ 900925 w 5589240"/>
              <a:gd name="connsiteY146" fmla="*/ 3485666 h 5142778"/>
              <a:gd name="connsiteX147" fmla="*/ 908622 w 5589240"/>
              <a:gd name="connsiteY147" fmla="*/ 3467936 h 5142778"/>
              <a:gd name="connsiteX148" fmla="*/ 916260 w 5589240"/>
              <a:gd name="connsiteY148" fmla="*/ 3450176 h 5142778"/>
              <a:gd name="connsiteX149" fmla="*/ 923841 w 5589240"/>
              <a:gd name="connsiteY149" fmla="*/ 3432385 h 5142778"/>
              <a:gd name="connsiteX150" fmla="*/ 931361 w 5589240"/>
              <a:gd name="connsiteY150" fmla="*/ 3414563 h 5142778"/>
              <a:gd name="connsiteX151" fmla="*/ 938822 w 5589240"/>
              <a:gd name="connsiteY151" fmla="*/ 3396710 h 5142778"/>
              <a:gd name="connsiteX152" fmla="*/ 946221 w 5589240"/>
              <a:gd name="connsiteY152" fmla="*/ 3378825 h 5142778"/>
              <a:gd name="connsiteX153" fmla="*/ 953559 w 5589240"/>
              <a:gd name="connsiteY153" fmla="*/ 3360907 h 5142778"/>
              <a:gd name="connsiteX154" fmla="*/ 960835 w 5589240"/>
              <a:gd name="connsiteY154" fmla="*/ 3342956 h 5142778"/>
              <a:gd name="connsiteX155" fmla="*/ 968048 w 5589240"/>
              <a:gd name="connsiteY155" fmla="*/ 3324971 h 5142778"/>
              <a:gd name="connsiteX156" fmla="*/ 975195 w 5589240"/>
              <a:gd name="connsiteY156" fmla="*/ 3306952 h 5142778"/>
              <a:gd name="connsiteX157" fmla="*/ 982280 w 5589240"/>
              <a:gd name="connsiteY157" fmla="*/ 3288898 h 5142778"/>
              <a:gd name="connsiteX158" fmla="*/ 989297 w 5589240"/>
              <a:gd name="connsiteY158" fmla="*/ 3270809 h 5142778"/>
              <a:gd name="connsiteX159" fmla="*/ 996250 w 5589240"/>
              <a:gd name="connsiteY159" fmla="*/ 3252684 h 5142778"/>
              <a:gd name="connsiteX160" fmla="*/ 1003136 w 5589240"/>
              <a:gd name="connsiteY160" fmla="*/ 3234522 h 5142778"/>
              <a:gd name="connsiteX161" fmla="*/ 1009953 w 5589240"/>
              <a:gd name="connsiteY161" fmla="*/ 3216324 h 5142778"/>
              <a:gd name="connsiteX162" fmla="*/ 1016702 w 5589240"/>
              <a:gd name="connsiteY162" fmla="*/ 3198088 h 5142778"/>
              <a:gd name="connsiteX163" fmla="*/ 1023381 w 5589240"/>
              <a:gd name="connsiteY163" fmla="*/ 3179814 h 5142778"/>
              <a:gd name="connsiteX164" fmla="*/ 1029991 w 5589240"/>
              <a:gd name="connsiteY164" fmla="*/ 3161502 h 5142778"/>
              <a:gd name="connsiteX165" fmla="*/ 1036530 w 5589240"/>
              <a:gd name="connsiteY165" fmla="*/ 3143151 h 5142778"/>
              <a:gd name="connsiteX166" fmla="*/ 1042998 w 5589240"/>
              <a:gd name="connsiteY166" fmla="*/ 3124759 h 5142778"/>
              <a:gd name="connsiteX167" fmla="*/ 1049393 w 5589240"/>
              <a:gd name="connsiteY167" fmla="*/ 3106328 h 5142778"/>
              <a:gd name="connsiteX168" fmla="*/ 1055715 w 5589240"/>
              <a:gd name="connsiteY168" fmla="*/ 3087856 h 5142778"/>
              <a:gd name="connsiteX169" fmla="*/ 1061964 w 5589240"/>
              <a:gd name="connsiteY169" fmla="*/ 3069343 h 5142778"/>
              <a:gd name="connsiteX170" fmla="*/ 1068138 w 5589240"/>
              <a:gd name="connsiteY170" fmla="*/ 3050788 h 5142778"/>
              <a:gd name="connsiteX171" fmla="*/ 1074237 w 5589240"/>
              <a:gd name="connsiteY171" fmla="*/ 3032191 h 5142778"/>
              <a:gd name="connsiteX172" fmla="*/ 1080260 w 5589240"/>
              <a:gd name="connsiteY172" fmla="*/ 3013551 h 5142778"/>
              <a:gd name="connsiteX173" fmla="*/ 1086206 w 5589240"/>
              <a:gd name="connsiteY173" fmla="*/ 2994867 h 5142778"/>
              <a:gd name="connsiteX174" fmla="*/ 1092075 w 5589240"/>
              <a:gd name="connsiteY174" fmla="*/ 2976140 h 5142778"/>
              <a:gd name="connsiteX175" fmla="*/ 1097865 w 5589240"/>
              <a:gd name="connsiteY175" fmla="*/ 2957368 h 5142778"/>
              <a:gd name="connsiteX176" fmla="*/ 1103577 w 5589240"/>
              <a:gd name="connsiteY176" fmla="*/ 2938551 h 5142778"/>
              <a:gd name="connsiteX177" fmla="*/ 1109208 w 5589240"/>
              <a:gd name="connsiteY177" fmla="*/ 2919688 h 5142778"/>
              <a:gd name="connsiteX178" fmla="*/ 1114759 w 5589240"/>
              <a:gd name="connsiteY178" fmla="*/ 2900780 h 5142778"/>
              <a:gd name="connsiteX179" fmla="*/ 1120228 w 5589240"/>
              <a:gd name="connsiteY179" fmla="*/ 2881825 h 5142778"/>
              <a:gd name="connsiteX180" fmla="*/ 1125617 w 5589240"/>
              <a:gd name="connsiteY180" fmla="*/ 2862822 h 5142778"/>
              <a:gd name="connsiteX181" fmla="*/ 1130921 w 5589240"/>
              <a:gd name="connsiteY181" fmla="*/ 2843773 h 5142778"/>
              <a:gd name="connsiteX182" fmla="*/ 1136143 w 5589240"/>
              <a:gd name="connsiteY182" fmla="*/ 2824674 h 5142778"/>
              <a:gd name="connsiteX183" fmla="*/ 1141280 w 5589240"/>
              <a:gd name="connsiteY183" fmla="*/ 2805527 h 5142778"/>
              <a:gd name="connsiteX184" fmla="*/ 1146332 w 5589240"/>
              <a:gd name="connsiteY184" fmla="*/ 2786331 h 5142778"/>
              <a:gd name="connsiteX185" fmla="*/ 1151298 w 5589240"/>
              <a:gd name="connsiteY185" fmla="*/ 2767085 h 5142778"/>
              <a:gd name="connsiteX186" fmla="*/ 1156178 w 5589240"/>
              <a:gd name="connsiteY186" fmla="*/ 2747788 h 5142778"/>
              <a:gd name="connsiteX187" fmla="*/ 1160971 w 5589240"/>
              <a:gd name="connsiteY187" fmla="*/ 2728441 h 5142778"/>
              <a:gd name="connsiteX188" fmla="*/ 1165675 w 5589240"/>
              <a:gd name="connsiteY188" fmla="*/ 2709042 h 5142778"/>
              <a:gd name="connsiteX189" fmla="*/ 1170290 w 5589240"/>
              <a:gd name="connsiteY189" fmla="*/ 2689591 h 5142778"/>
              <a:gd name="connsiteX190" fmla="*/ 1174816 w 5589240"/>
              <a:gd name="connsiteY190" fmla="*/ 2670087 h 5142778"/>
              <a:gd name="connsiteX191" fmla="*/ 1179252 w 5589240"/>
              <a:gd name="connsiteY191" fmla="*/ 2650531 h 5142778"/>
              <a:gd name="connsiteX192" fmla="*/ 1183597 w 5589240"/>
              <a:gd name="connsiteY192" fmla="*/ 2630921 h 5142778"/>
              <a:gd name="connsiteX193" fmla="*/ 1187850 w 5589240"/>
              <a:gd name="connsiteY193" fmla="*/ 2611257 h 5142778"/>
              <a:gd name="connsiteX194" fmla="*/ 1192010 w 5589240"/>
              <a:gd name="connsiteY194" fmla="*/ 2591538 h 5142778"/>
              <a:gd name="connsiteX195" fmla="*/ 1196077 w 5589240"/>
              <a:gd name="connsiteY195" fmla="*/ 2571764 h 5142778"/>
              <a:gd name="connsiteX196" fmla="*/ 1200049 w 5589240"/>
              <a:gd name="connsiteY196" fmla="*/ 2551934 h 5142778"/>
              <a:gd name="connsiteX197" fmla="*/ 1203927 w 5589240"/>
              <a:gd name="connsiteY197" fmla="*/ 2532048 h 5142778"/>
              <a:gd name="connsiteX198" fmla="*/ 1207710 w 5589240"/>
              <a:gd name="connsiteY198" fmla="*/ 2512105 h 5142778"/>
              <a:gd name="connsiteX199" fmla="*/ 1211395 w 5589240"/>
              <a:gd name="connsiteY199" fmla="*/ 2492104 h 5142778"/>
              <a:gd name="connsiteX200" fmla="*/ 1214985 w 5589240"/>
              <a:gd name="connsiteY200" fmla="*/ 2472046 h 5142778"/>
              <a:gd name="connsiteX201" fmla="*/ 1218476 w 5589240"/>
              <a:gd name="connsiteY201" fmla="*/ 2451929 h 5142778"/>
              <a:gd name="connsiteX202" fmla="*/ 1221868 w 5589240"/>
              <a:gd name="connsiteY202" fmla="*/ 2431753 h 5142778"/>
              <a:gd name="connsiteX203" fmla="*/ 1225161 w 5589240"/>
              <a:gd name="connsiteY203" fmla="*/ 2411518 h 5142778"/>
              <a:gd name="connsiteX204" fmla="*/ 1228353 w 5589240"/>
              <a:gd name="connsiteY204" fmla="*/ 2391223 h 5142778"/>
              <a:gd name="connsiteX205" fmla="*/ 1231446 w 5589240"/>
              <a:gd name="connsiteY205" fmla="*/ 2370867 h 5142778"/>
              <a:gd name="connsiteX206" fmla="*/ 1234436 w 5589240"/>
              <a:gd name="connsiteY206" fmla="*/ 2350449 h 5142778"/>
              <a:gd name="connsiteX207" fmla="*/ 1237324 w 5589240"/>
              <a:gd name="connsiteY207" fmla="*/ 2329971 h 5142778"/>
              <a:gd name="connsiteX208" fmla="*/ 1240109 w 5589240"/>
              <a:gd name="connsiteY208" fmla="*/ 2309430 h 5142778"/>
              <a:gd name="connsiteX209" fmla="*/ 1242790 w 5589240"/>
              <a:gd name="connsiteY209" fmla="*/ 2288826 h 5142778"/>
              <a:gd name="connsiteX210" fmla="*/ 1245366 w 5589240"/>
              <a:gd name="connsiteY210" fmla="*/ 2268159 h 5142778"/>
              <a:gd name="connsiteX211" fmla="*/ 1247837 w 5589240"/>
              <a:gd name="connsiteY211" fmla="*/ 2247428 h 5142778"/>
              <a:gd name="connsiteX212" fmla="*/ 1250202 w 5589240"/>
              <a:gd name="connsiteY212" fmla="*/ 2226633 h 5142778"/>
              <a:gd name="connsiteX213" fmla="*/ 1252460 w 5589240"/>
              <a:gd name="connsiteY213" fmla="*/ 2205773 h 5142778"/>
              <a:gd name="connsiteX214" fmla="*/ 1254610 w 5589240"/>
              <a:gd name="connsiteY214" fmla="*/ 2184847 h 5142778"/>
              <a:gd name="connsiteX215" fmla="*/ 1256651 w 5589240"/>
              <a:gd name="connsiteY215" fmla="*/ 2163856 h 5142778"/>
              <a:gd name="connsiteX216" fmla="*/ 1258584 w 5589240"/>
              <a:gd name="connsiteY216" fmla="*/ 2142798 h 5142778"/>
              <a:gd name="connsiteX217" fmla="*/ 1260407 w 5589240"/>
              <a:gd name="connsiteY217" fmla="*/ 2121673 h 5142778"/>
              <a:gd name="connsiteX218" fmla="*/ 1262119 w 5589240"/>
              <a:gd name="connsiteY218" fmla="*/ 2100480 h 5142778"/>
              <a:gd name="connsiteX219" fmla="*/ 1263719 w 5589240"/>
              <a:gd name="connsiteY219" fmla="*/ 2079219 h 5142778"/>
              <a:gd name="connsiteX220" fmla="*/ 1265207 w 5589240"/>
              <a:gd name="connsiteY220" fmla="*/ 2057890 h 5142778"/>
              <a:gd name="connsiteX221" fmla="*/ 1266583 w 5589240"/>
              <a:gd name="connsiteY221" fmla="*/ 2036492 h 5142778"/>
              <a:gd name="connsiteX222" fmla="*/ 1267845 w 5589240"/>
              <a:gd name="connsiteY222" fmla="*/ 2015023 h 5142778"/>
              <a:gd name="connsiteX223" fmla="*/ 1268992 w 5589240"/>
              <a:gd name="connsiteY223" fmla="*/ 1993484 h 5142778"/>
              <a:gd name="connsiteX224" fmla="*/ 1270024 w 5589240"/>
              <a:gd name="connsiteY224" fmla="*/ 1971875 h 5142778"/>
              <a:gd name="connsiteX225" fmla="*/ 1270940 w 5589240"/>
              <a:gd name="connsiteY225" fmla="*/ 1950194 h 5142778"/>
              <a:gd name="connsiteX226" fmla="*/ 1271740 w 5589240"/>
              <a:gd name="connsiteY226" fmla="*/ 1928441 h 5142778"/>
              <a:gd name="connsiteX227" fmla="*/ 1272422 w 5589240"/>
              <a:gd name="connsiteY227" fmla="*/ 1906616 h 5142778"/>
              <a:gd name="connsiteX228" fmla="*/ 1272986 w 5589240"/>
              <a:gd name="connsiteY228" fmla="*/ 1884718 h 5142778"/>
              <a:gd name="connsiteX229" fmla="*/ 1273430 w 5589240"/>
              <a:gd name="connsiteY229" fmla="*/ 1862747 h 5142778"/>
              <a:gd name="connsiteX230" fmla="*/ 1273755 w 5589240"/>
              <a:gd name="connsiteY230" fmla="*/ 1840700 h 5142778"/>
              <a:gd name="connsiteX231" fmla="*/ 1273961 w 5589240"/>
              <a:gd name="connsiteY231" fmla="*/ 1818581 h 5142778"/>
              <a:gd name="connsiteX232" fmla="*/ 1274005 w 5589240"/>
              <a:gd name="connsiteY232" fmla="*/ 1774114 h 5142778"/>
              <a:gd name="connsiteX233" fmla="*/ 1273844 w 5589240"/>
              <a:gd name="connsiteY233" fmla="*/ 1751767 h 5142778"/>
              <a:gd name="connsiteX234" fmla="*/ 1273558 w 5589240"/>
              <a:gd name="connsiteY234" fmla="*/ 1729342 h 5142778"/>
              <a:gd name="connsiteX235" fmla="*/ 1273150 w 5589240"/>
              <a:gd name="connsiteY235" fmla="*/ 1706841 h 5142778"/>
              <a:gd name="connsiteX236" fmla="*/ 1272616 w 5589240"/>
              <a:gd name="connsiteY236" fmla="*/ 1684263 h 5142778"/>
              <a:gd name="connsiteX237" fmla="*/ 1271956 w 5589240"/>
              <a:gd name="connsiteY237" fmla="*/ 1661605 h 5142778"/>
              <a:gd name="connsiteX238" fmla="*/ 1271170 w 5589240"/>
              <a:gd name="connsiteY238" fmla="*/ 1638868 h 5142778"/>
              <a:gd name="connsiteX239" fmla="*/ 1270256 w 5589240"/>
              <a:gd name="connsiteY239" fmla="*/ 1616053 h 5142778"/>
              <a:gd name="connsiteX240" fmla="*/ 1269215 w 5589240"/>
              <a:gd name="connsiteY240" fmla="*/ 1593157 h 5142778"/>
              <a:gd name="connsiteX241" fmla="*/ 1268044 w 5589240"/>
              <a:gd name="connsiteY241" fmla="*/ 1570181 h 5142778"/>
              <a:gd name="connsiteX242" fmla="*/ 1266744 w 5589240"/>
              <a:gd name="connsiteY242" fmla="*/ 1547124 h 5142778"/>
              <a:gd name="connsiteX243" fmla="*/ 1265314 w 5589240"/>
              <a:gd name="connsiteY243" fmla="*/ 1523985 h 5142778"/>
              <a:gd name="connsiteX244" fmla="*/ 1263753 w 5589240"/>
              <a:gd name="connsiteY244" fmla="*/ 1500764 h 5142778"/>
              <a:gd name="connsiteX245" fmla="*/ 1262060 w 5589240"/>
              <a:gd name="connsiteY245" fmla="*/ 1477461 h 5142778"/>
              <a:gd name="connsiteX246" fmla="*/ 1260234 w 5589240"/>
              <a:gd name="connsiteY246" fmla="*/ 1454074 h 5142778"/>
              <a:gd name="connsiteX247" fmla="*/ 1258276 w 5589240"/>
              <a:gd name="connsiteY247" fmla="*/ 1430604 h 5142778"/>
              <a:gd name="connsiteX248" fmla="*/ 1256182 w 5589240"/>
              <a:gd name="connsiteY248" fmla="*/ 1407049 h 5142778"/>
              <a:gd name="connsiteX249" fmla="*/ 1253955 w 5589240"/>
              <a:gd name="connsiteY249" fmla="*/ 1383410 h 5142778"/>
              <a:gd name="connsiteX250" fmla="*/ 1251592 w 5589240"/>
              <a:gd name="connsiteY250" fmla="*/ 1359685 h 5142778"/>
              <a:gd name="connsiteX251" fmla="*/ 1249092 w 5589240"/>
              <a:gd name="connsiteY251" fmla="*/ 1335873 h 5142778"/>
              <a:gd name="connsiteX252" fmla="*/ 1246456 w 5589240"/>
              <a:gd name="connsiteY252" fmla="*/ 1311977 h 5142778"/>
              <a:gd name="connsiteX253" fmla="*/ 1243681 w 5589240"/>
              <a:gd name="connsiteY253" fmla="*/ 1287992 h 5142778"/>
              <a:gd name="connsiteX254" fmla="*/ 1240769 w 5589240"/>
              <a:gd name="connsiteY254" fmla="*/ 1263921 h 5142778"/>
              <a:gd name="connsiteX255" fmla="*/ 1237716 w 5589240"/>
              <a:gd name="connsiteY255" fmla="*/ 1239761 h 5142778"/>
              <a:gd name="connsiteX256" fmla="*/ 1234524 w 5589240"/>
              <a:gd name="connsiteY256" fmla="*/ 1215513 h 5142778"/>
              <a:gd name="connsiteX257" fmla="*/ 1231190 w 5589240"/>
              <a:gd name="connsiteY257" fmla="*/ 1191176 h 5142778"/>
              <a:gd name="connsiteX258" fmla="*/ 1227715 w 5589240"/>
              <a:gd name="connsiteY258" fmla="*/ 1166749 h 5142778"/>
              <a:gd name="connsiteX259" fmla="*/ 1224099 w 5589240"/>
              <a:gd name="connsiteY259" fmla="*/ 1142232 h 5142778"/>
              <a:gd name="connsiteX260" fmla="*/ 1220339 w 5589240"/>
              <a:gd name="connsiteY260" fmla="*/ 1117624 h 5142778"/>
              <a:gd name="connsiteX261" fmla="*/ 1216434 w 5589240"/>
              <a:gd name="connsiteY261" fmla="*/ 1092925 h 5142778"/>
              <a:gd name="connsiteX262" fmla="*/ 1212386 w 5589240"/>
              <a:gd name="connsiteY262" fmla="*/ 1068134 h 5142778"/>
              <a:gd name="connsiteX263" fmla="*/ 1208192 w 5589240"/>
              <a:gd name="connsiteY263" fmla="*/ 1043251 h 5142778"/>
              <a:gd name="connsiteX264" fmla="*/ 1203852 w 5589240"/>
              <a:gd name="connsiteY264" fmla="*/ 1018274 h 5142778"/>
              <a:gd name="connsiteX265" fmla="*/ 1199365 w 5589240"/>
              <a:gd name="connsiteY265" fmla="*/ 993205 h 5142778"/>
              <a:gd name="connsiteX266" fmla="*/ 1194731 w 5589240"/>
              <a:gd name="connsiteY266" fmla="*/ 968042 h 5142778"/>
              <a:gd name="connsiteX267" fmla="*/ 1189948 w 5589240"/>
              <a:gd name="connsiteY267" fmla="*/ 942784 h 5142778"/>
              <a:gd name="connsiteX268" fmla="*/ 1185016 w 5589240"/>
              <a:gd name="connsiteY268" fmla="*/ 917431 h 5142778"/>
              <a:gd name="connsiteX269" fmla="*/ 1179934 w 5589240"/>
              <a:gd name="connsiteY269" fmla="*/ 891982 h 5142778"/>
              <a:gd name="connsiteX270" fmla="*/ 1174701 w 5589240"/>
              <a:gd name="connsiteY270" fmla="*/ 866438 h 5142778"/>
              <a:gd name="connsiteX271" fmla="*/ 1169317 w 5589240"/>
              <a:gd name="connsiteY271" fmla="*/ 840796 h 5142778"/>
              <a:gd name="connsiteX272" fmla="*/ 1163781 w 5589240"/>
              <a:gd name="connsiteY272" fmla="*/ 815058 h 5142778"/>
              <a:gd name="connsiteX273" fmla="*/ 1158092 w 5589240"/>
              <a:gd name="connsiteY273" fmla="*/ 789222 h 5142778"/>
              <a:gd name="connsiteX274" fmla="*/ 1152249 w 5589240"/>
              <a:gd name="connsiteY274" fmla="*/ 763287 h 5142778"/>
              <a:gd name="connsiteX275" fmla="*/ 1146253 w 5589240"/>
              <a:gd name="connsiteY275" fmla="*/ 737255 h 5142778"/>
              <a:gd name="connsiteX276" fmla="*/ 1140101 w 5589240"/>
              <a:gd name="connsiteY276" fmla="*/ 711122 h 5142778"/>
              <a:gd name="connsiteX277" fmla="*/ 1133793 w 5589240"/>
              <a:gd name="connsiteY277" fmla="*/ 684890 h 5142778"/>
              <a:gd name="connsiteX278" fmla="*/ 1127327 w 5589240"/>
              <a:gd name="connsiteY278" fmla="*/ 658557 h 5142778"/>
              <a:gd name="connsiteX279" fmla="*/ 1120705 w 5589240"/>
              <a:gd name="connsiteY279" fmla="*/ 632123 h 5142778"/>
              <a:gd name="connsiteX280" fmla="*/ 1113925 w 5589240"/>
              <a:gd name="connsiteY280" fmla="*/ 605589 h 5142778"/>
              <a:gd name="connsiteX281" fmla="*/ 1106986 w 5589240"/>
              <a:gd name="connsiteY281" fmla="*/ 578951 h 5142778"/>
              <a:gd name="connsiteX282" fmla="*/ 1099887 w 5589240"/>
              <a:gd name="connsiteY282" fmla="*/ 552212 h 5142778"/>
              <a:gd name="connsiteX283" fmla="*/ 1092628 w 5589240"/>
              <a:gd name="connsiteY283" fmla="*/ 525369 h 5142778"/>
              <a:gd name="connsiteX284" fmla="*/ 1085207 w 5589240"/>
              <a:gd name="connsiteY284" fmla="*/ 498423 h 5142778"/>
              <a:gd name="connsiteX285" fmla="*/ 1077624 w 5589240"/>
              <a:gd name="connsiteY285" fmla="*/ 471372 h 5142778"/>
              <a:gd name="connsiteX286" fmla="*/ 1069880 w 5589240"/>
              <a:gd name="connsiteY286" fmla="*/ 444217 h 5142778"/>
              <a:gd name="connsiteX287" fmla="*/ 1061971 w 5589240"/>
              <a:gd name="connsiteY287" fmla="*/ 416957 h 5142778"/>
              <a:gd name="connsiteX288" fmla="*/ 1053898 w 5589240"/>
              <a:gd name="connsiteY288" fmla="*/ 389591 h 5142778"/>
              <a:gd name="connsiteX289" fmla="*/ 1045660 w 5589240"/>
              <a:gd name="connsiteY289" fmla="*/ 362118 h 5142778"/>
              <a:gd name="connsiteX290" fmla="*/ 1037256 w 5589240"/>
              <a:gd name="connsiteY290" fmla="*/ 334538 h 5142778"/>
              <a:gd name="connsiteX291" fmla="*/ 1028686 w 5589240"/>
              <a:gd name="connsiteY291" fmla="*/ 306852 h 5142778"/>
              <a:gd name="connsiteX292" fmla="*/ 1019950 w 5589240"/>
              <a:gd name="connsiteY292" fmla="*/ 279057 h 5142778"/>
              <a:gd name="connsiteX293" fmla="*/ 1011045 w 5589240"/>
              <a:gd name="connsiteY293" fmla="*/ 251154 h 5142778"/>
              <a:gd name="connsiteX294" fmla="*/ 1001971 w 5589240"/>
              <a:gd name="connsiteY294" fmla="*/ 223142 h 5142778"/>
              <a:gd name="connsiteX295" fmla="*/ 992728 w 5589240"/>
              <a:gd name="connsiteY295" fmla="*/ 195020 h 5142778"/>
              <a:gd name="connsiteX296" fmla="*/ 983314 w 5589240"/>
              <a:gd name="connsiteY296" fmla="*/ 166788 h 5142778"/>
              <a:gd name="connsiteX297" fmla="*/ 973730 w 5589240"/>
              <a:gd name="connsiteY297" fmla="*/ 138446 h 5142778"/>
              <a:gd name="connsiteX298" fmla="*/ 963974 w 5589240"/>
              <a:gd name="connsiteY298" fmla="*/ 109992 h 5142778"/>
              <a:gd name="connsiteX299" fmla="*/ 954045 w 5589240"/>
              <a:gd name="connsiteY299" fmla="*/ 81427 h 5142778"/>
              <a:gd name="connsiteX300" fmla="*/ 943943 w 5589240"/>
              <a:gd name="connsiteY300" fmla="*/ 52750 h 5142778"/>
              <a:gd name="connsiteX301" fmla="*/ 933667 w 5589240"/>
              <a:gd name="connsiteY301" fmla="*/ 23959 h 51427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Lst>
            <a:rect l="l" t="t" r="r" b="b"/>
            <a:pathLst>
              <a:path w="5589240" h="5142778">
                <a:moveTo>
                  <a:pt x="925004" y="0"/>
                </a:moveTo>
                <a:lnTo>
                  <a:pt x="1584176" y="0"/>
                </a:lnTo>
                <a:lnTo>
                  <a:pt x="1763212" y="0"/>
                </a:lnTo>
                <a:lnTo>
                  <a:pt x="5589240" y="0"/>
                </a:lnTo>
                <a:lnTo>
                  <a:pt x="5589240" y="4345781"/>
                </a:lnTo>
                <a:lnTo>
                  <a:pt x="5589238" y="4345781"/>
                </a:lnTo>
                <a:lnTo>
                  <a:pt x="5589238" y="4344165"/>
                </a:lnTo>
                <a:lnTo>
                  <a:pt x="5540450" y="4326824"/>
                </a:lnTo>
                <a:lnTo>
                  <a:pt x="5492379" y="4310591"/>
                </a:lnTo>
                <a:lnTo>
                  <a:pt x="5445012" y="4295447"/>
                </a:lnTo>
                <a:lnTo>
                  <a:pt x="5398338" y="4281374"/>
                </a:lnTo>
                <a:lnTo>
                  <a:pt x="5352340" y="4268353"/>
                </a:lnTo>
                <a:lnTo>
                  <a:pt x="5307008" y="4256365"/>
                </a:lnTo>
                <a:lnTo>
                  <a:pt x="5262327" y="4245394"/>
                </a:lnTo>
                <a:lnTo>
                  <a:pt x="5218286" y="4235421"/>
                </a:lnTo>
                <a:lnTo>
                  <a:pt x="5174871" y="4226427"/>
                </a:lnTo>
                <a:lnTo>
                  <a:pt x="5132068" y="4218394"/>
                </a:lnTo>
                <a:lnTo>
                  <a:pt x="5089864" y="4211304"/>
                </a:lnTo>
                <a:lnTo>
                  <a:pt x="5048250" y="4205138"/>
                </a:lnTo>
                <a:lnTo>
                  <a:pt x="5027658" y="4202397"/>
                </a:lnTo>
                <a:lnTo>
                  <a:pt x="5007207" y="4199880"/>
                </a:lnTo>
                <a:lnTo>
                  <a:pt x="4986898" y="4197584"/>
                </a:lnTo>
                <a:lnTo>
                  <a:pt x="4966726" y="4195509"/>
                </a:lnTo>
                <a:lnTo>
                  <a:pt x="4946692" y="4193650"/>
                </a:lnTo>
                <a:lnTo>
                  <a:pt x="4926792" y="4192007"/>
                </a:lnTo>
                <a:lnTo>
                  <a:pt x="4907028" y="4190577"/>
                </a:lnTo>
                <a:lnTo>
                  <a:pt x="4887393" y="4189358"/>
                </a:lnTo>
                <a:lnTo>
                  <a:pt x="4867891" y="4188346"/>
                </a:lnTo>
                <a:lnTo>
                  <a:pt x="4848516" y="4187541"/>
                </a:lnTo>
                <a:lnTo>
                  <a:pt x="4829270" y="4186940"/>
                </a:lnTo>
                <a:lnTo>
                  <a:pt x="4810148" y="4186540"/>
                </a:lnTo>
                <a:lnTo>
                  <a:pt x="4791151" y="4186339"/>
                </a:lnTo>
                <a:lnTo>
                  <a:pt x="4772275" y="4186336"/>
                </a:lnTo>
                <a:lnTo>
                  <a:pt x="4753521" y="4186526"/>
                </a:lnTo>
                <a:lnTo>
                  <a:pt x="4734884" y="4186909"/>
                </a:lnTo>
                <a:lnTo>
                  <a:pt x="4716367" y="4187483"/>
                </a:lnTo>
                <a:lnTo>
                  <a:pt x="4697964" y="4188243"/>
                </a:lnTo>
                <a:lnTo>
                  <a:pt x="4679676" y="4189190"/>
                </a:lnTo>
                <a:lnTo>
                  <a:pt x="4661500" y="4190320"/>
                </a:lnTo>
                <a:lnTo>
                  <a:pt x="4643435" y="4191630"/>
                </a:lnTo>
                <a:lnTo>
                  <a:pt x="4625479" y="4193119"/>
                </a:lnTo>
                <a:lnTo>
                  <a:pt x="4607631" y="4194785"/>
                </a:lnTo>
                <a:lnTo>
                  <a:pt x="4589889" y="4196625"/>
                </a:lnTo>
                <a:lnTo>
                  <a:pt x="4572251" y="4198636"/>
                </a:lnTo>
                <a:lnTo>
                  <a:pt x="4554716" y="4200817"/>
                </a:lnTo>
                <a:lnTo>
                  <a:pt x="4537282" y="4203166"/>
                </a:lnTo>
                <a:lnTo>
                  <a:pt x="4519948" y="4205679"/>
                </a:lnTo>
                <a:lnTo>
                  <a:pt x="4502712" y="4208355"/>
                </a:lnTo>
                <a:lnTo>
                  <a:pt x="4485571" y="4211191"/>
                </a:lnTo>
                <a:lnTo>
                  <a:pt x="4451572" y="4217335"/>
                </a:lnTo>
                <a:lnTo>
                  <a:pt x="4417939" y="4224094"/>
                </a:lnTo>
                <a:lnTo>
                  <a:pt x="4368146" y="4235344"/>
                </a:lnTo>
                <a:lnTo>
                  <a:pt x="4335369" y="4243558"/>
                </a:lnTo>
                <a:lnTo>
                  <a:pt x="4302911" y="4252322"/>
                </a:lnTo>
                <a:lnTo>
                  <a:pt x="4270761" y="4261618"/>
                </a:lnTo>
                <a:lnTo>
                  <a:pt x="4238903" y="4271428"/>
                </a:lnTo>
                <a:lnTo>
                  <a:pt x="4207327" y="4281734"/>
                </a:lnTo>
                <a:lnTo>
                  <a:pt x="4176018" y="4292517"/>
                </a:lnTo>
                <a:lnTo>
                  <a:pt x="4144964" y="4303758"/>
                </a:lnTo>
                <a:lnTo>
                  <a:pt x="4114151" y="4315440"/>
                </a:lnTo>
                <a:lnTo>
                  <a:pt x="4083566" y="4327545"/>
                </a:lnTo>
                <a:lnTo>
                  <a:pt x="4053198" y="4340054"/>
                </a:lnTo>
                <a:lnTo>
                  <a:pt x="4023031" y="4352948"/>
                </a:lnTo>
                <a:lnTo>
                  <a:pt x="3993054" y="4366210"/>
                </a:lnTo>
                <a:lnTo>
                  <a:pt x="3963254" y="4379822"/>
                </a:lnTo>
                <a:lnTo>
                  <a:pt x="3918855" y="4400854"/>
                </a:lnTo>
                <a:lnTo>
                  <a:pt x="3874780" y="4422570"/>
                </a:lnTo>
                <a:lnTo>
                  <a:pt x="3830984" y="4444908"/>
                </a:lnTo>
                <a:lnTo>
                  <a:pt x="3787424" y="4467805"/>
                </a:lnTo>
                <a:lnTo>
                  <a:pt x="3729634" y="4499099"/>
                </a:lnTo>
                <a:lnTo>
                  <a:pt x="3643361" y="4547383"/>
                </a:lnTo>
                <a:lnTo>
                  <a:pt x="3427694" y="4672140"/>
                </a:lnTo>
                <a:lnTo>
                  <a:pt x="3267070" y="4763822"/>
                </a:lnTo>
                <a:lnTo>
                  <a:pt x="3192696" y="4804607"/>
                </a:lnTo>
                <a:lnTo>
                  <a:pt x="3132387" y="4836560"/>
                </a:lnTo>
                <a:lnTo>
                  <a:pt x="3086616" y="4860036"/>
                </a:lnTo>
                <a:lnTo>
                  <a:pt x="3040332" y="4883024"/>
                </a:lnTo>
                <a:lnTo>
                  <a:pt x="2993492" y="4905462"/>
                </a:lnTo>
                <a:lnTo>
                  <a:pt x="2946052" y="4927290"/>
                </a:lnTo>
                <a:lnTo>
                  <a:pt x="2914070" y="4941472"/>
                </a:lnTo>
                <a:lnTo>
                  <a:pt x="2881789" y="4955337"/>
                </a:lnTo>
                <a:lnTo>
                  <a:pt x="2849196" y="4968866"/>
                </a:lnTo>
                <a:lnTo>
                  <a:pt x="2816278" y="4982041"/>
                </a:lnTo>
                <a:lnTo>
                  <a:pt x="2783021" y="4994845"/>
                </a:lnTo>
                <a:lnTo>
                  <a:pt x="2749413" y="5007258"/>
                </a:lnTo>
                <a:lnTo>
                  <a:pt x="2715440" y="5019263"/>
                </a:lnTo>
                <a:lnTo>
                  <a:pt x="2681090" y="5030841"/>
                </a:lnTo>
                <a:lnTo>
                  <a:pt x="2646349" y="5041974"/>
                </a:lnTo>
                <a:lnTo>
                  <a:pt x="2611205" y="5052643"/>
                </a:lnTo>
                <a:lnTo>
                  <a:pt x="2575645" y="5062831"/>
                </a:lnTo>
                <a:lnTo>
                  <a:pt x="2539655" y="5072519"/>
                </a:lnTo>
                <a:lnTo>
                  <a:pt x="2503222" y="5081689"/>
                </a:lnTo>
                <a:lnTo>
                  <a:pt x="2466334" y="5090323"/>
                </a:lnTo>
                <a:lnTo>
                  <a:pt x="2428977" y="5098402"/>
                </a:lnTo>
                <a:lnTo>
                  <a:pt x="2391138" y="5105908"/>
                </a:lnTo>
                <a:lnTo>
                  <a:pt x="2352805" y="5112824"/>
                </a:lnTo>
                <a:lnTo>
                  <a:pt x="2313964" y="5119129"/>
                </a:lnTo>
                <a:lnTo>
                  <a:pt x="2274602" y="5124807"/>
                </a:lnTo>
                <a:lnTo>
                  <a:pt x="2234707" y="5129839"/>
                </a:lnTo>
                <a:lnTo>
                  <a:pt x="2194264" y="5134207"/>
                </a:lnTo>
                <a:lnTo>
                  <a:pt x="2153262" y="5137893"/>
                </a:lnTo>
                <a:lnTo>
                  <a:pt x="2111687" y="5140877"/>
                </a:lnTo>
                <a:lnTo>
                  <a:pt x="2076318" y="5142778"/>
                </a:lnTo>
                <a:lnTo>
                  <a:pt x="1763212" y="5142778"/>
                </a:lnTo>
                <a:lnTo>
                  <a:pt x="1584176" y="5142778"/>
                </a:lnTo>
                <a:lnTo>
                  <a:pt x="0" y="5142778"/>
                </a:lnTo>
                <a:lnTo>
                  <a:pt x="36355" y="5078128"/>
                </a:lnTo>
                <a:lnTo>
                  <a:pt x="85405" y="4991843"/>
                </a:lnTo>
                <a:lnTo>
                  <a:pt x="164324" y="4854690"/>
                </a:lnTo>
                <a:lnTo>
                  <a:pt x="381230" y="4481186"/>
                </a:lnTo>
                <a:lnTo>
                  <a:pt x="439596" y="4379712"/>
                </a:lnTo>
                <a:lnTo>
                  <a:pt x="478157" y="4312042"/>
                </a:lnTo>
                <a:lnTo>
                  <a:pt x="516383" y="4244314"/>
                </a:lnTo>
                <a:lnTo>
                  <a:pt x="544803" y="4193459"/>
                </a:lnTo>
                <a:lnTo>
                  <a:pt x="572987" y="4142538"/>
                </a:lnTo>
                <a:lnTo>
                  <a:pt x="591636" y="4108547"/>
                </a:lnTo>
                <a:lnTo>
                  <a:pt x="610163" y="4074516"/>
                </a:lnTo>
                <a:lnTo>
                  <a:pt x="628565" y="4040440"/>
                </a:lnTo>
                <a:lnTo>
                  <a:pt x="646835" y="4006315"/>
                </a:lnTo>
                <a:lnTo>
                  <a:pt x="664966" y="3972137"/>
                </a:lnTo>
                <a:lnTo>
                  <a:pt x="682954" y="3937902"/>
                </a:lnTo>
                <a:lnTo>
                  <a:pt x="691892" y="3920762"/>
                </a:lnTo>
                <a:lnTo>
                  <a:pt x="700791" y="3903606"/>
                </a:lnTo>
                <a:lnTo>
                  <a:pt x="709652" y="3886433"/>
                </a:lnTo>
                <a:lnTo>
                  <a:pt x="718472" y="3869243"/>
                </a:lnTo>
                <a:lnTo>
                  <a:pt x="727252" y="3852035"/>
                </a:lnTo>
                <a:lnTo>
                  <a:pt x="735991" y="3834810"/>
                </a:lnTo>
                <a:lnTo>
                  <a:pt x="744687" y="3817565"/>
                </a:lnTo>
                <a:lnTo>
                  <a:pt x="753341" y="3800302"/>
                </a:lnTo>
                <a:lnTo>
                  <a:pt x="761951" y="3783019"/>
                </a:lnTo>
                <a:lnTo>
                  <a:pt x="770517" y="3765715"/>
                </a:lnTo>
                <a:lnTo>
                  <a:pt x="779038" y="3748391"/>
                </a:lnTo>
                <a:lnTo>
                  <a:pt x="787512" y="3731046"/>
                </a:lnTo>
                <a:lnTo>
                  <a:pt x="795941" y="3713678"/>
                </a:lnTo>
                <a:lnTo>
                  <a:pt x="804322" y="3696288"/>
                </a:lnTo>
                <a:lnTo>
                  <a:pt x="812655" y="3678875"/>
                </a:lnTo>
                <a:lnTo>
                  <a:pt x="820938" y="3661439"/>
                </a:lnTo>
                <a:lnTo>
                  <a:pt x="829172" y="3643979"/>
                </a:lnTo>
                <a:lnTo>
                  <a:pt x="837357" y="3626494"/>
                </a:lnTo>
                <a:lnTo>
                  <a:pt x="845490" y="3608984"/>
                </a:lnTo>
                <a:lnTo>
                  <a:pt x="853571" y="3591449"/>
                </a:lnTo>
                <a:lnTo>
                  <a:pt x="861599" y="3573886"/>
                </a:lnTo>
                <a:lnTo>
                  <a:pt x="869574" y="3556298"/>
                </a:lnTo>
                <a:lnTo>
                  <a:pt x="877495" y="3538682"/>
                </a:lnTo>
                <a:lnTo>
                  <a:pt x="885361" y="3521039"/>
                </a:lnTo>
                <a:lnTo>
                  <a:pt x="893171" y="3503367"/>
                </a:lnTo>
                <a:lnTo>
                  <a:pt x="900925" y="3485666"/>
                </a:lnTo>
                <a:lnTo>
                  <a:pt x="908622" y="3467936"/>
                </a:lnTo>
                <a:lnTo>
                  <a:pt x="916260" y="3450176"/>
                </a:lnTo>
                <a:lnTo>
                  <a:pt x="923841" y="3432385"/>
                </a:lnTo>
                <a:lnTo>
                  <a:pt x="931361" y="3414563"/>
                </a:lnTo>
                <a:lnTo>
                  <a:pt x="938822" y="3396710"/>
                </a:lnTo>
                <a:lnTo>
                  <a:pt x="946221" y="3378825"/>
                </a:lnTo>
                <a:lnTo>
                  <a:pt x="953559" y="3360907"/>
                </a:lnTo>
                <a:lnTo>
                  <a:pt x="960835" y="3342956"/>
                </a:lnTo>
                <a:lnTo>
                  <a:pt x="968048" y="3324971"/>
                </a:lnTo>
                <a:lnTo>
                  <a:pt x="975195" y="3306952"/>
                </a:lnTo>
                <a:lnTo>
                  <a:pt x="982280" y="3288898"/>
                </a:lnTo>
                <a:lnTo>
                  <a:pt x="989297" y="3270809"/>
                </a:lnTo>
                <a:lnTo>
                  <a:pt x="996250" y="3252684"/>
                </a:lnTo>
                <a:lnTo>
                  <a:pt x="1003136" y="3234522"/>
                </a:lnTo>
                <a:lnTo>
                  <a:pt x="1009953" y="3216324"/>
                </a:lnTo>
                <a:lnTo>
                  <a:pt x="1016702" y="3198088"/>
                </a:lnTo>
                <a:lnTo>
                  <a:pt x="1023381" y="3179814"/>
                </a:lnTo>
                <a:lnTo>
                  <a:pt x="1029991" y="3161502"/>
                </a:lnTo>
                <a:lnTo>
                  <a:pt x="1036530" y="3143151"/>
                </a:lnTo>
                <a:lnTo>
                  <a:pt x="1042998" y="3124759"/>
                </a:lnTo>
                <a:lnTo>
                  <a:pt x="1049393" y="3106328"/>
                </a:lnTo>
                <a:lnTo>
                  <a:pt x="1055715" y="3087856"/>
                </a:lnTo>
                <a:lnTo>
                  <a:pt x="1061964" y="3069343"/>
                </a:lnTo>
                <a:lnTo>
                  <a:pt x="1068138" y="3050788"/>
                </a:lnTo>
                <a:lnTo>
                  <a:pt x="1074237" y="3032191"/>
                </a:lnTo>
                <a:lnTo>
                  <a:pt x="1080260" y="3013551"/>
                </a:lnTo>
                <a:lnTo>
                  <a:pt x="1086206" y="2994867"/>
                </a:lnTo>
                <a:lnTo>
                  <a:pt x="1092075" y="2976140"/>
                </a:lnTo>
                <a:lnTo>
                  <a:pt x="1097865" y="2957368"/>
                </a:lnTo>
                <a:lnTo>
                  <a:pt x="1103577" y="2938551"/>
                </a:lnTo>
                <a:lnTo>
                  <a:pt x="1109208" y="2919688"/>
                </a:lnTo>
                <a:lnTo>
                  <a:pt x="1114759" y="2900780"/>
                </a:lnTo>
                <a:lnTo>
                  <a:pt x="1120228" y="2881825"/>
                </a:lnTo>
                <a:lnTo>
                  <a:pt x="1125617" y="2862822"/>
                </a:lnTo>
                <a:lnTo>
                  <a:pt x="1130921" y="2843773"/>
                </a:lnTo>
                <a:lnTo>
                  <a:pt x="1136143" y="2824674"/>
                </a:lnTo>
                <a:lnTo>
                  <a:pt x="1141280" y="2805527"/>
                </a:lnTo>
                <a:lnTo>
                  <a:pt x="1146332" y="2786331"/>
                </a:lnTo>
                <a:lnTo>
                  <a:pt x="1151298" y="2767085"/>
                </a:lnTo>
                <a:lnTo>
                  <a:pt x="1156178" y="2747788"/>
                </a:lnTo>
                <a:lnTo>
                  <a:pt x="1160971" y="2728441"/>
                </a:lnTo>
                <a:lnTo>
                  <a:pt x="1165675" y="2709042"/>
                </a:lnTo>
                <a:lnTo>
                  <a:pt x="1170290" y="2689591"/>
                </a:lnTo>
                <a:lnTo>
                  <a:pt x="1174816" y="2670087"/>
                </a:lnTo>
                <a:lnTo>
                  <a:pt x="1179252" y="2650531"/>
                </a:lnTo>
                <a:lnTo>
                  <a:pt x="1183597" y="2630921"/>
                </a:lnTo>
                <a:lnTo>
                  <a:pt x="1187850" y="2611257"/>
                </a:lnTo>
                <a:lnTo>
                  <a:pt x="1192010" y="2591538"/>
                </a:lnTo>
                <a:lnTo>
                  <a:pt x="1196077" y="2571764"/>
                </a:lnTo>
                <a:lnTo>
                  <a:pt x="1200049" y="2551934"/>
                </a:lnTo>
                <a:lnTo>
                  <a:pt x="1203927" y="2532048"/>
                </a:lnTo>
                <a:lnTo>
                  <a:pt x="1207710" y="2512105"/>
                </a:lnTo>
                <a:lnTo>
                  <a:pt x="1211395" y="2492104"/>
                </a:lnTo>
                <a:lnTo>
                  <a:pt x="1214985" y="2472046"/>
                </a:lnTo>
                <a:lnTo>
                  <a:pt x="1218476" y="2451929"/>
                </a:lnTo>
                <a:lnTo>
                  <a:pt x="1221868" y="2431753"/>
                </a:lnTo>
                <a:lnTo>
                  <a:pt x="1225161" y="2411518"/>
                </a:lnTo>
                <a:lnTo>
                  <a:pt x="1228353" y="2391223"/>
                </a:lnTo>
                <a:lnTo>
                  <a:pt x="1231446" y="2370867"/>
                </a:lnTo>
                <a:lnTo>
                  <a:pt x="1234436" y="2350449"/>
                </a:lnTo>
                <a:lnTo>
                  <a:pt x="1237324" y="2329971"/>
                </a:lnTo>
                <a:lnTo>
                  <a:pt x="1240109" y="2309430"/>
                </a:lnTo>
                <a:lnTo>
                  <a:pt x="1242790" y="2288826"/>
                </a:lnTo>
                <a:lnTo>
                  <a:pt x="1245366" y="2268159"/>
                </a:lnTo>
                <a:lnTo>
                  <a:pt x="1247837" y="2247428"/>
                </a:lnTo>
                <a:lnTo>
                  <a:pt x="1250202" y="2226633"/>
                </a:lnTo>
                <a:lnTo>
                  <a:pt x="1252460" y="2205773"/>
                </a:lnTo>
                <a:lnTo>
                  <a:pt x="1254610" y="2184847"/>
                </a:lnTo>
                <a:lnTo>
                  <a:pt x="1256651" y="2163856"/>
                </a:lnTo>
                <a:lnTo>
                  <a:pt x="1258584" y="2142798"/>
                </a:lnTo>
                <a:lnTo>
                  <a:pt x="1260407" y="2121673"/>
                </a:lnTo>
                <a:lnTo>
                  <a:pt x="1262119" y="2100480"/>
                </a:lnTo>
                <a:lnTo>
                  <a:pt x="1263719" y="2079219"/>
                </a:lnTo>
                <a:lnTo>
                  <a:pt x="1265207" y="2057890"/>
                </a:lnTo>
                <a:lnTo>
                  <a:pt x="1266583" y="2036492"/>
                </a:lnTo>
                <a:lnTo>
                  <a:pt x="1267845" y="2015023"/>
                </a:lnTo>
                <a:lnTo>
                  <a:pt x="1268992" y="1993484"/>
                </a:lnTo>
                <a:lnTo>
                  <a:pt x="1270024" y="1971875"/>
                </a:lnTo>
                <a:lnTo>
                  <a:pt x="1270940" y="1950194"/>
                </a:lnTo>
                <a:lnTo>
                  <a:pt x="1271740" y="1928441"/>
                </a:lnTo>
                <a:lnTo>
                  <a:pt x="1272422" y="1906616"/>
                </a:lnTo>
                <a:lnTo>
                  <a:pt x="1272986" y="1884718"/>
                </a:lnTo>
                <a:lnTo>
                  <a:pt x="1273430" y="1862747"/>
                </a:lnTo>
                <a:lnTo>
                  <a:pt x="1273755" y="1840700"/>
                </a:lnTo>
                <a:lnTo>
                  <a:pt x="1273961" y="1818581"/>
                </a:lnTo>
                <a:lnTo>
                  <a:pt x="1274005" y="1774114"/>
                </a:lnTo>
                <a:lnTo>
                  <a:pt x="1273844" y="1751767"/>
                </a:lnTo>
                <a:lnTo>
                  <a:pt x="1273558" y="1729342"/>
                </a:lnTo>
                <a:lnTo>
                  <a:pt x="1273150" y="1706841"/>
                </a:lnTo>
                <a:lnTo>
                  <a:pt x="1272616" y="1684263"/>
                </a:lnTo>
                <a:lnTo>
                  <a:pt x="1271956" y="1661605"/>
                </a:lnTo>
                <a:lnTo>
                  <a:pt x="1271170" y="1638868"/>
                </a:lnTo>
                <a:lnTo>
                  <a:pt x="1270256" y="1616053"/>
                </a:lnTo>
                <a:lnTo>
                  <a:pt x="1269215" y="1593157"/>
                </a:lnTo>
                <a:lnTo>
                  <a:pt x="1268044" y="1570181"/>
                </a:lnTo>
                <a:lnTo>
                  <a:pt x="1266744" y="1547124"/>
                </a:lnTo>
                <a:lnTo>
                  <a:pt x="1265314" y="1523985"/>
                </a:lnTo>
                <a:lnTo>
                  <a:pt x="1263753" y="1500764"/>
                </a:lnTo>
                <a:lnTo>
                  <a:pt x="1262060" y="1477461"/>
                </a:lnTo>
                <a:lnTo>
                  <a:pt x="1260234" y="1454074"/>
                </a:lnTo>
                <a:lnTo>
                  <a:pt x="1258276" y="1430604"/>
                </a:lnTo>
                <a:lnTo>
                  <a:pt x="1256182" y="1407049"/>
                </a:lnTo>
                <a:lnTo>
                  <a:pt x="1253955" y="1383410"/>
                </a:lnTo>
                <a:lnTo>
                  <a:pt x="1251592" y="1359685"/>
                </a:lnTo>
                <a:lnTo>
                  <a:pt x="1249092" y="1335873"/>
                </a:lnTo>
                <a:lnTo>
                  <a:pt x="1246456" y="1311977"/>
                </a:lnTo>
                <a:lnTo>
                  <a:pt x="1243681" y="1287992"/>
                </a:lnTo>
                <a:lnTo>
                  <a:pt x="1240769" y="1263921"/>
                </a:lnTo>
                <a:lnTo>
                  <a:pt x="1237716" y="1239761"/>
                </a:lnTo>
                <a:lnTo>
                  <a:pt x="1234524" y="1215513"/>
                </a:lnTo>
                <a:lnTo>
                  <a:pt x="1231190" y="1191176"/>
                </a:lnTo>
                <a:lnTo>
                  <a:pt x="1227715" y="1166749"/>
                </a:lnTo>
                <a:lnTo>
                  <a:pt x="1224099" y="1142232"/>
                </a:lnTo>
                <a:lnTo>
                  <a:pt x="1220339" y="1117624"/>
                </a:lnTo>
                <a:lnTo>
                  <a:pt x="1216434" y="1092925"/>
                </a:lnTo>
                <a:lnTo>
                  <a:pt x="1212386" y="1068134"/>
                </a:lnTo>
                <a:lnTo>
                  <a:pt x="1208192" y="1043251"/>
                </a:lnTo>
                <a:lnTo>
                  <a:pt x="1203852" y="1018274"/>
                </a:lnTo>
                <a:lnTo>
                  <a:pt x="1199365" y="993205"/>
                </a:lnTo>
                <a:lnTo>
                  <a:pt x="1194731" y="968042"/>
                </a:lnTo>
                <a:lnTo>
                  <a:pt x="1189948" y="942784"/>
                </a:lnTo>
                <a:lnTo>
                  <a:pt x="1185016" y="917431"/>
                </a:lnTo>
                <a:lnTo>
                  <a:pt x="1179934" y="891982"/>
                </a:lnTo>
                <a:lnTo>
                  <a:pt x="1174701" y="866438"/>
                </a:lnTo>
                <a:lnTo>
                  <a:pt x="1169317" y="840796"/>
                </a:lnTo>
                <a:lnTo>
                  <a:pt x="1163781" y="815058"/>
                </a:lnTo>
                <a:lnTo>
                  <a:pt x="1158092" y="789222"/>
                </a:lnTo>
                <a:lnTo>
                  <a:pt x="1152249" y="763287"/>
                </a:lnTo>
                <a:lnTo>
                  <a:pt x="1146253" y="737255"/>
                </a:lnTo>
                <a:lnTo>
                  <a:pt x="1140101" y="711122"/>
                </a:lnTo>
                <a:lnTo>
                  <a:pt x="1133793" y="684890"/>
                </a:lnTo>
                <a:lnTo>
                  <a:pt x="1127327" y="658557"/>
                </a:lnTo>
                <a:lnTo>
                  <a:pt x="1120705" y="632123"/>
                </a:lnTo>
                <a:lnTo>
                  <a:pt x="1113925" y="605589"/>
                </a:lnTo>
                <a:lnTo>
                  <a:pt x="1106986" y="578951"/>
                </a:lnTo>
                <a:lnTo>
                  <a:pt x="1099887" y="552212"/>
                </a:lnTo>
                <a:lnTo>
                  <a:pt x="1092628" y="525369"/>
                </a:lnTo>
                <a:lnTo>
                  <a:pt x="1085207" y="498423"/>
                </a:lnTo>
                <a:lnTo>
                  <a:pt x="1077624" y="471372"/>
                </a:lnTo>
                <a:lnTo>
                  <a:pt x="1069880" y="444217"/>
                </a:lnTo>
                <a:lnTo>
                  <a:pt x="1061971" y="416957"/>
                </a:lnTo>
                <a:lnTo>
                  <a:pt x="1053898" y="389591"/>
                </a:lnTo>
                <a:lnTo>
                  <a:pt x="1045660" y="362118"/>
                </a:lnTo>
                <a:lnTo>
                  <a:pt x="1037256" y="334538"/>
                </a:lnTo>
                <a:lnTo>
                  <a:pt x="1028686" y="306852"/>
                </a:lnTo>
                <a:lnTo>
                  <a:pt x="1019950" y="279057"/>
                </a:lnTo>
                <a:lnTo>
                  <a:pt x="1011045" y="251154"/>
                </a:lnTo>
                <a:lnTo>
                  <a:pt x="1001971" y="223142"/>
                </a:lnTo>
                <a:lnTo>
                  <a:pt x="992728" y="195020"/>
                </a:lnTo>
                <a:lnTo>
                  <a:pt x="983314" y="166788"/>
                </a:lnTo>
                <a:lnTo>
                  <a:pt x="973730" y="138446"/>
                </a:lnTo>
                <a:lnTo>
                  <a:pt x="963974" y="109992"/>
                </a:lnTo>
                <a:lnTo>
                  <a:pt x="954045" y="81427"/>
                </a:lnTo>
                <a:lnTo>
                  <a:pt x="943943" y="52750"/>
                </a:lnTo>
                <a:lnTo>
                  <a:pt x="933667" y="23959"/>
                </a:lnTo>
                <a:close/>
              </a:path>
            </a:pathLst>
          </a:custGeom>
        </p:spPr>
      </p:pic>
    </p:spTree>
    <p:extLst>
      <p:ext uri="{BB962C8B-B14F-4D97-AF65-F5344CB8AC3E}">
        <p14:creationId xmlns:p14="http://schemas.microsoft.com/office/powerpoint/2010/main" val="91331985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Placeholder 8">
            <a:extLst>
              <a:ext uri="{FF2B5EF4-FFF2-40B4-BE49-F238E27FC236}">
                <a16:creationId xmlns:a16="http://schemas.microsoft.com/office/drawing/2014/main" id="{F15A67D2-6533-4EF9-87E7-408A5AB91AEE}"/>
              </a:ext>
            </a:extLst>
          </p:cNvPr>
          <p:cNvPicPr>
            <a:picLocks noGrp="1" noChangeAspect="1"/>
          </p:cNvPicPr>
          <p:nvPr>
            <p:ph type="pic" sz="quarter" idx="16"/>
          </p:nvPr>
        </p:nvPicPr>
        <p:blipFill>
          <a:blip r:embed="rId2">
            <a:extLst>
              <a:ext uri="{28A0092B-C50C-407E-A947-70E740481C1C}">
                <a14:useLocalDpi xmlns:a14="http://schemas.microsoft.com/office/drawing/2010/main" val="0"/>
              </a:ext>
            </a:extLst>
          </a:blip>
          <a:srcRect l="12402" r="12402"/>
          <a:stretch>
            <a:fillRect/>
          </a:stretch>
        </p:blipFill>
        <p:spPr/>
      </p:pic>
      <p:sp>
        <p:nvSpPr>
          <p:cNvPr id="6" name="Rectangle 5">
            <a:extLst>
              <a:ext uri="{FF2B5EF4-FFF2-40B4-BE49-F238E27FC236}">
                <a16:creationId xmlns:a16="http://schemas.microsoft.com/office/drawing/2014/main" id="{901A6D01-10D9-4EBB-B563-2A96FFEC9E0F}"/>
              </a:ext>
            </a:extLst>
          </p:cNvPr>
          <p:cNvSpPr/>
          <p:nvPr/>
        </p:nvSpPr>
        <p:spPr>
          <a:xfrm>
            <a:off x="9419215" y="2549178"/>
            <a:ext cx="1752087" cy="98040"/>
          </a:xfrm>
          <a:prstGeom prst="rect">
            <a:avLst/>
          </a:prstGeom>
          <a:solidFill>
            <a:schemeClr val="bg1">
              <a:lumMod val="95000"/>
            </a:schemeClr>
          </a:solidFill>
        </p:spPr>
        <p:txBody>
          <a:bodyPr wrap="square" lIns="0" tIns="0" rIns="0" bIns="0" rtlCol="0" anchor="ctr">
            <a:spAutoFit/>
          </a:bodyPr>
          <a:lstStyle/>
          <a:p>
            <a:r>
              <a:rPr lang="en-GB" sz="637" dirty="0">
                <a:cs typeface="Arial" panose="020B0604020202020204" pitchFamily="34" charset="0"/>
                <a:hlinkClick r:id="rId3"/>
              </a:rPr>
              <a:t>https://nationalgrid.onbrandcloud.com/login/</a:t>
            </a:r>
            <a:endParaRPr lang="en-GB" sz="637" dirty="0">
              <a:cs typeface="Arial" panose="020B0604020202020204" pitchFamily="34" charset="0"/>
            </a:endParaRPr>
          </a:p>
        </p:txBody>
      </p:sp>
      <p:sp>
        <p:nvSpPr>
          <p:cNvPr id="7" name="Title 23">
            <a:extLst>
              <a:ext uri="{FF2B5EF4-FFF2-40B4-BE49-F238E27FC236}">
                <a16:creationId xmlns:a16="http://schemas.microsoft.com/office/drawing/2014/main" id="{3CA4D46D-A669-46DA-A93E-1C9EEDD1E0CA}"/>
              </a:ext>
            </a:extLst>
          </p:cNvPr>
          <p:cNvSpPr txBox="1">
            <a:spLocks/>
          </p:cNvSpPr>
          <p:nvPr/>
        </p:nvSpPr>
        <p:spPr>
          <a:xfrm>
            <a:off x="6516216" y="123478"/>
            <a:ext cx="2232248" cy="864096"/>
          </a:xfrm>
          <a:prstGeom prst="rect">
            <a:avLst/>
          </a:prstGeom>
        </p:spPr>
        <p:txBody>
          <a:bodyPr vert="horz" wrap="square" lIns="0" tIns="0" rIns="0" bIns="0" rtlCol="0" anchor="t">
            <a:noAutofit/>
          </a:bodyPr>
          <a:lstStyle>
            <a:lvl1pPr>
              <a:lnSpc>
                <a:spcPct val="80000"/>
              </a:lnSpc>
              <a:defRPr sz="2400" b="1">
                <a:solidFill>
                  <a:schemeClr val="accent1"/>
                </a:solidFill>
                <a:latin typeface="+mj-lt"/>
                <a:ea typeface="+mj-ea"/>
                <a:cs typeface="+mj-cs"/>
              </a:defRPr>
            </a:lvl1pPr>
          </a:lstStyle>
          <a:p>
            <a:pPr defTabSz="914400"/>
            <a:r>
              <a:rPr lang="en-GB" kern="0" dirty="0"/>
              <a:t>Panel Minutes </a:t>
            </a:r>
          </a:p>
          <a:p>
            <a:pPr defTabSz="914400"/>
            <a:r>
              <a:rPr lang="en-GB" kern="0" dirty="0"/>
              <a:t>18 and 27 March 2020</a:t>
            </a:r>
          </a:p>
        </p:txBody>
      </p:sp>
    </p:spTree>
    <p:extLst>
      <p:ext uri="{BB962C8B-B14F-4D97-AF65-F5344CB8AC3E}">
        <p14:creationId xmlns:p14="http://schemas.microsoft.com/office/powerpoint/2010/main" val="222493007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Placeholder 13">
            <a:extLst>
              <a:ext uri="{FF2B5EF4-FFF2-40B4-BE49-F238E27FC236}">
                <a16:creationId xmlns:a16="http://schemas.microsoft.com/office/drawing/2014/main" id="{7EB26CF3-77F4-4297-B9FA-F263BFE8BFC6}"/>
              </a:ext>
            </a:extLst>
          </p:cNvPr>
          <p:cNvPicPr>
            <a:picLocks noGrp="1" noChangeAspect="1"/>
          </p:cNvPicPr>
          <p:nvPr>
            <p:ph type="pic" sz="quarter" idx="16"/>
          </p:nvPr>
        </p:nvPicPr>
        <p:blipFill rotWithShape="1">
          <a:blip r:embed="rId2">
            <a:extLst>
              <a:ext uri="{28A0092B-C50C-407E-A947-70E740481C1C}">
                <a14:useLocalDpi xmlns:a14="http://schemas.microsoft.com/office/drawing/2010/main" val="0"/>
              </a:ext>
            </a:extLst>
          </a:blip>
          <a:srcRect l="1666" r="1504"/>
          <a:stretch/>
        </p:blipFill>
        <p:spPr>
          <a:xfrm>
            <a:off x="2030159" y="0"/>
            <a:ext cx="7113841" cy="5142778"/>
          </a:xfrm>
        </p:spPr>
      </p:pic>
      <p:sp>
        <p:nvSpPr>
          <p:cNvPr id="15" name="Title 14">
            <a:extLst>
              <a:ext uri="{FF2B5EF4-FFF2-40B4-BE49-F238E27FC236}">
                <a16:creationId xmlns:a16="http://schemas.microsoft.com/office/drawing/2014/main" id="{E98AECA4-50D7-4847-A349-4B08F5490B38}"/>
              </a:ext>
            </a:extLst>
          </p:cNvPr>
          <p:cNvSpPr>
            <a:spLocks noGrp="1"/>
          </p:cNvSpPr>
          <p:nvPr>
            <p:ph type="title"/>
          </p:nvPr>
        </p:nvSpPr>
        <p:spPr/>
        <p:txBody>
          <a:bodyPr/>
          <a:lstStyle/>
          <a:p>
            <a:r>
              <a:rPr lang="en-GB" dirty="0"/>
              <a:t>Review of Actions within Actions Log</a:t>
            </a:r>
          </a:p>
        </p:txBody>
      </p:sp>
      <p:sp>
        <p:nvSpPr>
          <p:cNvPr id="6" name="Rectangle 5">
            <a:extLst>
              <a:ext uri="{FF2B5EF4-FFF2-40B4-BE49-F238E27FC236}">
                <a16:creationId xmlns:a16="http://schemas.microsoft.com/office/drawing/2014/main" id="{CFA3F7CD-48A8-40E5-B2BF-E4EAC40B60C3}"/>
              </a:ext>
            </a:extLst>
          </p:cNvPr>
          <p:cNvSpPr/>
          <p:nvPr/>
        </p:nvSpPr>
        <p:spPr>
          <a:xfrm>
            <a:off x="9419215" y="2549178"/>
            <a:ext cx="1752087" cy="98040"/>
          </a:xfrm>
          <a:prstGeom prst="rect">
            <a:avLst/>
          </a:prstGeom>
          <a:solidFill>
            <a:schemeClr val="bg1">
              <a:lumMod val="95000"/>
            </a:schemeClr>
          </a:solidFill>
        </p:spPr>
        <p:txBody>
          <a:bodyPr wrap="square" lIns="0" tIns="0" rIns="0" bIns="0" rtlCol="0" anchor="ctr">
            <a:spAutoFit/>
          </a:bodyPr>
          <a:lstStyle/>
          <a:p>
            <a:r>
              <a:rPr lang="en-GB" sz="637" dirty="0">
                <a:cs typeface="Arial" panose="020B0604020202020204" pitchFamily="34" charset="0"/>
                <a:hlinkClick r:id="rId3"/>
              </a:rPr>
              <a:t>https://nationalgrid.onbrandcloud.com/login/</a:t>
            </a:r>
            <a:endParaRPr lang="en-GB" sz="637" dirty="0">
              <a:cs typeface="Arial" panose="020B0604020202020204" pitchFamily="34" charset="0"/>
            </a:endParaRPr>
          </a:p>
        </p:txBody>
      </p:sp>
    </p:spTree>
    <p:extLst>
      <p:ext uri="{BB962C8B-B14F-4D97-AF65-F5344CB8AC3E}">
        <p14:creationId xmlns:p14="http://schemas.microsoft.com/office/powerpoint/2010/main" val="98611418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Placeholder 8">
            <a:extLst>
              <a:ext uri="{FF2B5EF4-FFF2-40B4-BE49-F238E27FC236}">
                <a16:creationId xmlns:a16="http://schemas.microsoft.com/office/drawing/2014/main" id="{F15A67D2-6533-4EF9-87E7-408A5AB91AEE}"/>
              </a:ext>
            </a:extLst>
          </p:cNvPr>
          <p:cNvPicPr>
            <a:picLocks noGrp="1" noChangeAspect="1"/>
          </p:cNvPicPr>
          <p:nvPr>
            <p:ph type="pic" sz="quarter" idx="16"/>
          </p:nvPr>
        </p:nvPicPr>
        <p:blipFill>
          <a:blip r:embed="rId2">
            <a:extLst>
              <a:ext uri="{28A0092B-C50C-407E-A947-70E740481C1C}">
                <a14:useLocalDpi xmlns:a14="http://schemas.microsoft.com/office/drawing/2010/main" val="0"/>
              </a:ext>
            </a:extLst>
          </a:blip>
          <a:srcRect l="12402" r="12402"/>
          <a:stretch>
            <a:fillRect/>
          </a:stretch>
        </p:blipFill>
        <p:spPr/>
      </p:pic>
      <p:sp>
        <p:nvSpPr>
          <p:cNvPr id="6" name="Rectangle 5">
            <a:extLst>
              <a:ext uri="{FF2B5EF4-FFF2-40B4-BE49-F238E27FC236}">
                <a16:creationId xmlns:a16="http://schemas.microsoft.com/office/drawing/2014/main" id="{901A6D01-10D9-4EBB-B563-2A96FFEC9E0F}"/>
              </a:ext>
            </a:extLst>
          </p:cNvPr>
          <p:cNvSpPr/>
          <p:nvPr/>
        </p:nvSpPr>
        <p:spPr>
          <a:xfrm>
            <a:off x="9419215" y="2549178"/>
            <a:ext cx="1752087" cy="98040"/>
          </a:xfrm>
          <a:prstGeom prst="rect">
            <a:avLst/>
          </a:prstGeom>
          <a:solidFill>
            <a:schemeClr val="bg1">
              <a:lumMod val="95000"/>
            </a:schemeClr>
          </a:solidFill>
        </p:spPr>
        <p:txBody>
          <a:bodyPr wrap="square" lIns="0" tIns="0" rIns="0" bIns="0" rtlCol="0" anchor="ctr">
            <a:spAutoFit/>
          </a:bodyPr>
          <a:lstStyle/>
          <a:p>
            <a:r>
              <a:rPr lang="en-GB" sz="637" dirty="0">
                <a:cs typeface="Arial" panose="020B0604020202020204" pitchFamily="34" charset="0"/>
                <a:hlinkClick r:id="rId3"/>
              </a:rPr>
              <a:t>https://nationalgrid.onbrandcloud.com/login/</a:t>
            </a:r>
            <a:endParaRPr lang="en-GB" sz="637" dirty="0">
              <a:cs typeface="Arial" panose="020B0604020202020204" pitchFamily="34" charset="0"/>
            </a:endParaRPr>
          </a:p>
        </p:txBody>
      </p:sp>
      <p:sp>
        <p:nvSpPr>
          <p:cNvPr id="7" name="Title 23">
            <a:extLst>
              <a:ext uri="{FF2B5EF4-FFF2-40B4-BE49-F238E27FC236}">
                <a16:creationId xmlns:a16="http://schemas.microsoft.com/office/drawing/2014/main" id="{3CA4D46D-A669-46DA-A93E-1C9EEDD1E0CA}"/>
              </a:ext>
            </a:extLst>
          </p:cNvPr>
          <p:cNvSpPr txBox="1">
            <a:spLocks/>
          </p:cNvSpPr>
          <p:nvPr/>
        </p:nvSpPr>
        <p:spPr>
          <a:xfrm>
            <a:off x="539552" y="375506"/>
            <a:ext cx="8495999" cy="295466"/>
          </a:xfrm>
          <a:prstGeom prst="rect">
            <a:avLst/>
          </a:prstGeom>
        </p:spPr>
        <p:txBody>
          <a:bodyPr vert="horz" wrap="square" lIns="0" tIns="0" rIns="0" bIns="0" rtlCol="0" anchor="t">
            <a:noAutofit/>
          </a:bodyPr>
          <a:lstStyle>
            <a:lvl1pPr>
              <a:lnSpc>
                <a:spcPct val="80000"/>
              </a:lnSpc>
              <a:defRPr sz="2400" b="1">
                <a:solidFill>
                  <a:schemeClr val="accent1"/>
                </a:solidFill>
                <a:latin typeface="+mj-lt"/>
                <a:ea typeface="+mj-ea"/>
                <a:cs typeface="+mj-cs"/>
              </a:defRPr>
            </a:lvl1pPr>
          </a:lstStyle>
          <a:p>
            <a:pPr algn="r" defTabSz="914400"/>
            <a:r>
              <a:rPr lang="en-GB" kern="0" dirty="0"/>
              <a:t>Chair’s Update</a:t>
            </a:r>
          </a:p>
          <a:p>
            <a:pPr algn="r" defTabSz="914400"/>
            <a:br>
              <a:rPr lang="en-GB" kern="0" dirty="0"/>
            </a:br>
            <a:endParaRPr lang="en-GB" sz="1800" b="0" kern="0" dirty="0">
              <a:solidFill>
                <a:schemeClr val="tx1"/>
              </a:solidFill>
            </a:endParaRPr>
          </a:p>
        </p:txBody>
      </p:sp>
    </p:spTree>
    <p:extLst>
      <p:ext uri="{BB962C8B-B14F-4D97-AF65-F5344CB8AC3E}">
        <p14:creationId xmlns:p14="http://schemas.microsoft.com/office/powerpoint/2010/main" val="398189427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Placeholder 8">
            <a:extLst>
              <a:ext uri="{FF2B5EF4-FFF2-40B4-BE49-F238E27FC236}">
                <a16:creationId xmlns:a16="http://schemas.microsoft.com/office/drawing/2014/main" id="{F15A67D2-6533-4EF9-87E7-408A5AB91AEE}"/>
              </a:ext>
            </a:extLst>
          </p:cNvPr>
          <p:cNvPicPr>
            <a:picLocks noGrp="1" noChangeAspect="1"/>
          </p:cNvPicPr>
          <p:nvPr>
            <p:ph type="pic" sz="quarter" idx="16"/>
          </p:nvPr>
        </p:nvPicPr>
        <p:blipFill>
          <a:blip r:embed="rId2">
            <a:extLst>
              <a:ext uri="{28A0092B-C50C-407E-A947-70E740481C1C}">
                <a14:useLocalDpi xmlns:a14="http://schemas.microsoft.com/office/drawing/2010/main" val="0"/>
              </a:ext>
            </a:extLst>
          </a:blip>
          <a:srcRect l="12402" r="12402"/>
          <a:stretch>
            <a:fillRect/>
          </a:stretch>
        </p:blipFill>
        <p:spPr/>
      </p:pic>
      <p:sp>
        <p:nvSpPr>
          <p:cNvPr id="6" name="Rectangle 5">
            <a:extLst>
              <a:ext uri="{FF2B5EF4-FFF2-40B4-BE49-F238E27FC236}">
                <a16:creationId xmlns:a16="http://schemas.microsoft.com/office/drawing/2014/main" id="{901A6D01-10D9-4EBB-B563-2A96FFEC9E0F}"/>
              </a:ext>
            </a:extLst>
          </p:cNvPr>
          <p:cNvSpPr/>
          <p:nvPr/>
        </p:nvSpPr>
        <p:spPr>
          <a:xfrm>
            <a:off x="9419215" y="2549178"/>
            <a:ext cx="1752087" cy="98040"/>
          </a:xfrm>
          <a:prstGeom prst="rect">
            <a:avLst/>
          </a:prstGeom>
          <a:solidFill>
            <a:schemeClr val="bg1">
              <a:lumMod val="95000"/>
            </a:schemeClr>
          </a:solidFill>
        </p:spPr>
        <p:txBody>
          <a:bodyPr wrap="square" lIns="0" tIns="0" rIns="0" bIns="0" rtlCol="0" anchor="ctr">
            <a:spAutoFit/>
          </a:bodyPr>
          <a:lstStyle/>
          <a:p>
            <a:r>
              <a:rPr lang="en-GB" sz="637" dirty="0">
                <a:cs typeface="Arial" panose="020B0604020202020204" pitchFamily="34" charset="0"/>
                <a:hlinkClick r:id="rId3"/>
              </a:rPr>
              <a:t>https://nationalgrid.onbrandcloud.com/login/</a:t>
            </a:r>
            <a:endParaRPr lang="en-GB" sz="637" dirty="0">
              <a:cs typeface="Arial" panose="020B0604020202020204" pitchFamily="34" charset="0"/>
            </a:endParaRPr>
          </a:p>
        </p:txBody>
      </p:sp>
      <p:sp>
        <p:nvSpPr>
          <p:cNvPr id="7" name="Title 23">
            <a:extLst>
              <a:ext uri="{FF2B5EF4-FFF2-40B4-BE49-F238E27FC236}">
                <a16:creationId xmlns:a16="http://schemas.microsoft.com/office/drawing/2014/main" id="{3CA4D46D-A669-46DA-A93E-1C9EEDD1E0CA}"/>
              </a:ext>
            </a:extLst>
          </p:cNvPr>
          <p:cNvSpPr txBox="1">
            <a:spLocks/>
          </p:cNvSpPr>
          <p:nvPr/>
        </p:nvSpPr>
        <p:spPr>
          <a:xfrm>
            <a:off x="6084168" y="375506"/>
            <a:ext cx="2951383" cy="2173672"/>
          </a:xfrm>
          <a:prstGeom prst="rect">
            <a:avLst/>
          </a:prstGeom>
        </p:spPr>
        <p:txBody>
          <a:bodyPr vert="horz" wrap="square" lIns="0" tIns="0" rIns="0" bIns="0" rtlCol="0" anchor="t">
            <a:noAutofit/>
          </a:bodyPr>
          <a:lstStyle>
            <a:lvl1pPr>
              <a:lnSpc>
                <a:spcPct val="80000"/>
              </a:lnSpc>
              <a:defRPr sz="2400" b="1">
                <a:solidFill>
                  <a:schemeClr val="accent1"/>
                </a:solidFill>
                <a:latin typeface="+mj-lt"/>
                <a:ea typeface="+mj-ea"/>
                <a:cs typeface="+mj-cs"/>
              </a:defRPr>
            </a:lvl1pPr>
          </a:lstStyle>
          <a:p>
            <a:pPr algn="r" defTabSz="914400"/>
            <a:r>
              <a:rPr lang="en-GB" kern="0" dirty="0"/>
              <a:t>Authority Decisions</a:t>
            </a:r>
          </a:p>
          <a:p>
            <a:pPr defTabSz="914400"/>
            <a:endParaRPr lang="en-GB" sz="1800" u="sng" kern="0" dirty="0"/>
          </a:p>
          <a:p>
            <a:pPr defTabSz="914400"/>
            <a:r>
              <a:rPr lang="en-GB" sz="1800" u="sng" kern="0" dirty="0"/>
              <a:t>Decisions since last Panel</a:t>
            </a:r>
          </a:p>
          <a:p>
            <a:pPr marL="285750" indent="-285750" defTabSz="914400">
              <a:buFont typeface="Arial" panose="020B0604020202020204" pitchFamily="34" charset="0"/>
              <a:buChar char="•"/>
            </a:pPr>
            <a:r>
              <a:rPr lang="en-GB" sz="1800" kern="0" dirty="0"/>
              <a:t>Withdrawal request for CMP332</a:t>
            </a:r>
          </a:p>
          <a:p>
            <a:pPr marL="285750" indent="-285750" defTabSz="914400">
              <a:buFont typeface="Arial" panose="020B0604020202020204" pitchFamily="34" charset="0"/>
              <a:buChar char="•"/>
            </a:pPr>
            <a:r>
              <a:rPr lang="en-GB" sz="1800" kern="0" dirty="0"/>
              <a:t>Urgency requests for CMP337/338</a:t>
            </a:r>
          </a:p>
          <a:p>
            <a:pPr defTabSz="914400"/>
            <a:endParaRPr lang="en-GB" sz="1800" kern="0" dirty="0"/>
          </a:p>
          <a:p>
            <a:pPr defTabSz="914400"/>
            <a:r>
              <a:rPr lang="en-GB" sz="1800" u="sng" kern="0" dirty="0"/>
              <a:t>Awaiting Decision</a:t>
            </a:r>
          </a:p>
          <a:p>
            <a:pPr marL="342900" indent="-342900" defTabSz="914400">
              <a:buFont typeface="Arial" panose="020B0604020202020204" pitchFamily="34" charset="0"/>
              <a:buChar char="•"/>
            </a:pPr>
            <a:r>
              <a:rPr lang="en-GB" sz="1800" kern="0" dirty="0"/>
              <a:t>CMP292 </a:t>
            </a:r>
          </a:p>
          <a:p>
            <a:pPr marL="342900" indent="-342900" defTabSz="914400">
              <a:buFont typeface="Arial" panose="020B0604020202020204" pitchFamily="34" charset="0"/>
              <a:buChar char="•"/>
            </a:pPr>
            <a:r>
              <a:rPr lang="en-GB" sz="1800" kern="0" dirty="0"/>
              <a:t>CMP280/281</a:t>
            </a:r>
          </a:p>
          <a:p>
            <a:pPr marL="342900" indent="-342900" defTabSz="914400">
              <a:buFont typeface="Arial" panose="020B0604020202020204" pitchFamily="34" charset="0"/>
              <a:buChar char="•"/>
            </a:pPr>
            <a:r>
              <a:rPr lang="en-GB" sz="1800" kern="0" dirty="0"/>
              <a:t>CMP319 </a:t>
            </a:r>
          </a:p>
          <a:p>
            <a:pPr marL="342900" indent="-342900" defTabSz="914400">
              <a:buFont typeface="Arial" panose="020B0604020202020204" pitchFamily="34" charset="0"/>
              <a:buChar char="•"/>
            </a:pPr>
            <a:r>
              <a:rPr lang="en-GB" sz="1800" kern="0" dirty="0"/>
              <a:t>CMP303</a:t>
            </a:r>
          </a:p>
          <a:p>
            <a:pPr marL="342900" indent="-342900" defTabSz="914400">
              <a:buFont typeface="Arial" panose="020B0604020202020204" pitchFamily="34" charset="0"/>
              <a:buChar char="•"/>
            </a:pPr>
            <a:r>
              <a:rPr lang="en-GB" sz="1800" kern="0" dirty="0"/>
              <a:t>CMP306</a:t>
            </a:r>
          </a:p>
          <a:p>
            <a:pPr marL="342900" indent="-342900" defTabSz="914400">
              <a:buFont typeface="Arial" panose="020B0604020202020204" pitchFamily="34" charset="0"/>
              <a:buChar char="•"/>
            </a:pPr>
            <a:r>
              <a:rPr lang="en-GB" sz="1800" kern="0" dirty="0"/>
              <a:t>CMP320</a:t>
            </a:r>
          </a:p>
          <a:p>
            <a:pPr marL="342900" indent="-342900" defTabSz="914400">
              <a:buFont typeface="Arial" panose="020B0604020202020204" pitchFamily="34" charset="0"/>
              <a:buChar char="•"/>
            </a:pPr>
            <a:r>
              <a:rPr lang="en-GB" sz="1800" kern="0" dirty="0"/>
              <a:t>Urgency requests for CMP339 and CMP340</a:t>
            </a:r>
          </a:p>
          <a:p>
            <a:pPr marL="342900" indent="-342900" defTabSz="914400">
              <a:buFont typeface="Arial" panose="020B0604020202020204" pitchFamily="34" charset="0"/>
              <a:buChar char="•"/>
            </a:pPr>
            <a:endParaRPr lang="en-GB" kern="0" dirty="0"/>
          </a:p>
          <a:p>
            <a:pPr algn="r" defTabSz="914400"/>
            <a:endParaRPr lang="en-GB" kern="0" dirty="0"/>
          </a:p>
          <a:p>
            <a:pPr algn="r" defTabSz="914400"/>
            <a:br>
              <a:rPr lang="en-GB" kern="0" dirty="0"/>
            </a:br>
            <a:endParaRPr lang="en-GB" sz="1800" b="0" kern="0" dirty="0">
              <a:solidFill>
                <a:schemeClr val="tx1"/>
              </a:solidFill>
            </a:endParaRPr>
          </a:p>
        </p:txBody>
      </p:sp>
    </p:spTree>
    <p:extLst>
      <p:ext uri="{BB962C8B-B14F-4D97-AF65-F5344CB8AC3E}">
        <p14:creationId xmlns:p14="http://schemas.microsoft.com/office/powerpoint/2010/main" val="115115395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icture Placeholder 1">
            <a:extLst>
              <a:ext uri="{FF2B5EF4-FFF2-40B4-BE49-F238E27FC236}">
                <a16:creationId xmlns:a16="http://schemas.microsoft.com/office/drawing/2014/main" id="{FB56902D-D62E-4F25-9932-AD98912B6E88}"/>
              </a:ext>
            </a:extLst>
          </p:cNvPr>
          <p:cNvSpPr>
            <a:spLocks noGrp="1"/>
          </p:cNvSpPr>
          <p:nvPr>
            <p:ph type="pic" sz="quarter" idx="14"/>
          </p:nvPr>
        </p:nvSpPr>
        <p:spPr/>
      </p:sp>
      <p:sp>
        <p:nvSpPr>
          <p:cNvPr id="21" name="Title 20">
            <a:extLst>
              <a:ext uri="{FF2B5EF4-FFF2-40B4-BE49-F238E27FC236}">
                <a16:creationId xmlns:a16="http://schemas.microsoft.com/office/drawing/2014/main" id="{708D62AD-89DC-4DA7-AA12-1176EDCA180B}"/>
              </a:ext>
            </a:extLst>
          </p:cNvPr>
          <p:cNvSpPr>
            <a:spLocks noGrp="1"/>
          </p:cNvSpPr>
          <p:nvPr>
            <p:ph type="title"/>
          </p:nvPr>
        </p:nvSpPr>
        <p:spPr/>
        <p:txBody>
          <a:bodyPr/>
          <a:lstStyle/>
          <a:p>
            <a:r>
              <a:rPr lang="en-GB" dirty="0">
                <a:solidFill>
                  <a:schemeClr val="bg1"/>
                </a:solidFill>
              </a:rPr>
              <a:t>In Flight Modification Updates</a:t>
            </a:r>
            <a:br>
              <a:rPr lang="en-GB" dirty="0">
                <a:solidFill>
                  <a:schemeClr val="bg1"/>
                </a:solidFill>
              </a:rPr>
            </a:br>
            <a:br>
              <a:rPr lang="en-GB" dirty="0">
                <a:solidFill>
                  <a:schemeClr val="bg1"/>
                </a:solidFill>
              </a:rPr>
            </a:br>
            <a:br>
              <a:rPr lang="en-GB" dirty="0">
                <a:solidFill>
                  <a:schemeClr val="bg1"/>
                </a:solidFill>
              </a:rPr>
            </a:br>
            <a:br>
              <a:rPr lang="en-GB" dirty="0">
                <a:solidFill>
                  <a:schemeClr val="bg1"/>
                </a:solidFill>
              </a:rPr>
            </a:br>
            <a:br>
              <a:rPr lang="en-GB" dirty="0">
                <a:solidFill>
                  <a:schemeClr val="bg1"/>
                </a:solidFill>
              </a:rPr>
            </a:br>
            <a:endParaRPr lang="en-GB" dirty="0">
              <a:solidFill>
                <a:schemeClr val="bg1"/>
              </a:solidFill>
            </a:endParaRPr>
          </a:p>
        </p:txBody>
      </p:sp>
    </p:spTree>
    <p:extLst>
      <p:ext uri="{BB962C8B-B14F-4D97-AF65-F5344CB8AC3E}">
        <p14:creationId xmlns:p14="http://schemas.microsoft.com/office/powerpoint/2010/main" val="104254171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txBox="1">
            <a:spLocks/>
          </p:cNvSpPr>
          <p:nvPr/>
        </p:nvSpPr>
        <p:spPr>
          <a:xfrm>
            <a:off x="307233" y="339502"/>
            <a:ext cx="8093075" cy="216024"/>
          </a:xfrm>
          <a:prstGeom prst="rect">
            <a:avLst/>
          </a:prstGeom>
        </p:spPr>
        <p:txBody>
          <a:bodyPr vert="horz" wrap="square" lIns="0" tIns="0" rIns="0" bIns="0" rtlCol="0" anchor="t">
            <a:noAutofit/>
          </a:bodyPr>
          <a:lstStyle>
            <a:lvl1pPr eaLnBrk="1" hangingPunct="1">
              <a:lnSpc>
                <a:spcPct val="80000"/>
              </a:lnSpc>
              <a:defRPr sz="1800" b="1">
                <a:solidFill>
                  <a:schemeClr val="accent1"/>
                </a:solidFill>
                <a:latin typeface="+mj-lt"/>
                <a:ea typeface="+mj-ea"/>
                <a:cs typeface="+mj-cs"/>
              </a:defRPr>
            </a:lvl1pPr>
          </a:lstStyle>
          <a:p>
            <a:pPr marL="0" marR="0" lvl="0" indent="0" algn="l" defTabSz="914400" rtl="0" eaLnBrk="1" fontAlgn="auto" latinLnBrk="0" hangingPunct="1">
              <a:lnSpc>
                <a:spcPct val="80000"/>
              </a:lnSpc>
              <a:spcBef>
                <a:spcPts val="0"/>
              </a:spcBef>
              <a:spcAft>
                <a:spcPts val="0"/>
              </a:spcAft>
              <a:buClrTx/>
              <a:buSzTx/>
              <a:buFontTx/>
              <a:buNone/>
              <a:tabLst/>
              <a:defRPr/>
            </a:pPr>
            <a:r>
              <a:rPr kumimoji="0" lang="en-GB" sz="1800" b="1" i="0" u="none" strike="noStrike" kern="0" cap="none" spc="0" normalizeH="0" baseline="0" noProof="0" dirty="0">
                <a:ln>
                  <a:noFill/>
                </a:ln>
                <a:solidFill>
                  <a:srgbClr val="F26522"/>
                </a:solidFill>
                <a:effectLst/>
                <a:uLnTx/>
                <a:uFillTx/>
                <a:latin typeface="Arial" panose="020B0604020202020204"/>
                <a:ea typeface="+mj-ea"/>
                <a:cs typeface="+mj-cs"/>
              </a:rPr>
              <a:t>Dashboard – CUSC (as at </a:t>
            </a:r>
            <a:r>
              <a:rPr lang="en-GB" kern="0" dirty="0">
                <a:solidFill>
                  <a:srgbClr val="F26522"/>
                </a:solidFill>
                <a:latin typeface="Arial" panose="020B0604020202020204"/>
              </a:rPr>
              <a:t>16 April 2020</a:t>
            </a:r>
            <a:r>
              <a:rPr kumimoji="0" lang="en-GB" sz="1800" b="1" i="0" u="none" strike="noStrike" kern="0" cap="none" spc="0" normalizeH="0" baseline="0" noProof="0" dirty="0">
                <a:ln>
                  <a:noFill/>
                </a:ln>
                <a:solidFill>
                  <a:srgbClr val="F26522"/>
                </a:solidFill>
                <a:effectLst/>
                <a:uLnTx/>
                <a:uFillTx/>
                <a:latin typeface="Arial" panose="020B0604020202020204"/>
                <a:ea typeface="+mj-ea"/>
                <a:cs typeface="+mj-cs"/>
              </a:rPr>
              <a:t>)</a:t>
            </a:r>
          </a:p>
        </p:txBody>
      </p:sp>
      <p:graphicFrame>
        <p:nvGraphicFramePr>
          <p:cNvPr id="3" name="Table 2"/>
          <p:cNvGraphicFramePr>
            <a:graphicFrameLocks noGrp="1"/>
          </p:cNvGraphicFramePr>
          <p:nvPr>
            <p:extLst>
              <p:ext uri="{D42A27DB-BD31-4B8C-83A1-F6EECF244321}">
                <p14:modId xmlns:p14="http://schemas.microsoft.com/office/powerpoint/2010/main" val="329236920"/>
              </p:ext>
            </p:extLst>
          </p:nvPr>
        </p:nvGraphicFramePr>
        <p:xfrm>
          <a:off x="251520" y="555527"/>
          <a:ext cx="8784975" cy="4545047"/>
        </p:xfrm>
        <a:graphic>
          <a:graphicData uri="http://schemas.openxmlformats.org/drawingml/2006/table">
            <a:tbl>
              <a:tblPr firstRow="1" bandRow="1">
                <a:tableStyleId>{5C22544A-7EE6-4342-B048-85BDC9FD1C3A}</a:tableStyleId>
              </a:tblPr>
              <a:tblGrid>
                <a:gridCol w="3188098">
                  <a:extLst>
                    <a:ext uri="{9D8B030D-6E8A-4147-A177-3AD203B41FA5}">
                      <a16:colId xmlns:a16="http://schemas.microsoft.com/office/drawing/2014/main" val="1042888888"/>
                    </a:ext>
                  </a:extLst>
                </a:gridCol>
                <a:gridCol w="779312">
                  <a:extLst>
                    <a:ext uri="{9D8B030D-6E8A-4147-A177-3AD203B41FA5}">
                      <a16:colId xmlns:a16="http://schemas.microsoft.com/office/drawing/2014/main" val="52600907"/>
                    </a:ext>
                  </a:extLst>
                </a:gridCol>
                <a:gridCol w="850159">
                  <a:extLst>
                    <a:ext uri="{9D8B030D-6E8A-4147-A177-3AD203B41FA5}">
                      <a16:colId xmlns:a16="http://schemas.microsoft.com/office/drawing/2014/main" val="2287581551"/>
                    </a:ext>
                  </a:extLst>
                </a:gridCol>
                <a:gridCol w="779312">
                  <a:extLst>
                    <a:ext uri="{9D8B030D-6E8A-4147-A177-3AD203B41FA5}">
                      <a16:colId xmlns:a16="http://schemas.microsoft.com/office/drawing/2014/main" val="3133976679"/>
                    </a:ext>
                  </a:extLst>
                </a:gridCol>
                <a:gridCol w="1346085">
                  <a:extLst>
                    <a:ext uri="{9D8B030D-6E8A-4147-A177-3AD203B41FA5}">
                      <a16:colId xmlns:a16="http://schemas.microsoft.com/office/drawing/2014/main" val="482854907"/>
                    </a:ext>
                  </a:extLst>
                </a:gridCol>
                <a:gridCol w="708466">
                  <a:extLst>
                    <a:ext uri="{9D8B030D-6E8A-4147-A177-3AD203B41FA5}">
                      <a16:colId xmlns:a16="http://schemas.microsoft.com/office/drawing/2014/main" val="2221775587"/>
                    </a:ext>
                  </a:extLst>
                </a:gridCol>
                <a:gridCol w="1133543">
                  <a:extLst>
                    <a:ext uri="{9D8B030D-6E8A-4147-A177-3AD203B41FA5}">
                      <a16:colId xmlns:a16="http://schemas.microsoft.com/office/drawing/2014/main" val="2423532118"/>
                    </a:ext>
                  </a:extLst>
                </a:gridCol>
              </a:tblGrid>
              <a:tr h="260165">
                <a:tc>
                  <a:txBody>
                    <a:bodyPr/>
                    <a:lstStyle/>
                    <a:p>
                      <a:r>
                        <a:rPr lang="en-GB" sz="1200" dirty="0"/>
                        <a:t>Category</a:t>
                      </a:r>
                      <a:endParaRPr lang="en-US" sz="1200" dirty="0"/>
                    </a:p>
                  </a:txBody>
                  <a:tcPr/>
                </a:tc>
                <a:tc>
                  <a:txBody>
                    <a:bodyPr/>
                    <a:lstStyle/>
                    <a:p>
                      <a:r>
                        <a:rPr lang="en-GB" sz="1200" dirty="0"/>
                        <a:t>Nov</a:t>
                      </a:r>
                      <a:endParaRPr lang="en-US" sz="1200" dirty="0"/>
                    </a:p>
                  </a:txBody>
                  <a:tcPr/>
                </a:tc>
                <a:tc>
                  <a:txBody>
                    <a:bodyPr/>
                    <a:lstStyle/>
                    <a:p>
                      <a:r>
                        <a:rPr lang="en-GB" sz="1200" dirty="0"/>
                        <a:t>Dec</a:t>
                      </a:r>
                      <a:endParaRPr lang="en-US" sz="1200" dirty="0"/>
                    </a:p>
                  </a:txBody>
                  <a:tcPr/>
                </a:tc>
                <a:tc>
                  <a:txBody>
                    <a:bodyPr/>
                    <a:lstStyle/>
                    <a:p>
                      <a:r>
                        <a:rPr lang="en-GB" sz="1200" dirty="0"/>
                        <a:t>Jan</a:t>
                      </a:r>
                      <a:endParaRPr lang="en-US" sz="1200" dirty="0"/>
                    </a:p>
                  </a:txBody>
                  <a:tcPr/>
                </a:tc>
                <a:tc>
                  <a:txBody>
                    <a:bodyPr/>
                    <a:lstStyle/>
                    <a:p>
                      <a:r>
                        <a:rPr lang="en-GB" sz="1200" dirty="0"/>
                        <a:t>Feb</a:t>
                      </a:r>
                      <a:endParaRPr lang="en-US" sz="1200" dirty="0"/>
                    </a:p>
                  </a:txBody>
                  <a:tcPr/>
                </a:tc>
                <a:tc>
                  <a:txBody>
                    <a:bodyPr/>
                    <a:lstStyle/>
                    <a:p>
                      <a:r>
                        <a:rPr lang="en-GB" sz="1200" dirty="0"/>
                        <a:t>Mar</a:t>
                      </a:r>
                      <a:endParaRPr lang="en-US" sz="1200" dirty="0"/>
                    </a:p>
                  </a:txBody>
                  <a:tcPr/>
                </a:tc>
                <a:tc>
                  <a:txBody>
                    <a:bodyPr/>
                    <a:lstStyle/>
                    <a:p>
                      <a:r>
                        <a:rPr lang="en-US" sz="1200" dirty="0"/>
                        <a:t>Apr</a:t>
                      </a:r>
                    </a:p>
                  </a:txBody>
                  <a:tcPr/>
                </a:tc>
                <a:extLst>
                  <a:ext uri="{0D108BD9-81ED-4DB2-BD59-A6C34878D82A}">
                    <a16:rowId xmlns:a16="http://schemas.microsoft.com/office/drawing/2014/main" val="4138300220"/>
                  </a:ext>
                </a:extLst>
              </a:tr>
              <a:tr h="260165">
                <a:tc>
                  <a:txBody>
                    <a:bodyPr/>
                    <a:lstStyle/>
                    <a:p>
                      <a:r>
                        <a:rPr lang="en-GB" sz="1200" dirty="0"/>
                        <a:t>New Modifications</a:t>
                      </a:r>
                      <a:endParaRPr lang="en-US" sz="1200" dirty="0"/>
                    </a:p>
                  </a:txBody>
                  <a:tcPr/>
                </a:tc>
                <a:tc>
                  <a:txBody>
                    <a:bodyPr/>
                    <a:lstStyle/>
                    <a:p>
                      <a:r>
                        <a:rPr lang="en-GB" sz="1200" dirty="0"/>
                        <a:t>1</a:t>
                      </a:r>
                      <a:endParaRPr lang="en-US" sz="1200" dirty="0"/>
                    </a:p>
                  </a:txBody>
                  <a:tcPr/>
                </a:tc>
                <a:tc>
                  <a:txBody>
                    <a:bodyPr/>
                    <a:lstStyle/>
                    <a:p>
                      <a:r>
                        <a:rPr lang="en-GB" sz="1200" dirty="0"/>
                        <a:t>4</a:t>
                      </a:r>
                      <a:endParaRPr lang="en-US" sz="1200" dirty="0"/>
                    </a:p>
                  </a:txBody>
                  <a:tcPr/>
                </a:tc>
                <a:tc>
                  <a:txBody>
                    <a:bodyPr/>
                    <a:lstStyle/>
                    <a:p>
                      <a:r>
                        <a:rPr lang="en-GB" sz="1200" dirty="0"/>
                        <a:t>5</a:t>
                      </a:r>
                      <a:endParaRPr lang="en-US" sz="1200" dirty="0"/>
                    </a:p>
                  </a:txBody>
                  <a:tcPr/>
                </a:tc>
                <a:tc>
                  <a:txBody>
                    <a:bodyPr/>
                    <a:lstStyle/>
                    <a:p>
                      <a:r>
                        <a:rPr lang="en-GB" sz="1200" dirty="0"/>
                        <a:t>0</a:t>
                      </a:r>
                      <a:endParaRPr lang="en-US" sz="1200" dirty="0"/>
                    </a:p>
                  </a:txBody>
                  <a:tcPr/>
                </a:tc>
                <a:tc>
                  <a:txBody>
                    <a:bodyPr/>
                    <a:lstStyle/>
                    <a:p>
                      <a:r>
                        <a:rPr lang="en-US" sz="1200" dirty="0"/>
                        <a:t>3</a:t>
                      </a:r>
                    </a:p>
                  </a:txBody>
                  <a:tcPr/>
                </a:tc>
                <a:tc>
                  <a:txBody>
                    <a:bodyPr/>
                    <a:lstStyle/>
                    <a:p>
                      <a:r>
                        <a:rPr lang="en-US" sz="1200" dirty="0"/>
                        <a:t>0</a:t>
                      </a:r>
                    </a:p>
                  </a:txBody>
                  <a:tcPr/>
                </a:tc>
                <a:extLst>
                  <a:ext uri="{0D108BD9-81ED-4DB2-BD59-A6C34878D82A}">
                    <a16:rowId xmlns:a16="http://schemas.microsoft.com/office/drawing/2014/main" val="58477330"/>
                  </a:ext>
                </a:extLst>
              </a:tr>
              <a:tr h="433609">
                <a:tc>
                  <a:txBody>
                    <a:bodyPr/>
                    <a:lstStyle/>
                    <a:p>
                      <a:r>
                        <a:rPr lang="en-GB" sz="1200" dirty="0">
                          <a:solidFill>
                            <a:schemeClr val="tx1"/>
                          </a:solidFill>
                        </a:rPr>
                        <a:t>In-flight</a:t>
                      </a:r>
                      <a:r>
                        <a:rPr lang="en-GB" sz="1200" baseline="0" dirty="0">
                          <a:solidFill>
                            <a:schemeClr val="tx1"/>
                          </a:solidFill>
                        </a:rPr>
                        <a:t> Modifications (includes those on hold but not New Modifications)</a:t>
                      </a:r>
                      <a:endParaRPr lang="en-US" sz="1200" dirty="0">
                        <a:solidFill>
                          <a:schemeClr val="tx1"/>
                        </a:solidFill>
                      </a:endParaRPr>
                    </a:p>
                  </a:txBody>
                  <a:tcPr/>
                </a:tc>
                <a:tc>
                  <a:txBody>
                    <a:bodyPr/>
                    <a:lstStyle/>
                    <a:p>
                      <a:r>
                        <a:rPr lang="en-US" sz="1200" dirty="0"/>
                        <a:t>37</a:t>
                      </a:r>
                    </a:p>
                  </a:txBody>
                  <a:tcPr/>
                </a:tc>
                <a:tc>
                  <a:txBody>
                    <a:bodyPr/>
                    <a:lstStyle/>
                    <a:p>
                      <a:r>
                        <a:rPr lang="en-US" sz="1200" dirty="0"/>
                        <a:t>37</a:t>
                      </a:r>
                    </a:p>
                  </a:txBody>
                  <a:tcPr/>
                </a:tc>
                <a:tc>
                  <a:txBody>
                    <a:bodyPr/>
                    <a:lstStyle/>
                    <a:p>
                      <a:r>
                        <a:rPr lang="en-US" sz="1200" dirty="0"/>
                        <a:t>40</a:t>
                      </a:r>
                    </a:p>
                  </a:txBody>
                  <a:tcPr/>
                </a:tc>
                <a:tc>
                  <a:txBody>
                    <a:bodyPr/>
                    <a:lstStyle/>
                    <a:p>
                      <a:r>
                        <a:rPr lang="en-US" sz="1200" dirty="0"/>
                        <a:t>45</a:t>
                      </a:r>
                    </a:p>
                  </a:txBody>
                  <a:tcPr/>
                </a:tc>
                <a:tc>
                  <a:txBody>
                    <a:bodyPr/>
                    <a:lstStyle/>
                    <a:p>
                      <a:r>
                        <a:rPr lang="en-US" sz="1200" dirty="0"/>
                        <a:t>45</a:t>
                      </a:r>
                    </a:p>
                  </a:txBody>
                  <a:tcPr/>
                </a:tc>
                <a:tc>
                  <a:txBody>
                    <a:bodyPr/>
                    <a:lstStyle/>
                    <a:p>
                      <a:r>
                        <a:rPr lang="en-US" sz="1200" dirty="0"/>
                        <a:t>43 </a:t>
                      </a:r>
                      <a:r>
                        <a:rPr lang="en-US" sz="800" dirty="0"/>
                        <a:t>(CMP274 withdrawn)</a:t>
                      </a:r>
                    </a:p>
                  </a:txBody>
                  <a:tcPr/>
                </a:tc>
                <a:extLst>
                  <a:ext uri="{0D108BD9-81ED-4DB2-BD59-A6C34878D82A}">
                    <a16:rowId xmlns:a16="http://schemas.microsoft.com/office/drawing/2014/main" val="3963962922"/>
                  </a:ext>
                </a:extLst>
              </a:tr>
              <a:tr h="565394">
                <a:tc>
                  <a:txBody>
                    <a:bodyPr/>
                    <a:lstStyle/>
                    <a:p>
                      <a:r>
                        <a:rPr lang="en-GB" sz="1200" dirty="0">
                          <a:solidFill>
                            <a:schemeClr val="tx1"/>
                          </a:solidFill>
                        </a:rPr>
                        <a:t>Modifications issued</a:t>
                      </a:r>
                      <a:r>
                        <a:rPr lang="en-GB" sz="1200" baseline="0" dirty="0">
                          <a:solidFill>
                            <a:schemeClr val="tx1"/>
                          </a:solidFill>
                        </a:rPr>
                        <a:t> for workgroup consultation</a:t>
                      </a:r>
                      <a:endParaRPr lang="en-US" sz="1200" dirty="0">
                        <a:solidFill>
                          <a:schemeClr val="tx1"/>
                        </a:solidFill>
                      </a:endParaRPr>
                    </a:p>
                  </a:txBody>
                  <a:tcPr/>
                </a:tc>
                <a:tc>
                  <a:txBody>
                    <a:bodyPr/>
                    <a:lstStyle/>
                    <a:p>
                      <a:r>
                        <a:rPr lang="en-GB" sz="1200" dirty="0"/>
                        <a:t>0</a:t>
                      </a:r>
                      <a:endParaRPr lang="en-US" sz="1200" dirty="0"/>
                    </a:p>
                  </a:txBody>
                  <a:tcPr/>
                </a:tc>
                <a:tc>
                  <a:txBody>
                    <a:bodyPr/>
                    <a:lstStyle/>
                    <a:p>
                      <a:r>
                        <a:rPr lang="en-GB" sz="1200" dirty="0"/>
                        <a:t>0</a:t>
                      </a:r>
                      <a:endParaRPr lang="en-US" sz="1200" dirty="0"/>
                    </a:p>
                  </a:txBody>
                  <a:tcPr/>
                </a:tc>
                <a:tc>
                  <a:txBody>
                    <a:bodyPr/>
                    <a:lstStyle/>
                    <a:p>
                      <a:r>
                        <a:rPr lang="en-GB" sz="1200" dirty="0"/>
                        <a:t>0</a:t>
                      </a:r>
                      <a:endParaRPr lang="en-US" sz="1200" dirty="0"/>
                    </a:p>
                  </a:txBody>
                  <a:tcPr/>
                </a:tc>
                <a:tc>
                  <a:txBody>
                    <a:bodyPr/>
                    <a:lstStyle/>
                    <a:p>
                      <a:r>
                        <a:rPr lang="en-GB" sz="1200" baseline="0" dirty="0"/>
                        <a:t>4 </a:t>
                      </a:r>
                      <a:r>
                        <a:rPr lang="en-GB" sz="800" i="1" baseline="0" dirty="0"/>
                        <a:t>(CMP332, CMP333, CMP327/317, CMP324/325</a:t>
                      </a:r>
                      <a:r>
                        <a:rPr lang="en-GB" sz="800" baseline="0" dirty="0"/>
                        <a:t>)</a:t>
                      </a:r>
                      <a:endParaRPr lang="en-US" sz="800" dirty="0"/>
                    </a:p>
                  </a:txBody>
                  <a:tcPr/>
                </a:tc>
                <a:tc>
                  <a:txBody>
                    <a:bodyPr/>
                    <a:lstStyle/>
                    <a:p>
                      <a:r>
                        <a:rPr lang="en-GB" sz="1200" dirty="0"/>
                        <a:t>1 </a:t>
                      </a:r>
                      <a:r>
                        <a:rPr lang="en-GB" sz="800" i="1" dirty="0"/>
                        <a:t>(CMP334)</a:t>
                      </a:r>
                      <a:endParaRPr lang="en-US" sz="800" i="1" dirty="0"/>
                    </a:p>
                  </a:txBody>
                  <a:tcPr/>
                </a:tc>
                <a:tc>
                  <a:txBody>
                    <a:bodyPr/>
                    <a:lstStyle/>
                    <a:p>
                      <a:r>
                        <a:rPr lang="en-US" sz="1200" dirty="0"/>
                        <a:t>0</a:t>
                      </a:r>
                    </a:p>
                  </a:txBody>
                  <a:tcPr/>
                </a:tc>
                <a:extLst>
                  <a:ext uri="{0D108BD9-81ED-4DB2-BD59-A6C34878D82A}">
                    <a16:rowId xmlns:a16="http://schemas.microsoft.com/office/drawing/2014/main" val="1955480604"/>
                  </a:ext>
                </a:extLst>
              </a:tr>
              <a:tr h="549238">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GB" sz="1200" dirty="0">
                          <a:solidFill>
                            <a:schemeClr val="tx1"/>
                          </a:solidFill>
                        </a:rPr>
                        <a:t>Modifications issued</a:t>
                      </a:r>
                      <a:r>
                        <a:rPr lang="en-GB" sz="1200" baseline="0" dirty="0">
                          <a:solidFill>
                            <a:schemeClr val="tx1"/>
                          </a:solidFill>
                        </a:rPr>
                        <a:t> for Code Administrator Consultation</a:t>
                      </a:r>
                      <a:endParaRPr lang="en-US" sz="1200" dirty="0">
                        <a:solidFill>
                          <a:schemeClr val="tx1"/>
                        </a:solidFill>
                      </a:endParaRPr>
                    </a:p>
                  </a:txBody>
                  <a:tcPr/>
                </a:tc>
                <a:tc>
                  <a:txBody>
                    <a:bodyPr/>
                    <a:lstStyle/>
                    <a:p>
                      <a:r>
                        <a:rPr lang="en-GB" sz="1200" dirty="0"/>
                        <a:t>0</a:t>
                      </a:r>
                      <a:endParaRPr lang="en-US" sz="1200" dirty="0"/>
                    </a:p>
                  </a:txBody>
                  <a:tcPr/>
                </a:tc>
                <a:tc>
                  <a:txBody>
                    <a:bodyPr/>
                    <a:lstStyle/>
                    <a:p>
                      <a:r>
                        <a:rPr lang="en-GB" sz="1200" dirty="0"/>
                        <a:t>1</a:t>
                      </a:r>
                      <a:r>
                        <a:rPr lang="en-GB" sz="1200" baseline="0" dirty="0"/>
                        <a:t> </a:t>
                      </a:r>
                      <a:r>
                        <a:rPr lang="en-GB" sz="800" i="1" baseline="0" dirty="0"/>
                        <a:t>(</a:t>
                      </a:r>
                      <a:r>
                        <a:rPr lang="en-GB" sz="800" i="1" dirty="0">
                          <a:solidFill>
                            <a:schemeClr val="tx1"/>
                          </a:solidFill>
                        </a:rPr>
                        <a:t>CMP320)</a:t>
                      </a:r>
                      <a:endParaRPr lang="en-US" sz="800" i="1" dirty="0"/>
                    </a:p>
                  </a:txBody>
                  <a:tcPr/>
                </a:tc>
                <a:tc>
                  <a:txBody>
                    <a:bodyPr/>
                    <a:lstStyle/>
                    <a:p>
                      <a:r>
                        <a:rPr lang="en-GB" sz="1200" dirty="0"/>
                        <a:t>0</a:t>
                      </a:r>
                      <a:endParaRPr lang="en-US" sz="1200" dirty="0"/>
                    </a:p>
                  </a:txBody>
                  <a:tcPr/>
                </a:tc>
                <a:tc>
                  <a:txBody>
                    <a:bodyPr/>
                    <a:lstStyle/>
                    <a:p>
                      <a:r>
                        <a:rPr lang="en-GB" sz="1200" dirty="0"/>
                        <a:t>0</a:t>
                      </a:r>
                      <a:endParaRPr lang="en-US" sz="1200" dirty="0"/>
                    </a:p>
                  </a:txBody>
                  <a:tcPr/>
                </a:tc>
                <a:tc>
                  <a:txBody>
                    <a:bodyPr/>
                    <a:lstStyle/>
                    <a:p>
                      <a:r>
                        <a:rPr lang="en-GB" sz="1200" dirty="0"/>
                        <a:t>1 </a:t>
                      </a:r>
                      <a:r>
                        <a:rPr lang="en-GB" sz="800" i="1" dirty="0"/>
                        <a:t>(CMP323)</a:t>
                      </a:r>
                      <a:endParaRPr lang="en-US" sz="800" dirty="0"/>
                    </a:p>
                  </a:txBody>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GB" sz="1200" dirty="0"/>
                        <a:t>0 </a:t>
                      </a:r>
                      <a:r>
                        <a:rPr lang="en-GB" sz="800" i="1" dirty="0"/>
                        <a:t>(CMP333 will be 20 April)</a:t>
                      </a:r>
                      <a:endParaRPr lang="en-US" sz="800" dirty="0"/>
                    </a:p>
                    <a:p>
                      <a:endParaRPr lang="en-US" sz="1200" dirty="0"/>
                    </a:p>
                  </a:txBody>
                  <a:tcPr/>
                </a:tc>
                <a:extLst>
                  <a:ext uri="{0D108BD9-81ED-4DB2-BD59-A6C34878D82A}">
                    <a16:rowId xmlns:a16="http://schemas.microsoft.com/office/drawing/2014/main" val="25570332"/>
                  </a:ext>
                </a:extLst>
              </a:tr>
              <a:tr h="457699">
                <a:tc>
                  <a:txBody>
                    <a:bodyPr/>
                    <a:lstStyle/>
                    <a:p>
                      <a:r>
                        <a:rPr lang="en-GB" sz="1200" dirty="0">
                          <a:solidFill>
                            <a:schemeClr val="tx1"/>
                          </a:solidFill>
                        </a:rPr>
                        <a:t>Workgroups</a:t>
                      </a:r>
                      <a:r>
                        <a:rPr lang="en-GB" sz="1200" baseline="0" dirty="0">
                          <a:solidFill>
                            <a:schemeClr val="tx1"/>
                          </a:solidFill>
                        </a:rPr>
                        <a:t> held</a:t>
                      </a:r>
                      <a:endParaRPr lang="en-US" sz="1200" dirty="0">
                        <a:solidFill>
                          <a:schemeClr val="tx1"/>
                        </a:solidFill>
                      </a:endParaRPr>
                    </a:p>
                  </a:txBody>
                  <a:tcPr/>
                </a:tc>
                <a:tc>
                  <a:txBody>
                    <a:bodyPr/>
                    <a:lstStyle/>
                    <a:p>
                      <a:r>
                        <a:rPr lang="en-GB" sz="1200" dirty="0">
                          <a:solidFill>
                            <a:schemeClr val="tx1"/>
                          </a:solidFill>
                        </a:rPr>
                        <a:t>5</a:t>
                      </a:r>
                      <a:endParaRPr lang="en-US" sz="800" dirty="0">
                        <a:solidFill>
                          <a:schemeClr val="tx1"/>
                        </a:solidFill>
                      </a:endParaRPr>
                    </a:p>
                  </a:txBody>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GB" sz="1200" b="0" i="0" u="none" strike="noStrike" kern="0" cap="none" spc="0" normalizeH="0" baseline="0" noProof="0" dirty="0">
                          <a:ln>
                            <a:noFill/>
                          </a:ln>
                          <a:solidFill>
                            <a:schemeClr val="tx1"/>
                          </a:solidFill>
                          <a:effectLst/>
                          <a:uLnTx/>
                          <a:uFillTx/>
                          <a:latin typeface="Arial" panose="020B0604020202020204"/>
                          <a:ea typeface="+mn-ea"/>
                          <a:cs typeface="+mn-cs"/>
                        </a:rPr>
                        <a:t>4</a:t>
                      </a:r>
                      <a:endParaRPr kumimoji="0" lang="en-US" sz="1200" b="0" i="0" u="none" strike="noStrike" kern="0" cap="none" spc="0" normalizeH="0" baseline="0" noProof="0" dirty="0">
                        <a:ln>
                          <a:noFill/>
                        </a:ln>
                        <a:solidFill>
                          <a:schemeClr val="tx1"/>
                        </a:solidFill>
                        <a:effectLst/>
                        <a:uLnTx/>
                        <a:uFillTx/>
                        <a:latin typeface="Arial" panose="020B0604020202020204"/>
                        <a:ea typeface="+mn-ea"/>
                        <a:cs typeface="+mn-cs"/>
                      </a:endParaRPr>
                    </a:p>
                  </a:txBody>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GB" sz="1200" b="0" i="0" u="none" strike="noStrike" kern="0" cap="none" spc="0" normalizeH="0" baseline="0" noProof="0" dirty="0">
                          <a:ln>
                            <a:noFill/>
                          </a:ln>
                          <a:solidFill>
                            <a:schemeClr val="tx1"/>
                          </a:solidFill>
                          <a:effectLst/>
                          <a:uLnTx/>
                          <a:uFillTx/>
                          <a:latin typeface="Arial" panose="020B0604020202020204"/>
                          <a:ea typeface="+mn-ea"/>
                          <a:cs typeface="+mn-cs"/>
                        </a:rPr>
                        <a:t>9</a:t>
                      </a:r>
                      <a:endParaRPr kumimoji="0" lang="en-US" sz="1200" b="0" i="0" u="none" strike="noStrike" kern="0" cap="none" spc="0" normalizeH="0" baseline="0" noProof="0" dirty="0">
                        <a:ln>
                          <a:noFill/>
                        </a:ln>
                        <a:solidFill>
                          <a:schemeClr val="tx1"/>
                        </a:solidFill>
                        <a:effectLst/>
                        <a:uLnTx/>
                        <a:uFillTx/>
                        <a:latin typeface="Arial" panose="020B0604020202020204"/>
                        <a:ea typeface="+mn-ea"/>
                        <a:cs typeface="+mn-cs"/>
                      </a:endParaRPr>
                    </a:p>
                  </a:txBody>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GB" sz="1200" b="0" i="0" u="none" strike="noStrike" kern="0" cap="none" spc="0" normalizeH="0" baseline="0" noProof="0" dirty="0">
                          <a:ln>
                            <a:noFill/>
                          </a:ln>
                          <a:solidFill>
                            <a:schemeClr val="tx1"/>
                          </a:solidFill>
                          <a:effectLst/>
                          <a:uLnTx/>
                          <a:uFillTx/>
                          <a:latin typeface="Arial" panose="020B0604020202020204"/>
                          <a:ea typeface="+mn-ea"/>
                          <a:cs typeface="+mn-cs"/>
                        </a:rPr>
                        <a:t>7</a:t>
                      </a:r>
                      <a:endParaRPr kumimoji="0" lang="en-US" sz="1200" b="0" i="0" u="none" strike="noStrike" kern="0" cap="none" spc="0" normalizeH="0" baseline="0" noProof="0" dirty="0">
                        <a:ln>
                          <a:noFill/>
                        </a:ln>
                        <a:solidFill>
                          <a:schemeClr val="tx1"/>
                        </a:solidFill>
                        <a:effectLst/>
                        <a:uLnTx/>
                        <a:uFillTx/>
                        <a:latin typeface="Arial" panose="020B0604020202020204"/>
                        <a:ea typeface="+mn-ea"/>
                        <a:cs typeface="+mn-cs"/>
                      </a:endParaRPr>
                    </a:p>
                  </a:txBody>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GB" sz="1200" b="0" i="0" u="none" strike="noStrike" kern="0" cap="none" spc="0" normalizeH="0" baseline="0" noProof="0" dirty="0">
                          <a:ln>
                            <a:noFill/>
                          </a:ln>
                          <a:solidFill>
                            <a:schemeClr val="tx1"/>
                          </a:solidFill>
                          <a:effectLst/>
                          <a:uLnTx/>
                          <a:uFillTx/>
                          <a:latin typeface="Arial" panose="020B0604020202020204"/>
                          <a:ea typeface="+mn-ea"/>
                          <a:cs typeface="+mn-cs"/>
                        </a:rPr>
                        <a:t>11</a:t>
                      </a:r>
                      <a:endParaRPr kumimoji="0" lang="en-US" sz="1200" b="0" i="0" u="none" strike="noStrike" kern="0" cap="none" spc="0" normalizeH="0" baseline="0" noProof="0" dirty="0">
                        <a:ln>
                          <a:noFill/>
                        </a:ln>
                        <a:solidFill>
                          <a:schemeClr val="tx1"/>
                        </a:solidFill>
                        <a:effectLst/>
                        <a:uLnTx/>
                        <a:uFillTx/>
                        <a:latin typeface="Arial" panose="020B0604020202020204"/>
                        <a:ea typeface="+mn-ea"/>
                        <a:cs typeface="+mn-cs"/>
                      </a:endParaRPr>
                    </a:p>
                  </a:txBody>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a:ln>
                            <a:noFill/>
                          </a:ln>
                          <a:solidFill>
                            <a:schemeClr val="tx1"/>
                          </a:solidFill>
                          <a:effectLst/>
                          <a:uLnTx/>
                          <a:uFillTx/>
                          <a:latin typeface="Arial" panose="020B0604020202020204"/>
                          <a:ea typeface="+mn-ea"/>
                          <a:cs typeface="+mn-cs"/>
                        </a:rPr>
                        <a:t>3 </a:t>
                      </a:r>
                      <a:r>
                        <a:rPr kumimoji="0" lang="en-US" sz="800" b="0" i="1" u="none" strike="noStrike" kern="0" cap="none" spc="0" normalizeH="0" baseline="0" noProof="0" dirty="0">
                          <a:ln>
                            <a:noFill/>
                          </a:ln>
                          <a:solidFill>
                            <a:schemeClr val="tx1"/>
                          </a:solidFill>
                          <a:effectLst/>
                          <a:uLnTx/>
                          <a:uFillTx/>
                          <a:latin typeface="Arial" panose="020B0604020202020204"/>
                          <a:ea typeface="+mn-ea"/>
                          <a:cs typeface="+mn-cs"/>
                        </a:rPr>
                        <a:t>(4 more between 20 and 22 April)</a:t>
                      </a:r>
                    </a:p>
                  </a:txBody>
                  <a:tcPr/>
                </a:tc>
                <a:extLst>
                  <a:ext uri="{0D108BD9-81ED-4DB2-BD59-A6C34878D82A}">
                    <a16:rowId xmlns:a16="http://schemas.microsoft.com/office/drawing/2014/main" val="2127153991"/>
                  </a:ext>
                </a:extLst>
              </a:tr>
              <a:tr h="565394">
                <a:tc>
                  <a:txBody>
                    <a:bodyPr/>
                    <a:lstStyle/>
                    <a:p>
                      <a:r>
                        <a:rPr lang="en-GB" sz="1200" dirty="0">
                          <a:solidFill>
                            <a:schemeClr val="tx1"/>
                          </a:solidFill>
                        </a:rPr>
                        <a:t>Authority Decisions</a:t>
                      </a:r>
                      <a:endParaRPr lang="en-US" sz="1200" dirty="0">
                        <a:solidFill>
                          <a:schemeClr val="tx1"/>
                        </a:solidFill>
                      </a:endParaRPr>
                    </a:p>
                  </a:txBody>
                  <a:tcPr/>
                </a:tc>
                <a:tc>
                  <a:txBody>
                    <a:bodyPr/>
                    <a:lstStyle/>
                    <a:p>
                      <a:r>
                        <a:rPr lang="en-GB" sz="1200" dirty="0"/>
                        <a:t>2 </a:t>
                      </a:r>
                      <a:r>
                        <a:rPr lang="en-GB" sz="800" i="1" baseline="0" dirty="0"/>
                        <a:t>(CMP295, CMP318)</a:t>
                      </a:r>
                      <a:endParaRPr lang="en-US" sz="800" dirty="0"/>
                    </a:p>
                  </a:txBody>
                  <a:tcPr/>
                </a:tc>
                <a:tc>
                  <a:txBody>
                    <a:bodyPr/>
                    <a:lstStyle/>
                    <a:p>
                      <a:r>
                        <a:rPr lang="en-GB" sz="1200" dirty="0"/>
                        <a:t>0</a:t>
                      </a:r>
                      <a:endParaRPr lang="en-US" sz="1200" dirty="0"/>
                    </a:p>
                  </a:txBody>
                  <a:tcPr/>
                </a:tc>
                <a:tc>
                  <a:txBody>
                    <a:bodyPr/>
                    <a:lstStyle/>
                    <a:p>
                      <a:r>
                        <a:rPr lang="en-GB" sz="1200" dirty="0"/>
                        <a:t>0</a:t>
                      </a:r>
                      <a:endParaRPr lang="en-US" sz="1200" dirty="0"/>
                    </a:p>
                  </a:txBody>
                  <a:tcPr/>
                </a:tc>
                <a:tc>
                  <a:txBody>
                    <a:bodyPr/>
                    <a:lstStyle/>
                    <a:p>
                      <a:r>
                        <a:rPr lang="en-GB" sz="1200" dirty="0"/>
                        <a:t>1</a:t>
                      </a:r>
                      <a:r>
                        <a:rPr lang="en-GB" sz="1200" baseline="0" dirty="0"/>
                        <a:t> </a:t>
                      </a:r>
                      <a:r>
                        <a:rPr lang="en-GB" sz="800" u="none" baseline="0" dirty="0"/>
                        <a:t>(CMP322)</a:t>
                      </a:r>
                      <a:endParaRPr lang="en-US" sz="800" u="none" dirty="0"/>
                    </a:p>
                  </a:txBody>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GB" sz="1200" dirty="0"/>
                        <a:t>0</a:t>
                      </a:r>
                      <a:endParaRPr lang="en-US" sz="1200" i="1" dirty="0"/>
                    </a:p>
                    <a:p>
                      <a:endParaRPr lang="en-US" sz="800" u="none" dirty="0"/>
                    </a:p>
                  </a:txBody>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GB" sz="1200" dirty="0"/>
                        <a:t>0</a:t>
                      </a:r>
                      <a:endParaRPr lang="en-US" sz="1200" i="1" dirty="0"/>
                    </a:p>
                    <a:p>
                      <a:pPr marL="0" marR="0" lvl="0" indent="0" defTabSz="914400" eaLnBrk="1" fontAlgn="auto" latinLnBrk="0" hangingPunct="1">
                        <a:lnSpc>
                          <a:spcPct val="100000"/>
                        </a:lnSpc>
                        <a:spcBef>
                          <a:spcPts val="0"/>
                        </a:spcBef>
                        <a:spcAft>
                          <a:spcPts val="0"/>
                        </a:spcAft>
                        <a:buClrTx/>
                        <a:buSzTx/>
                        <a:buFontTx/>
                        <a:buNone/>
                        <a:tabLst/>
                        <a:defRPr/>
                      </a:pPr>
                      <a:endParaRPr lang="en-US" sz="800" i="1" dirty="0"/>
                    </a:p>
                    <a:p>
                      <a:endParaRPr lang="en-US" sz="800" u="none" dirty="0"/>
                    </a:p>
                  </a:txBody>
                  <a:tcPr/>
                </a:tc>
                <a:extLst>
                  <a:ext uri="{0D108BD9-81ED-4DB2-BD59-A6C34878D82A}">
                    <a16:rowId xmlns:a16="http://schemas.microsoft.com/office/drawing/2014/main" val="3492768925"/>
                  </a:ext>
                </a:extLst>
              </a:tr>
              <a:tr h="607052">
                <a:tc>
                  <a:txBody>
                    <a:bodyPr/>
                    <a:lstStyle/>
                    <a:p>
                      <a:r>
                        <a:rPr lang="en-GB" sz="1200" dirty="0">
                          <a:solidFill>
                            <a:schemeClr val="tx1"/>
                          </a:solidFill>
                        </a:rPr>
                        <a:t>Implementations</a:t>
                      </a:r>
                      <a:endParaRPr lang="en-US" sz="1200" dirty="0">
                        <a:solidFill>
                          <a:schemeClr val="tx1"/>
                        </a:solidFill>
                      </a:endParaRPr>
                    </a:p>
                  </a:txBody>
                  <a:tcPr/>
                </a:tc>
                <a:tc>
                  <a:txBody>
                    <a:bodyPr/>
                    <a:lstStyle/>
                    <a:p>
                      <a:r>
                        <a:rPr lang="en-GB" sz="1200" dirty="0"/>
                        <a:t>1</a:t>
                      </a:r>
                      <a:r>
                        <a:rPr lang="en-GB" sz="1200" baseline="0" dirty="0"/>
                        <a:t> </a:t>
                      </a:r>
                      <a:r>
                        <a:rPr lang="en-GB" sz="800" i="1" baseline="0" dirty="0"/>
                        <a:t>(CMP321)</a:t>
                      </a:r>
                      <a:endParaRPr lang="en-US" sz="800" i="1" dirty="0"/>
                    </a:p>
                  </a:txBody>
                  <a:tcPr/>
                </a:tc>
                <a:tc>
                  <a:txBody>
                    <a:bodyPr/>
                    <a:lstStyle/>
                    <a:p>
                      <a:r>
                        <a:rPr lang="en-GB" sz="1200" dirty="0"/>
                        <a:t>1 </a:t>
                      </a:r>
                      <a:r>
                        <a:rPr lang="en-GB" sz="800" i="1" dirty="0"/>
                        <a:t>(CMP295)</a:t>
                      </a:r>
                      <a:endParaRPr lang="en-US" sz="800" i="1" dirty="0"/>
                    </a:p>
                  </a:txBody>
                  <a:tcPr/>
                </a:tc>
                <a:tc>
                  <a:txBody>
                    <a:bodyPr/>
                    <a:lstStyle/>
                    <a:p>
                      <a:r>
                        <a:rPr lang="en-GB" sz="1200" dirty="0"/>
                        <a:t>1</a:t>
                      </a:r>
                    </a:p>
                    <a:p>
                      <a:r>
                        <a:rPr lang="en-GB" sz="800" i="1" dirty="0"/>
                        <a:t>(CMP329)</a:t>
                      </a:r>
                      <a:endParaRPr lang="en-US" sz="800" i="1" dirty="0"/>
                    </a:p>
                  </a:txBody>
                  <a:tcPr/>
                </a:tc>
                <a:tc>
                  <a:txBody>
                    <a:bodyPr/>
                    <a:lstStyle/>
                    <a:p>
                      <a:r>
                        <a:rPr lang="en-GB" sz="1200" dirty="0"/>
                        <a:t>0</a:t>
                      </a:r>
                      <a:endParaRPr lang="en-US" sz="800" i="1" dirty="0"/>
                    </a:p>
                  </a:txBody>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GB" sz="1200" dirty="0"/>
                        <a:t>0</a:t>
                      </a:r>
                      <a:endParaRPr lang="en-US" sz="1200" i="1" dirty="0"/>
                    </a:p>
                    <a:p>
                      <a:endParaRPr lang="en-US" sz="800" i="1" dirty="0"/>
                    </a:p>
                  </a:txBody>
                  <a:tcPr/>
                </a:tc>
                <a:tc>
                  <a:txBody>
                    <a:bodyPr/>
                    <a:lstStyle/>
                    <a:p>
                      <a:r>
                        <a:rPr lang="en-GB" sz="1200" dirty="0"/>
                        <a:t>4</a:t>
                      </a:r>
                    </a:p>
                    <a:p>
                      <a:r>
                        <a:rPr lang="en-GB" sz="800" i="1" dirty="0"/>
                        <a:t>(CMP301, 314, 318 and 322)</a:t>
                      </a:r>
                      <a:endParaRPr lang="en-US" sz="800" i="1" dirty="0"/>
                    </a:p>
                    <a:p>
                      <a:endParaRPr lang="en-US" sz="800" i="1" dirty="0"/>
                    </a:p>
                  </a:txBody>
                  <a:tcPr/>
                </a:tc>
                <a:extLst>
                  <a:ext uri="{0D108BD9-81ED-4DB2-BD59-A6C34878D82A}">
                    <a16:rowId xmlns:a16="http://schemas.microsoft.com/office/drawing/2014/main" val="1066947188"/>
                  </a:ext>
                </a:extLst>
              </a:tr>
              <a:tr h="260165">
                <a:tc>
                  <a:txBody>
                    <a:bodyPr/>
                    <a:lstStyle/>
                    <a:p>
                      <a:r>
                        <a:rPr lang="en-GB" sz="1200" dirty="0">
                          <a:solidFill>
                            <a:schemeClr val="tx1"/>
                          </a:solidFill>
                        </a:rPr>
                        <a:t>Modifications</a:t>
                      </a:r>
                      <a:r>
                        <a:rPr lang="en-GB" sz="1200" baseline="0" dirty="0">
                          <a:solidFill>
                            <a:schemeClr val="tx1"/>
                          </a:solidFill>
                        </a:rPr>
                        <a:t> on Hold</a:t>
                      </a:r>
                      <a:endParaRPr lang="en-US" sz="1200" dirty="0">
                        <a:solidFill>
                          <a:schemeClr val="tx1"/>
                        </a:solidFill>
                      </a:endParaRPr>
                    </a:p>
                  </a:txBody>
                  <a:tcPr/>
                </a:tc>
                <a:tc>
                  <a:txBody>
                    <a:bodyPr/>
                    <a:lstStyle/>
                    <a:p>
                      <a:r>
                        <a:rPr lang="en-GB" sz="1200" dirty="0"/>
                        <a:t>6</a:t>
                      </a:r>
                      <a:endParaRPr lang="en-US" sz="1200" dirty="0"/>
                    </a:p>
                  </a:txBody>
                  <a:tcPr/>
                </a:tc>
                <a:tc>
                  <a:txBody>
                    <a:bodyPr/>
                    <a:lstStyle/>
                    <a:p>
                      <a:r>
                        <a:rPr lang="en-GB" sz="1200" dirty="0"/>
                        <a:t>6</a:t>
                      </a:r>
                      <a:endParaRPr lang="en-US" sz="1200" dirty="0"/>
                    </a:p>
                  </a:txBody>
                  <a:tcPr/>
                </a:tc>
                <a:tc>
                  <a:txBody>
                    <a:bodyPr/>
                    <a:lstStyle/>
                    <a:p>
                      <a:r>
                        <a:rPr lang="en-GB" sz="1200" dirty="0"/>
                        <a:t>6</a:t>
                      </a:r>
                      <a:endParaRPr lang="en-US" sz="1200" dirty="0"/>
                    </a:p>
                  </a:txBody>
                  <a:tcPr/>
                </a:tc>
                <a:tc>
                  <a:txBody>
                    <a:bodyPr/>
                    <a:lstStyle/>
                    <a:p>
                      <a:r>
                        <a:rPr lang="en-GB" sz="1200" dirty="0"/>
                        <a:t>8</a:t>
                      </a:r>
                      <a:endParaRPr lang="en-US" sz="1200" dirty="0"/>
                    </a:p>
                  </a:txBody>
                  <a:tcPr/>
                </a:tc>
                <a:tc>
                  <a:txBody>
                    <a:bodyPr/>
                    <a:lstStyle/>
                    <a:p>
                      <a:r>
                        <a:rPr lang="en-US" sz="1200" dirty="0"/>
                        <a:t>5</a:t>
                      </a:r>
                    </a:p>
                  </a:txBody>
                  <a:tcPr/>
                </a:tc>
                <a:tc>
                  <a:txBody>
                    <a:bodyPr/>
                    <a:lstStyle/>
                    <a:p>
                      <a:r>
                        <a:rPr lang="en-US" sz="1200" dirty="0"/>
                        <a:t>5</a:t>
                      </a:r>
                    </a:p>
                  </a:txBody>
                  <a:tcPr/>
                </a:tc>
                <a:extLst>
                  <a:ext uri="{0D108BD9-81ED-4DB2-BD59-A6C34878D82A}">
                    <a16:rowId xmlns:a16="http://schemas.microsoft.com/office/drawing/2014/main" val="1943462039"/>
                  </a:ext>
                </a:extLst>
              </a:tr>
              <a:tr h="433609">
                <a:tc>
                  <a:txBody>
                    <a:bodyPr/>
                    <a:lstStyle/>
                    <a:p>
                      <a:r>
                        <a:rPr lang="en-GB" sz="1200" dirty="0">
                          <a:solidFill>
                            <a:schemeClr val="tx1"/>
                          </a:solidFill>
                        </a:rPr>
                        <a:t>Workgroups</a:t>
                      </a:r>
                      <a:r>
                        <a:rPr lang="en-GB" sz="1200" baseline="0" dirty="0">
                          <a:solidFill>
                            <a:schemeClr val="tx1"/>
                          </a:solidFill>
                        </a:rPr>
                        <a:t> postponed due to quoracy issues</a:t>
                      </a:r>
                      <a:endParaRPr lang="en-US" sz="1200" dirty="0">
                        <a:solidFill>
                          <a:schemeClr val="tx1"/>
                        </a:solidFill>
                      </a:endParaRPr>
                    </a:p>
                  </a:txBody>
                  <a:tcPr/>
                </a:tc>
                <a:tc>
                  <a:txBody>
                    <a:bodyPr/>
                    <a:lstStyle/>
                    <a:p>
                      <a:r>
                        <a:rPr lang="en-GB" sz="1200" dirty="0"/>
                        <a:t>0</a:t>
                      </a:r>
                      <a:endParaRPr lang="en-US" sz="1200" dirty="0"/>
                    </a:p>
                  </a:txBody>
                  <a:tcPr/>
                </a:tc>
                <a:tc>
                  <a:txBody>
                    <a:bodyPr/>
                    <a:lstStyle/>
                    <a:p>
                      <a:r>
                        <a:rPr lang="en-GB" sz="1200" dirty="0"/>
                        <a:t>1</a:t>
                      </a:r>
                      <a:r>
                        <a:rPr lang="en-GB" sz="1200" baseline="0" dirty="0"/>
                        <a:t> </a:t>
                      </a:r>
                      <a:r>
                        <a:rPr lang="en-GB" sz="800" i="1" baseline="0" dirty="0">
                          <a:solidFill>
                            <a:schemeClr val="tx1"/>
                          </a:solidFill>
                        </a:rPr>
                        <a:t>(CMP326)</a:t>
                      </a:r>
                      <a:endParaRPr lang="en-US" sz="800" dirty="0"/>
                    </a:p>
                  </a:txBody>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GB" sz="1200" dirty="0"/>
                        <a:t>0</a:t>
                      </a:r>
                      <a:endParaRPr lang="en-US" sz="1200" dirty="0"/>
                    </a:p>
                  </a:txBody>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GB" sz="1200" dirty="0"/>
                        <a:t>0</a:t>
                      </a:r>
                      <a:endParaRPr lang="en-US" sz="1200" dirty="0"/>
                    </a:p>
                  </a:txBody>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GB" sz="1200" dirty="0"/>
                        <a:t>0</a:t>
                      </a:r>
                      <a:endParaRPr lang="en-US" sz="1200" dirty="0"/>
                    </a:p>
                    <a:p>
                      <a:endParaRPr lang="en-US" sz="800" dirty="0"/>
                    </a:p>
                  </a:txBody>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GB" sz="1200" dirty="0"/>
                        <a:t>0</a:t>
                      </a:r>
                      <a:endParaRPr lang="en-US" sz="1200" dirty="0"/>
                    </a:p>
                  </a:txBody>
                  <a:tcPr/>
                </a:tc>
                <a:extLst>
                  <a:ext uri="{0D108BD9-81ED-4DB2-BD59-A6C34878D82A}">
                    <a16:rowId xmlns:a16="http://schemas.microsoft.com/office/drawing/2014/main" val="2908828252"/>
                  </a:ext>
                </a:extLst>
              </a:tr>
            </a:tbl>
          </a:graphicData>
        </a:graphic>
      </p:graphicFrame>
    </p:spTree>
    <p:extLst>
      <p:ext uri="{BB962C8B-B14F-4D97-AF65-F5344CB8AC3E}">
        <p14:creationId xmlns:p14="http://schemas.microsoft.com/office/powerpoint/2010/main" val="3437504145"/>
      </p:ext>
    </p:extLst>
  </p:cSld>
  <p:clrMapOvr>
    <a:masterClrMapping/>
  </p:clrMapOvr>
</p:sld>
</file>

<file path=ppt/theme/theme1.xml><?xml version="1.0" encoding="utf-8"?>
<a:theme xmlns:a="http://schemas.openxmlformats.org/drawingml/2006/main" name="Office Theme">
  <a:themeElements>
    <a:clrScheme name="Custom 12">
      <a:dk1>
        <a:srgbClr val="454545"/>
      </a:dk1>
      <a:lt1>
        <a:sysClr val="window" lastClr="FFFFFF"/>
      </a:lt1>
      <a:dk2>
        <a:srgbClr val="727274"/>
      </a:dk2>
      <a:lt2>
        <a:srgbClr val="ACACAE"/>
      </a:lt2>
      <a:accent1>
        <a:srgbClr val="F26522"/>
      </a:accent1>
      <a:accent2>
        <a:srgbClr val="0079C1"/>
      </a:accent2>
      <a:accent3>
        <a:srgbClr val="5BCBF5"/>
      </a:accent3>
      <a:accent4>
        <a:srgbClr val="C2CD23"/>
      </a:accent4>
      <a:accent5>
        <a:srgbClr val="6A2C91"/>
      </a:accent5>
      <a:accent6>
        <a:srgbClr val="FFBF22"/>
      </a:accent6>
      <a:hlink>
        <a:srgbClr val="FFBF22"/>
      </a:hlink>
      <a:folHlink>
        <a:srgbClr val="FFBF2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bg1"/>
        </a:solidFill>
        <a:ln>
          <a:solidFill>
            <a:schemeClr val="accent1"/>
          </a:solidFill>
        </a:ln>
      </a:spPr>
      <a:bodyPr wrap="square" lIns="0" tIns="0" rIns="0" bIns="0" rtlCol="0" anchor="ctr">
        <a:noAutofit/>
      </a:bodyPr>
      <a:lstStyle>
        <a:defPPr algn="ctr">
          <a:defRPr sz="1600" b="0" i="0" dirty="0" smtClean="0">
            <a:cs typeface="Helvetica" charset="0"/>
          </a:defRPr>
        </a:defPPr>
      </a:lstStyle>
    </a:spDef>
    <a:lnDef>
      <a:spPr>
        <a:ln w="12700"/>
      </a:spPr>
      <a:bodyPr/>
      <a:lstStyle/>
      <a:style>
        <a:lnRef idx="1">
          <a:schemeClr val="accent1"/>
        </a:lnRef>
        <a:fillRef idx="0">
          <a:schemeClr val="accent1"/>
        </a:fillRef>
        <a:effectRef idx="0">
          <a:schemeClr val="accent1"/>
        </a:effectRef>
        <a:fontRef idx="minor">
          <a:schemeClr val="tx1"/>
        </a:fontRef>
      </a:style>
    </a:lnDef>
    <a:txDef>
      <a:spPr>
        <a:noFill/>
      </a:spPr>
      <a:bodyPr wrap="none" lIns="0" tIns="0" rIns="0" bIns="0" rtlCol="0">
        <a:spAutoFit/>
      </a:bodyPr>
      <a:lstStyle>
        <a:defPPr algn="l">
          <a:defRPr sz="1600" dirty="0" smtClean="0"/>
        </a:defPPr>
      </a:lstStyle>
    </a:txDef>
  </a:objectDefaults>
  <a:extraClrSchemeLst/>
  <a:extLst>
    <a:ext uri="{05A4C25C-085E-4340-85A3-A5531E510DB2}">
      <thm15:themeFamily xmlns:thm15="http://schemas.microsoft.com/office/thememl/2012/main" name="ESO PowerPoint Template_16x9 [Read-Only]" id="{555EBCBA-0525-4C1D-AB08-C150EB6B74ED}" vid="{0AC6A0BD-E710-44F5-BF72-67516B2373D8}"/>
    </a:ext>
  </a:extLst>
</a:theme>
</file>

<file path=ppt/theme/theme10.xml><?xml version="1.0" encoding="utf-8"?>
<a:theme xmlns:a="http://schemas.openxmlformats.org/drawingml/2006/main" name="Cover slid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1.xml><?xml version="1.0" encoding="utf-8"?>
<a:theme xmlns:a="http://schemas.openxmlformats.org/drawingml/2006/main" name="PresentationOfgem2015">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2.xml><?xml version="1.0" encoding="utf-8"?>
<a:theme xmlns:a="http://schemas.openxmlformats.org/drawingml/2006/main" name="3_Custom Design">
  <a:themeElements>
    <a:clrScheme name="Custom 1">
      <a:dk1>
        <a:srgbClr val="002961"/>
      </a:dk1>
      <a:lt1>
        <a:sysClr val="window" lastClr="FFFFFF"/>
      </a:lt1>
      <a:dk2>
        <a:srgbClr val="004687"/>
      </a:dk2>
      <a:lt2>
        <a:srgbClr val="94969A"/>
      </a:lt2>
      <a:accent1>
        <a:srgbClr val="A0C6E9"/>
      </a:accent1>
      <a:accent2>
        <a:srgbClr val="E3E3E5"/>
      </a:accent2>
      <a:accent3>
        <a:srgbClr val="004B1C"/>
      </a:accent3>
      <a:accent4>
        <a:srgbClr val="469638"/>
      </a:accent4>
      <a:accent5>
        <a:srgbClr val="7DC242"/>
      </a:accent5>
      <a:accent6>
        <a:srgbClr val="B2D235"/>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3.xml><?xml version="1.0" encoding="utf-8"?>
<a:theme xmlns:a="http://schemas.openxmlformats.org/drawingml/2006/main" name="4_Custom Design">
  <a:themeElements>
    <a:clrScheme name="Custom 1">
      <a:dk1>
        <a:srgbClr val="002961"/>
      </a:dk1>
      <a:lt1>
        <a:sysClr val="window" lastClr="FFFFFF"/>
      </a:lt1>
      <a:dk2>
        <a:srgbClr val="004687"/>
      </a:dk2>
      <a:lt2>
        <a:srgbClr val="94969A"/>
      </a:lt2>
      <a:accent1>
        <a:srgbClr val="A0C6E9"/>
      </a:accent1>
      <a:accent2>
        <a:srgbClr val="E3E3E5"/>
      </a:accent2>
      <a:accent3>
        <a:srgbClr val="004B1C"/>
      </a:accent3>
      <a:accent4>
        <a:srgbClr val="469638"/>
      </a:accent4>
      <a:accent5>
        <a:srgbClr val="7DC242"/>
      </a:accent5>
      <a:accent6>
        <a:srgbClr val="B2D235"/>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4.xml><?xml version="1.0" encoding="utf-8"?>
<a:theme xmlns:a="http://schemas.openxmlformats.org/drawingml/2006/main" name="Office Theme">
  <a:themeElements>
    <a:clrScheme name="Custom 12">
      <a:dk1>
        <a:srgbClr val="454545"/>
      </a:dk1>
      <a:lt1>
        <a:sysClr val="window" lastClr="FFFFFF"/>
      </a:lt1>
      <a:dk2>
        <a:srgbClr val="727274"/>
      </a:dk2>
      <a:lt2>
        <a:srgbClr val="ACACAE"/>
      </a:lt2>
      <a:accent1>
        <a:srgbClr val="F26522"/>
      </a:accent1>
      <a:accent2>
        <a:srgbClr val="0079C1"/>
      </a:accent2>
      <a:accent3>
        <a:srgbClr val="5BCBF5"/>
      </a:accent3>
      <a:accent4>
        <a:srgbClr val="C2CD23"/>
      </a:accent4>
      <a:accent5>
        <a:srgbClr val="6A2C91"/>
      </a:accent5>
      <a:accent6>
        <a:srgbClr val="FFBF22"/>
      </a:accent6>
      <a:hlink>
        <a:srgbClr val="FFBF22"/>
      </a:hlink>
      <a:folHlink>
        <a:srgbClr val="FFBF2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bg1"/>
        </a:solidFill>
        <a:ln>
          <a:solidFill>
            <a:schemeClr val="accent1"/>
          </a:solidFill>
        </a:ln>
      </a:spPr>
      <a:bodyPr wrap="square" lIns="0" tIns="0" rIns="0" bIns="0" rtlCol="0" anchor="ctr">
        <a:noAutofit/>
      </a:bodyPr>
      <a:lstStyle>
        <a:defPPr algn="ctr">
          <a:defRPr sz="1600" b="0" i="0" dirty="0" smtClean="0">
            <a:cs typeface="Helvetica" charset="0"/>
          </a:defRPr>
        </a:defPPr>
      </a:lstStyle>
    </a:spDef>
    <a:lnDef>
      <a:spPr>
        <a:ln w="12700"/>
      </a:spPr>
      <a:bodyPr/>
      <a:lstStyle/>
      <a:style>
        <a:lnRef idx="1">
          <a:schemeClr val="accent1"/>
        </a:lnRef>
        <a:fillRef idx="0">
          <a:schemeClr val="accent1"/>
        </a:fillRef>
        <a:effectRef idx="0">
          <a:schemeClr val="accent1"/>
        </a:effectRef>
        <a:fontRef idx="minor">
          <a:schemeClr val="tx1"/>
        </a:fontRef>
      </a:style>
    </a:lnDef>
    <a:txDef>
      <a:spPr>
        <a:noFill/>
      </a:spPr>
      <a:bodyPr wrap="none" lIns="0" tIns="0" rIns="0" bIns="0" rtlCol="0">
        <a:spAutoFit/>
      </a:bodyPr>
      <a:lstStyle>
        <a:defPPr algn="l">
          <a:defRPr sz="1600" dirty="0" smtClean="0"/>
        </a:defPPr>
      </a:lstStyle>
    </a:txDef>
  </a:objectDefaults>
  <a:extraClrSchemeLst/>
  <a:extLst>
    <a:ext uri="{05A4C25C-085E-4340-85A3-A5531E510DB2}">
      <thm15:themeFamily xmlns:thm15="http://schemas.microsoft.com/office/thememl/2012/main" name="ESO PowerPoint Template_16x9 [Read-Only]" id="{78972930-32E4-45E2-A6EA-B2C56DDEA950}" vid="{18E34579-71EB-4F83-ABBF-F01045F724C2}"/>
    </a:ext>
  </a:extLst>
</a:theme>
</file>

<file path=ppt/theme/theme1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4_ENGIE_Presentation16-9_GB_V3">
  <a:themeElements>
    <a:clrScheme name="ENGIE">
      <a:dk1>
        <a:srgbClr val="424242"/>
      </a:dk1>
      <a:lt1>
        <a:sysClr val="window" lastClr="FFFFFF"/>
      </a:lt1>
      <a:dk2>
        <a:srgbClr val="000000"/>
      </a:dk2>
      <a:lt2>
        <a:srgbClr val="B1B1B1"/>
      </a:lt2>
      <a:accent1>
        <a:srgbClr val="00AAFF"/>
      </a:accent1>
      <a:accent2>
        <a:srgbClr val="0078BE"/>
      </a:accent2>
      <a:accent3>
        <a:srgbClr val="910F7D"/>
      </a:accent3>
      <a:accent4>
        <a:srgbClr val="F07D00"/>
      </a:accent4>
      <a:accent5>
        <a:srgbClr val="E62D87"/>
      </a:accent5>
      <a:accent6>
        <a:srgbClr val="007873"/>
      </a:accent6>
      <a:hlink>
        <a:srgbClr val="424242"/>
      </a:hlink>
      <a:folHlink>
        <a:srgbClr val="424242"/>
      </a:folHlink>
    </a:clrScheme>
    <a:fontScheme name="Arial">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1_ENGIE_Presentation16-9_GB_V3">
  <a:themeElements>
    <a:clrScheme name="ENGIE">
      <a:dk1>
        <a:srgbClr val="424242"/>
      </a:dk1>
      <a:lt1>
        <a:sysClr val="window" lastClr="FFFFFF"/>
      </a:lt1>
      <a:dk2>
        <a:srgbClr val="000000"/>
      </a:dk2>
      <a:lt2>
        <a:srgbClr val="B1B1B1"/>
      </a:lt2>
      <a:accent1>
        <a:srgbClr val="00AAFF"/>
      </a:accent1>
      <a:accent2>
        <a:srgbClr val="0078BE"/>
      </a:accent2>
      <a:accent3>
        <a:srgbClr val="910F7D"/>
      </a:accent3>
      <a:accent4>
        <a:srgbClr val="F07D00"/>
      </a:accent4>
      <a:accent5>
        <a:srgbClr val="E62D87"/>
      </a:accent5>
      <a:accent6>
        <a:srgbClr val="007873"/>
      </a:accent6>
      <a:hlink>
        <a:srgbClr val="424242"/>
      </a:hlink>
      <a:folHlink>
        <a:srgbClr val="424242"/>
      </a:folHlink>
    </a:clrScheme>
    <a:fontScheme name="Arial">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Custom Design">
  <a:themeElements>
    <a:clrScheme name="Custom 1">
      <a:dk1>
        <a:srgbClr val="002961"/>
      </a:dk1>
      <a:lt1>
        <a:sysClr val="window" lastClr="FFFFFF"/>
      </a:lt1>
      <a:dk2>
        <a:srgbClr val="004687"/>
      </a:dk2>
      <a:lt2>
        <a:srgbClr val="94969A"/>
      </a:lt2>
      <a:accent1>
        <a:srgbClr val="A0C6E9"/>
      </a:accent1>
      <a:accent2>
        <a:srgbClr val="E3E3E5"/>
      </a:accent2>
      <a:accent3>
        <a:srgbClr val="004B1C"/>
      </a:accent3>
      <a:accent4>
        <a:srgbClr val="469638"/>
      </a:accent4>
      <a:accent5>
        <a:srgbClr val="7DC242"/>
      </a:accent5>
      <a:accent6>
        <a:srgbClr val="B2D235"/>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ln w="76200">
          <a:solidFill>
            <a:schemeClr val="tx1"/>
          </a:solidFill>
        </a:ln>
      </a:spPr>
      <a:bodyPr/>
      <a:lstStyle/>
      <a:style>
        <a:lnRef idx="1">
          <a:schemeClr val="accent1"/>
        </a:lnRef>
        <a:fillRef idx="0">
          <a:schemeClr val="accent1"/>
        </a:fillRef>
        <a:effectRef idx="0">
          <a:schemeClr val="accent1"/>
        </a:effectRef>
        <a:fontRef idx="minor">
          <a:schemeClr val="tx1"/>
        </a:fontRef>
      </a:style>
    </a:ln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1_Custom Design">
  <a:themeElements>
    <a:clrScheme name="Custom 1">
      <a:dk1>
        <a:srgbClr val="002961"/>
      </a:dk1>
      <a:lt1>
        <a:sysClr val="window" lastClr="FFFFFF"/>
      </a:lt1>
      <a:dk2>
        <a:srgbClr val="004687"/>
      </a:dk2>
      <a:lt2>
        <a:srgbClr val="94969A"/>
      </a:lt2>
      <a:accent1>
        <a:srgbClr val="A0C6E9"/>
      </a:accent1>
      <a:accent2>
        <a:srgbClr val="E3E3E5"/>
      </a:accent2>
      <a:accent3>
        <a:srgbClr val="004B1C"/>
      </a:accent3>
      <a:accent4>
        <a:srgbClr val="469638"/>
      </a:accent4>
      <a:accent5>
        <a:srgbClr val="7DC242"/>
      </a:accent5>
      <a:accent6>
        <a:srgbClr val="B2D235"/>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2_Custom Design">
  <a:themeElements>
    <a:clrScheme name="Custom 1">
      <a:dk1>
        <a:srgbClr val="002961"/>
      </a:dk1>
      <a:lt1>
        <a:sysClr val="window" lastClr="FFFFFF"/>
      </a:lt1>
      <a:dk2>
        <a:srgbClr val="004687"/>
      </a:dk2>
      <a:lt2>
        <a:srgbClr val="94969A"/>
      </a:lt2>
      <a:accent1>
        <a:srgbClr val="A0C6E9"/>
      </a:accent1>
      <a:accent2>
        <a:srgbClr val="E3E3E5"/>
      </a:accent2>
      <a:accent3>
        <a:srgbClr val="004B1C"/>
      </a:accent3>
      <a:accent4>
        <a:srgbClr val="469638"/>
      </a:accent4>
      <a:accent5>
        <a:srgbClr val="7DC242"/>
      </a:accent5>
      <a:accent6>
        <a:srgbClr val="B2D235"/>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Elexon - Presentation">
  <a:themeElements>
    <a:clrScheme name="Elexon">
      <a:dk1>
        <a:sysClr val="windowText" lastClr="000000"/>
      </a:dk1>
      <a:lt1>
        <a:sysClr val="window" lastClr="FFFFFF"/>
      </a:lt1>
      <a:dk2>
        <a:srgbClr val="0090AB"/>
      </a:dk2>
      <a:lt2>
        <a:srgbClr val="FFFFFF"/>
      </a:lt2>
      <a:accent1>
        <a:srgbClr val="65C7C2"/>
      </a:accent1>
      <a:accent2>
        <a:srgbClr val="7AA3AA"/>
      </a:accent2>
      <a:accent3>
        <a:srgbClr val="DCDCDC"/>
      </a:accent3>
      <a:accent4>
        <a:srgbClr val="00A7DE"/>
      </a:accent4>
      <a:accent5>
        <a:srgbClr val="84AE0C"/>
      </a:accent5>
      <a:accent6>
        <a:srgbClr val="FAA311"/>
      </a:accent6>
      <a:hlink>
        <a:srgbClr val="65C7C2"/>
      </a:hlink>
      <a:folHlink>
        <a:srgbClr val="213871"/>
      </a:folHlink>
    </a:clrScheme>
    <a:fontScheme name="Elexon">
      <a:majorFont>
        <a:latin typeface="Tahoma"/>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square" lIns="0" tIns="0" rIns="0" bIns="0" rtlCol="0">
        <a:spAutoFit/>
      </a:bodyPr>
      <a:lstStyle>
        <a:defPPr>
          <a:lnSpc>
            <a:spcPts val="2100"/>
          </a:lnSpc>
          <a:spcAft>
            <a:spcPts val="560"/>
          </a:spcAft>
          <a:defRPr sz="1400" dirty="0" err="1" smtClean="0"/>
        </a:defPPr>
      </a:lstStyle>
    </a:txDef>
  </a:objectDefaults>
  <a:extraClrSchemeLst/>
  <a:extLst>
    <a:ext uri="{05A4C25C-085E-4340-85A3-A5531E510DB2}">
      <thm15:themeFamily xmlns:thm15="http://schemas.microsoft.com/office/thememl/2012/main" name="Presentation1" id="{798410B7-3C51-4F52-8A5B-E528147DD5D0}" vid="{9C5E6E9C-C04B-4127-BB26-66B2F6576113}"/>
    </a:ext>
  </a:extLst>
</a:theme>
</file>

<file path=ppt/theme/theme8.xml><?xml version="1.0" encoding="utf-8"?>
<a:theme xmlns:a="http://schemas.openxmlformats.org/drawingml/2006/main" name="Content Slides">
  <a:themeElements>
    <a:clrScheme name="Elexon">
      <a:dk1>
        <a:sysClr val="windowText" lastClr="000000"/>
      </a:dk1>
      <a:lt1>
        <a:sysClr val="window" lastClr="FFFFFF"/>
      </a:lt1>
      <a:dk2>
        <a:srgbClr val="0090AB"/>
      </a:dk2>
      <a:lt2>
        <a:srgbClr val="FFFFFF"/>
      </a:lt2>
      <a:accent1>
        <a:srgbClr val="65C7C2"/>
      </a:accent1>
      <a:accent2>
        <a:srgbClr val="7AA3AA"/>
      </a:accent2>
      <a:accent3>
        <a:srgbClr val="DCDCDC"/>
      </a:accent3>
      <a:accent4>
        <a:srgbClr val="00A7DE"/>
      </a:accent4>
      <a:accent5>
        <a:srgbClr val="84AE0C"/>
      </a:accent5>
      <a:accent6>
        <a:srgbClr val="FAA311"/>
      </a:accent6>
      <a:hlink>
        <a:srgbClr val="65C7C2"/>
      </a:hlink>
      <a:folHlink>
        <a:srgbClr val="213871"/>
      </a:folHlink>
    </a:clrScheme>
    <a:fontScheme name="Elexon">
      <a:majorFont>
        <a:latin typeface="Tahoma"/>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square" lIns="0" tIns="0" rIns="0" bIns="0" rtlCol="0">
        <a:spAutoFit/>
      </a:bodyPr>
      <a:lstStyle>
        <a:defPPr>
          <a:lnSpc>
            <a:spcPts val="2100"/>
          </a:lnSpc>
          <a:spcAft>
            <a:spcPts val="560"/>
          </a:spcAft>
          <a:defRPr sz="1400" dirty="0" smtClean="0"/>
        </a:defPPr>
      </a:lstStyle>
    </a:txDef>
  </a:objectDefaults>
  <a:extraClrSchemeLst/>
  <a:extLst>
    <a:ext uri="{05A4C25C-085E-4340-85A3-A5531E510DB2}">
      <thm15:themeFamily xmlns:thm15="http://schemas.microsoft.com/office/thememl/2012/main" name="Presentation1" id="{798410B7-3C51-4F52-8A5B-E528147DD5D0}" vid="{9DAD965C-8FC9-4C7F-B56F-BDD14721D3EC}"/>
    </a:ext>
  </a:extLst>
</a:theme>
</file>

<file path=ppt/theme/theme9.xml><?xml version="1.0" encoding="utf-8"?>
<a:theme xmlns:a="http://schemas.openxmlformats.org/drawingml/2006/main" name="1_Content Slides">
  <a:themeElements>
    <a:clrScheme name="Elexon">
      <a:dk1>
        <a:sysClr val="windowText" lastClr="000000"/>
      </a:dk1>
      <a:lt1>
        <a:sysClr val="window" lastClr="FFFFFF"/>
      </a:lt1>
      <a:dk2>
        <a:srgbClr val="0090AB"/>
      </a:dk2>
      <a:lt2>
        <a:srgbClr val="FFFFFF"/>
      </a:lt2>
      <a:accent1>
        <a:srgbClr val="65C7C2"/>
      </a:accent1>
      <a:accent2>
        <a:srgbClr val="7AA3AA"/>
      </a:accent2>
      <a:accent3>
        <a:srgbClr val="DCDCDC"/>
      </a:accent3>
      <a:accent4>
        <a:srgbClr val="00A7DE"/>
      </a:accent4>
      <a:accent5>
        <a:srgbClr val="84AE0C"/>
      </a:accent5>
      <a:accent6>
        <a:srgbClr val="FAA311"/>
      </a:accent6>
      <a:hlink>
        <a:srgbClr val="65C7C2"/>
      </a:hlink>
      <a:folHlink>
        <a:srgbClr val="213871"/>
      </a:folHlink>
    </a:clrScheme>
    <a:fontScheme name="Elexon">
      <a:majorFont>
        <a:latin typeface="Tahoma"/>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square" lIns="0" tIns="0" rIns="0" bIns="0" rtlCol="0">
        <a:spAutoFit/>
      </a:bodyPr>
      <a:lstStyle>
        <a:defPPr>
          <a:lnSpc>
            <a:spcPts val="2100"/>
          </a:lnSpc>
          <a:spcAft>
            <a:spcPts val="560"/>
          </a:spcAft>
          <a:defRPr sz="1400" dirty="0" smtClean="0"/>
        </a:defPPr>
      </a:lstStyle>
    </a:tx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095E1BDC5029614ABF43223A464FD248" ma:contentTypeVersion="12" ma:contentTypeDescription="Create a new document." ma:contentTypeScope="" ma:versionID="4b53638bea34a38d749e5d1ad7dcb647">
  <xsd:schema xmlns:xsd="http://www.w3.org/2001/XMLSchema" xmlns:xs="http://www.w3.org/2001/XMLSchema" xmlns:p="http://schemas.microsoft.com/office/2006/metadata/properties" xmlns:ns2="f71abe4e-f5ff-49cd-8eff-5f4949acc510" xmlns:ns3="97b6fe81-1556-4112-94ca-31043ca39b71" targetNamespace="http://schemas.microsoft.com/office/2006/metadata/properties" ma:root="true" ma:fieldsID="5fde6207ad4f461e79c1ad85c02ad47f" ns2:_="" ns3:_="">
    <xsd:import namespace="f71abe4e-f5ff-49cd-8eff-5f4949acc510"/>
    <xsd:import namespace="97b6fe81-1556-4112-94ca-31043ca39b71"/>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AutoTags" minOccurs="0"/>
                <xsd:element ref="ns2:MediaServiceGenerationTime" minOccurs="0"/>
                <xsd:element ref="ns2:MediaServiceEventHashCode" minOccurs="0"/>
                <xsd:element ref="ns2:MediaServiceDateTaken" minOccurs="0"/>
                <xsd:element ref="ns2:MediaServiceOCR" minOccurs="0"/>
                <xsd:element ref="ns2:MediaServiceLocation" minOccurs="0"/>
                <xsd:element ref="ns3:SharedWithUsers" minOccurs="0"/>
                <xsd:element ref="ns3: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f71abe4e-f5ff-49cd-8eff-5f4949acc510"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2" nillable="true" ma:displayName="Tags" ma:internalName="MediaServiceAutoTags"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DateTaken" ma:index="15" nillable="true" ma:displayName="MediaServiceDateTaken" ma:hidden="true" ma:internalName="MediaServiceDateTake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Location" ma:index="17" nillable="true" ma:displayName="Location"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97b6fe81-1556-4112-94ca-31043ca39b71"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567EC8E2-FA9C-454D-8C15-DCC03B66E8CD}">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f71abe4e-f5ff-49cd-8eff-5f4949acc510"/>
    <ds:schemaRef ds:uri="97b6fe81-1556-4112-94ca-31043ca39b71"/>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E948300F-9418-4A15-9252-8DA3C7F91939}">
  <ds:schemaRefs>
    <ds:schemaRef ds:uri="http://schemas.microsoft.com/office/2006/documentManagement/types"/>
    <ds:schemaRef ds:uri="http://purl.org/dc/terms/"/>
    <ds:schemaRef ds:uri="f71abe4e-f5ff-49cd-8eff-5f4949acc510"/>
    <ds:schemaRef ds:uri="http://purl.org/dc/dcmitype/"/>
    <ds:schemaRef ds:uri="http://schemas.microsoft.com/office/infopath/2007/PartnerControls"/>
    <ds:schemaRef ds:uri="http://purl.org/dc/elements/1.1/"/>
    <ds:schemaRef ds:uri="http://schemas.microsoft.com/office/2006/metadata/properties"/>
    <ds:schemaRef ds:uri="http://schemas.openxmlformats.org/package/2006/metadata/core-properties"/>
    <ds:schemaRef ds:uri="97b6fe81-1556-4112-94ca-31043ca39b71"/>
    <ds:schemaRef ds:uri="http://www.w3.org/XML/1998/namespace"/>
  </ds:schemaRefs>
</ds:datastoreItem>
</file>

<file path=customXml/itemProps3.xml><?xml version="1.0" encoding="utf-8"?>
<ds:datastoreItem xmlns:ds="http://schemas.openxmlformats.org/officeDocument/2006/customXml" ds:itemID="{155E7DEA-430B-4E13-8AF2-BBD10B195947}">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CUSC March Panel Slides v0.1.pptx</Template>
  <TotalTime>6966</TotalTime>
  <Words>1240</Words>
  <Application>Microsoft Office PowerPoint</Application>
  <PresentationFormat>On-screen Show (16:9)</PresentationFormat>
  <Paragraphs>246</Paragraphs>
  <Slides>34</Slides>
  <Notes>6</Notes>
  <HiddenSlides>0</HiddenSlides>
  <MMClips>0</MMClips>
  <ScaleCrop>false</ScaleCrop>
  <HeadingPairs>
    <vt:vector size="6" baseType="variant">
      <vt:variant>
        <vt:lpstr>Fonts Used</vt:lpstr>
      </vt:variant>
      <vt:variant>
        <vt:i4>12</vt:i4>
      </vt:variant>
      <vt:variant>
        <vt:lpstr>Theme</vt:lpstr>
      </vt:variant>
      <vt:variant>
        <vt:i4>14</vt:i4>
      </vt:variant>
      <vt:variant>
        <vt:lpstr>Slide Titles</vt:lpstr>
      </vt:variant>
      <vt:variant>
        <vt:i4>34</vt:i4>
      </vt:variant>
    </vt:vector>
  </HeadingPairs>
  <TitlesOfParts>
    <vt:vector size="60" baseType="lpstr">
      <vt:lpstr>MS PGothic</vt:lpstr>
      <vt:lpstr>Arial</vt:lpstr>
      <vt:lpstr>Calibri</vt:lpstr>
      <vt:lpstr>Calibri Light</vt:lpstr>
      <vt:lpstr>Courier New</vt:lpstr>
      <vt:lpstr>Proxima Nova Rg</vt:lpstr>
      <vt:lpstr>Symbol</vt:lpstr>
      <vt:lpstr>Tahoma</vt:lpstr>
      <vt:lpstr>Times New Roman</vt:lpstr>
      <vt:lpstr>Verdana</vt:lpstr>
      <vt:lpstr>Wingdings</vt:lpstr>
      <vt:lpstr>Wingdings 2</vt:lpstr>
      <vt:lpstr>Office Theme</vt:lpstr>
      <vt:lpstr>4_ENGIE_Presentation16-9_GB_V3</vt:lpstr>
      <vt:lpstr>1_ENGIE_Presentation16-9_GB_V3</vt:lpstr>
      <vt:lpstr>Custom Design</vt:lpstr>
      <vt:lpstr>1_Custom Design</vt:lpstr>
      <vt:lpstr>2_Custom Design</vt:lpstr>
      <vt:lpstr>Elexon - Presentation</vt:lpstr>
      <vt:lpstr>Content Slides</vt:lpstr>
      <vt:lpstr>1_Content Slides</vt:lpstr>
      <vt:lpstr>Cover slide</vt:lpstr>
      <vt:lpstr>PresentationOfgem2015</vt:lpstr>
      <vt:lpstr>3_Custom Design</vt:lpstr>
      <vt:lpstr>4_Custom Design</vt:lpstr>
      <vt:lpstr>Office Theme</vt:lpstr>
      <vt:lpstr>CUSC Panel </vt:lpstr>
      <vt:lpstr>Welcome</vt:lpstr>
      <vt:lpstr>Introductions / Apologies for Absence </vt:lpstr>
      <vt:lpstr>PowerPoint Presentation</vt:lpstr>
      <vt:lpstr>Review of Actions within Actions Log</vt:lpstr>
      <vt:lpstr>PowerPoint Presentation</vt:lpstr>
      <vt:lpstr>PowerPoint Presentation</vt:lpstr>
      <vt:lpstr>In Flight Modification Updates     </vt:lpstr>
      <vt:lpstr>PowerPoint Presentation</vt:lpstr>
      <vt:lpstr>PowerPoint Presentation</vt:lpstr>
      <vt:lpstr>PowerPoint Presentation</vt:lpstr>
      <vt:lpstr>PowerPoint Presentation</vt:lpstr>
      <vt:lpstr>PowerPoint Presentation</vt:lpstr>
      <vt:lpstr>Discussions on Prioritisation </vt:lpstr>
      <vt:lpstr>Draft Final Modification Report  CMP323 - Updating the CUSC section 4 “Balancing Services” to ensure Ofgem have the appropriate authority to approve Ts and Cs, relevant to EBGL Article 18, held within the SCTs </vt:lpstr>
      <vt:lpstr>CMP323 Background</vt:lpstr>
      <vt:lpstr>CMP323 Code Administrator Consultation</vt:lpstr>
      <vt:lpstr>Next steps </vt:lpstr>
      <vt:lpstr>PowerPoint Presentation</vt:lpstr>
      <vt:lpstr>Standing Groups</vt:lpstr>
      <vt:lpstr>European Updates   </vt:lpstr>
      <vt:lpstr>Update on Other Industry Codes         </vt:lpstr>
      <vt:lpstr>Relevant Interruptions Claim Report  (January, April, July, October) </vt:lpstr>
      <vt:lpstr>Governance                </vt:lpstr>
      <vt:lpstr>Horizon Scan  (February, May, August, November) </vt:lpstr>
      <vt:lpstr>CACoP Update   (February, April, June, August, October, December)    </vt:lpstr>
      <vt:lpstr>Forward Plan Update  (Customer Journey)  (January, March, May, July, September, November)  -  Stage gate documentation update (Paul Mullen)   -  Critical Friend Quarterly Update (Paul Mullen)    </vt:lpstr>
      <vt:lpstr>Stage gate documentation update</vt:lpstr>
      <vt:lpstr>Stage gate documentation update </vt:lpstr>
      <vt:lpstr>Critical Friend Quarterly Update</vt:lpstr>
      <vt:lpstr>Critical Friend Feedback</vt:lpstr>
      <vt:lpstr>AOB  Consultation Timescales during current Coronavirus outbreak (Paul Mullen)                     </vt:lpstr>
      <vt:lpstr>Next Panel Meeting </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CUSC Panel</dc:title>
  <dc:creator>Hinsley1 (ESO), Rachel</dc:creator>
  <cp:lastModifiedBy>Mullen (ESO), Paul J</cp:lastModifiedBy>
  <cp:revision>426</cp:revision>
  <cp:lastPrinted>2019-09-16T13:55:23Z</cp:lastPrinted>
  <dcterms:created xsi:type="dcterms:W3CDTF">2019-03-21T10:47:33Z</dcterms:created>
  <dcterms:modified xsi:type="dcterms:W3CDTF">2020-04-16T16:21:15Z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reated">
    <vt:filetime>2018-06-12T00:00:00Z</vt:filetime>
  </property>
  <property fmtid="{D5CDD505-2E9C-101B-9397-08002B2CF9AE}" pid="3" name="Creator">
    <vt:lpwstr>Adobe InDesign CC 2017 (Macintosh)</vt:lpwstr>
  </property>
  <property fmtid="{D5CDD505-2E9C-101B-9397-08002B2CF9AE}" pid="4" name="LastSaved">
    <vt:filetime>2018-06-12T00:00:00Z</vt:filetime>
  </property>
  <property fmtid="{D5CDD505-2E9C-101B-9397-08002B2CF9AE}" pid="5" name="_AdHocReviewCycleID">
    <vt:i4>-695181459</vt:i4>
  </property>
  <property fmtid="{D5CDD505-2E9C-101B-9397-08002B2CF9AE}" pid="6" name="_NewReviewCycle">
    <vt:lpwstr/>
  </property>
  <property fmtid="{D5CDD505-2E9C-101B-9397-08002B2CF9AE}" pid="7" name="_EmailSubject">
    <vt:lpwstr>Panel Papers - 28 June 2019</vt:lpwstr>
  </property>
  <property fmtid="{D5CDD505-2E9C-101B-9397-08002B2CF9AE}" pid="8" name="_AuthorEmail">
    <vt:lpwstr>cusc.team@nationalgrid.com</vt:lpwstr>
  </property>
  <property fmtid="{D5CDD505-2E9C-101B-9397-08002B2CF9AE}" pid="9" name="_AuthorEmailDisplayName">
    <vt:lpwstr>.Box.Cusc.Team</vt:lpwstr>
  </property>
  <property fmtid="{D5CDD505-2E9C-101B-9397-08002B2CF9AE}" pid="10" name="ContentTypeId">
    <vt:lpwstr>0x010100095E1BDC5029614ABF43223A464FD248</vt:lpwstr>
  </property>
  <property fmtid="{D5CDD505-2E9C-101B-9397-08002B2CF9AE}" pid="11" name="_PreviousAdHocReviewCycleID">
    <vt:i4>-695181459</vt:i4>
  </property>
</Properties>
</file>