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65" r:id="rId5"/>
    <p:sldMasterId id="2147483775" r:id="rId6"/>
  </p:sldMasterIdLst>
  <p:notesMasterIdLst>
    <p:notesMasterId r:id="rId58"/>
  </p:notesMasterIdLst>
  <p:handoutMasterIdLst>
    <p:handoutMasterId r:id="rId59"/>
  </p:handoutMasterIdLst>
  <p:sldIdLst>
    <p:sldId id="590" r:id="rId7"/>
    <p:sldId id="591" r:id="rId8"/>
    <p:sldId id="606" r:id="rId9"/>
    <p:sldId id="607" r:id="rId10"/>
    <p:sldId id="728" r:id="rId11"/>
    <p:sldId id="729" r:id="rId12"/>
    <p:sldId id="798" r:id="rId13"/>
    <p:sldId id="730" r:id="rId14"/>
    <p:sldId id="824" r:id="rId15"/>
    <p:sldId id="827" r:id="rId16"/>
    <p:sldId id="845" r:id="rId17"/>
    <p:sldId id="840" r:id="rId18"/>
    <p:sldId id="841" r:id="rId19"/>
    <p:sldId id="843" r:id="rId20"/>
    <p:sldId id="842" r:id="rId21"/>
    <p:sldId id="830" r:id="rId22"/>
    <p:sldId id="813" r:id="rId23"/>
    <p:sldId id="836" r:id="rId24"/>
    <p:sldId id="829" r:id="rId25"/>
    <p:sldId id="808" r:id="rId26"/>
    <p:sldId id="809" r:id="rId27"/>
    <p:sldId id="810" r:id="rId28"/>
    <p:sldId id="834" r:id="rId29"/>
    <p:sldId id="835" r:id="rId30"/>
    <p:sldId id="802" r:id="rId31"/>
    <p:sldId id="837" r:id="rId32"/>
    <p:sldId id="833" r:id="rId33"/>
    <p:sldId id="804" r:id="rId34"/>
    <p:sldId id="805" r:id="rId35"/>
    <p:sldId id="806" r:id="rId36"/>
    <p:sldId id="831" r:id="rId37"/>
    <p:sldId id="832" r:id="rId38"/>
    <p:sldId id="826" r:id="rId39"/>
    <p:sldId id="838" r:id="rId40"/>
    <p:sldId id="825" r:id="rId41"/>
    <p:sldId id="839" r:id="rId42"/>
    <p:sldId id="799" r:id="rId43"/>
    <p:sldId id="546" r:id="rId44"/>
    <p:sldId id="780" r:id="rId45"/>
    <p:sldId id="779" r:id="rId46"/>
    <p:sldId id="594" r:id="rId47"/>
    <p:sldId id="595" r:id="rId48"/>
    <p:sldId id="566" r:id="rId49"/>
    <p:sldId id="846" r:id="rId50"/>
    <p:sldId id="800" r:id="rId51"/>
    <p:sldId id="793" r:id="rId52"/>
    <p:sldId id="732" r:id="rId53"/>
    <p:sldId id="847" r:id="rId54"/>
    <p:sldId id="848" r:id="rId55"/>
    <p:sldId id="795" r:id="rId56"/>
    <p:sldId id="796" r:id="rId57"/>
  </p:sldIdLst>
  <p:sldSz cx="9144000" cy="5143500" type="screen16x9"/>
  <p:notesSz cx="9928225" cy="6797675"/>
  <p:defaultTextStyle>
    <a:defPPr>
      <a:defRPr lang="en-US"/>
    </a:defPPr>
    <a:lvl1pPr marL="0" algn="l" defTabSz="415869" rtl="0" eaLnBrk="1" latinLnBrk="0" hangingPunct="1">
      <a:defRPr sz="819" kern="1200">
        <a:solidFill>
          <a:schemeClr val="tx1"/>
        </a:solidFill>
        <a:latin typeface="+mn-lt"/>
        <a:ea typeface="+mn-ea"/>
        <a:cs typeface="+mn-cs"/>
      </a:defRPr>
    </a:lvl1pPr>
    <a:lvl2pPr marL="207935" algn="l" defTabSz="415869" rtl="0" eaLnBrk="1" latinLnBrk="0" hangingPunct="1">
      <a:defRPr sz="819" kern="1200">
        <a:solidFill>
          <a:schemeClr val="tx1"/>
        </a:solidFill>
        <a:latin typeface="+mn-lt"/>
        <a:ea typeface="+mn-ea"/>
        <a:cs typeface="+mn-cs"/>
      </a:defRPr>
    </a:lvl2pPr>
    <a:lvl3pPr marL="415869" algn="l" defTabSz="415869" rtl="0" eaLnBrk="1" latinLnBrk="0" hangingPunct="1">
      <a:defRPr sz="819" kern="1200">
        <a:solidFill>
          <a:schemeClr val="tx1"/>
        </a:solidFill>
        <a:latin typeface="+mn-lt"/>
        <a:ea typeface="+mn-ea"/>
        <a:cs typeface="+mn-cs"/>
      </a:defRPr>
    </a:lvl3pPr>
    <a:lvl4pPr marL="623804" algn="l" defTabSz="415869" rtl="0" eaLnBrk="1" latinLnBrk="0" hangingPunct="1">
      <a:defRPr sz="819" kern="1200">
        <a:solidFill>
          <a:schemeClr val="tx1"/>
        </a:solidFill>
        <a:latin typeface="+mn-lt"/>
        <a:ea typeface="+mn-ea"/>
        <a:cs typeface="+mn-cs"/>
      </a:defRPr>
    </a:lvl4pPr>
    <a:lvl5pPr marL="831738" algn="l" defTabSz="415869" rtl="0" eaLnBrk="1" latinLnBrk="0" hangingPunct="1">
      <a:defRPr sz="819" kern="1200">
        <a:solidFill>
          <a:schemeClr val="tx1"/>
        </a:solidFill>
        <a:latin typeface="+mn-lt"/>
        <a:ea typeface="+mn-ea"/>
        <a:cs typeface="+mn-cs"/>
      </a:defRPr>
    </a:lvl5pPr>
    <a:lvl6pPr marL="1039673" algn="l" defTabSz="415869" rtl="0" eaLnBrk="1" latinLnBrk="0" hangingPunct="1">
      <a:defRPr sz="819" kern="1200">
        <a:solidFill>
          <a:schemeClr val="tx1"/>
        </a:solidFill>
        <a:latin typeface="+mn-lt"/>
        <a:ea typeface="+mn-ea"/>
        <a:cs typeface="+mn-cs"/>
      </a:defRPr>
    </a:lvl6pPr>
    <a:lvl7pPr marL="1247607" algn="l" defTabSz="415869" rtl="0" eaLnBrk="1" latinLnBrk="0" hangingPunct="1">
      <a:defRPr sz="819" kern="1200">
        <a:solidFill>
          <a:schemeClr val="tx1"/>
        </a:solidFill>
        <a:latin typeface="+mn-lt"/>
        <a:ea typeface="+mn-ea"/>
        <a:cs typeface="+mn-cs"/>
      </a:defRPr>
    </a:lvl7pPr>
    <a:lvl8pPr marL="1455542" algn="l" defTabSz="415869" rtl="0" eaLnBrk="1" latinLnBrk="0" hangingPunct="1">
      <a:defRPr sz="819" kern="1200">
        <a:solidFill>
          <a:schemeClr val="tx1"/>
        </a:solidFill>
        <a:latin typeface="+mn-lt"/>
        <a:ea typeface="+mn-ea"/>
        <a:cs typeface="+mn-cs"/>
      </a:defRPr>
    </a:lvl8pPr>
    <a:lvl9pPr marL="1663476" algn="l" defTabSz="415869" rtl="0" eaLnBrk="1" latinLnBrk="0" hangingPunct="1">
      <a:defRPr sz="81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6525"/>
    <a:srgbClr val="FBE64D"/>
    <a:srgbClr val="E6E6E6"/>
    <a:srgbClr val="3778B9"/>
    <a:srgbClr val="C4CC4B"/>
    <a:srgbClr val="5F3684"/>
    <a:srgbClr val="F2C04C"/>
    <a:srgbClr val="FFFFFF"/>
    <a:srgbClr val="4D450C"/>
    <a:srgbClr val="4545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29" autoAdjust="0"/>
    <p:restoredTop sz="92323" autoAdjust="0"/>
  </p:normalViewPr>
  <p:slideViewPr>
    <p:cSldViewPr>
      <p:cViewPr varScale="1">
        <p:scale>
          <a:sx n="70" d="100"/>
          <a:sy n="70" d="100"/>
        </p:scale>
        <p:origin x="115" y="53"/>
      </p:cViewPr>
      <p:guideLst/>
    </p:cSldViewPr>
  </p:slideViewPr>
  <p:outlineViewPr>
    <p:cViewPr>
      <p:scale>
        <a:sx n="75" d="100"/>
        <a:sy n="75"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howGuides="1">
      <p:cViewPr varScale="1">
        <p:scale>
          <a:sx n="110" d="100"/>
          <a:sy n="110" d="100"/>
        </p:scale>
        <p:origin x="1404"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61"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FA990E-324A-41B6-90D8-A26899916D8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272BA891-F8A0-4973-9E0C-6101D2F869EA}">
      <dgm:prSet/>
      <dgm:spPr/>
      <dgm:t>
        <a:bodyPr/>
        <a:lstStyle/>
        <a:p>
          <a:r>
            <a:rPr lang="en-GB" b="1" dirty="0"/>
            <a:t>Apologies </a:t>
          </a:r>
          <a:endParaRPr lang="en-US" dirty="0"/>
        </a:p>
      </dgm:t>
    </dgm:pt>
    <dgm:pt modelId="{59989E1A-7387-442B-A034-0F66B4CE8CC7}" type="parTrans" cxnId="{348E97CF-6C2D-43E8-B38E-E1FEBE8F0B42}">
      <dgm:prSet/>
      <dgm:spPr/>
      <dgm:t>
        <a:bodyPr/>
        <a:lstStyle/>
        <a:p>
          <a:endParaRPr lang="en-US"/>
        </a:p>
      </dgm:t>
    </dgm:pt>
    <dgm:pt modelId="{E01A9FA7-A079-4141-99FC-1164E8EC9D5B}" type="sibTrans" cxnId="{348E97CF-6C2D-43E8-B38E-E1FEBE8F0B42}">
      <dgm:prSet/>
      <dgm:spPr/>
      <dgm:t>
        <a:bodyPr/>
        <a:lstStyle/>
        <a:p>
          <a:endParaRPr lang="en-US"/>
        </a:p>
      </dgm:t>
    </dgm:pt>
    <dgm:pt modelId="{7450A41B-517F-4512-AF36-41BD20E5FA86}">
      <dgm:prSet/>
      <dgm:spPr/>
      <dgm:t>
        <a:bodyPr/>
        <a:lstStyle/>
        <a:p>
          <a:r>
            <a:rPr lang="en-GB" b="0" dirty="0"/>
            <a:t>Paul Mullen </a:t>
          </a:r>
          <a:endParaRPr lang="en-US" dirty="0"/>
        </a:p>
      </dgm:t>
    </dgm:pt>
    <dgm:pt modelId="{C4AC6619-9806-4DCA-B41B-865B3551AA0F}" type="parTrans" cxnId="{11E87901-AC33-4CA9-923B-7217B20B2C6C}">
      <dgm:prSet/>
      <dgm:spPr/>
      <dgm:t>
        <a:bodyPr/>
        <a:lstStyle/>
        <a:p>
          <a:endParaRPr lang="en-US"/>
        </a:p>
      </dgm:t>
    </dgm:pt>
    <dgm:pt modelId="{AD4E457B-E196-423D-B7CB-0A0B8C669A74}" type="sibTrans" cxnId="{11E87901-AC33-4CA9-923B-7217B20B2C6C}">
      <dgm:prSet/>
      <dgm:spPr/>
      <dgm:t>
        <a:bodyPr/>
        <a:lstStyle/>
        <a:p>
          <a:endParaRPr lang="en-US"/>
        </a:p>
      </dgm:t>
    </dgm:pt>
    <dgm:pt modelId="{4F2F00D2-7E5C-4638-9FB9-2AFA7165C01F}">
      <dgm:prSet/>
      <dgm:spPr/>
      <dgm:t>
        <a:bodyPr/>
        <a:lstStyle/>
        <a:p>
          <a:r>
            <a:rPr lang="en-GB" b="0" dirty="0"/>
            <a:t>Ren Walker </a:t>
          </a:r>
          <a:endParaRPr lang="en-US" dirty="0"/>
        </a:p>
      </dgm:t>
    </dgm:pt>
    <dgm:pt modelId="{00B96729-3268-4EB8-BB8E-E90392DD3916}" type="parTrans" cxnId="{B05AF65A-5FEA-4ED6-9464-4D86FF09DC5D}">
      <dgm:prSet/>
      <dgm:spPr/>
      <dgm:t>
        <a:bodyPr/>
        <a:lstStyle/>
        <a:p>
          <a:endParaRPr lang="en-US"/>
        </a:p>
      </dgm:t>
    </dgm:pt>
    <dgm:pt modelId="{6847E27C-E05D-4038-8622-673087C3AEB9}" type="sibTrans" cxnId="{B05AF65A-5FEA-4ED6-9464-4D86FF09DC5D}">
      <dgm:prSet/>
      <dgm:spPr/>
      <dgm:t>
        <a:bodyPr/>
        <a:lstStyle/>
        <a:p>
          <a:endParaRPr lang="en-US"/>
        </a:p>
      </dgm:t>
    </dgm:pt>
    <dgm:pt modelId="{B75A1776-10CB-4A97-9858-6D9B2EFFAE99}">
      <dgm:prSet/>
      <dgm:spPr/>
      <dgm:t>
        <a:bodyPr/>
        <a:lstStyle/>
        <a:p>
          <a:r>
            <a:rPr lang="en-GB" b="1" dirty="0"/>
            <a:t>Alternate </a:t>
          </a:r>
          <a:endParaRPr lang="en-US" dirty="0"/>
        </a:p>
      </dgm:t>
    </dgm:pt>
    <dgm:pt modelId="{4FC219B1-977D-43E2-8EC5-9E265F9C07A9}" type="parTrans" cxnId="{9E7C71C7-BCF8-4B88-A797-80DC29C5F7CD}">
      <dgm:prSet/>
      <dgm:spPr/>
      <dgm:t>
        <a:bodyPr/>
        <a:lstStyle/>
        <a:p>
          <a:endParaRPr lang="en-US"/>
        </a:p>
      </dgm:t>
    </dgm:pt>
    <dgm:pt modelId="{C2EA86D5-99F8-41C9-837E-7D09A6CE482B}" type="sibTrans" cxnId="{9E7C71C7-BCF8-4B88-A797-80DC29C5F7CD}">
      <dgm:prSet/>
      <dgm:spPr/>
      <dgm:t>
        <a:bodyPr/>
        <a:lstStyle/>
        <a:p>
          <a:endParaRPr lang="en-US"/>
        </a:p>
      </dgm:t>
    </dgm:pt>
    <dgm:pt modelId="{000BE67C-2146-48A7-9F6B-F6F05648B067}">
      <dgm:prSet/>
      <dgm:spPr/>
      <dgm:t>
        <a:bodyPr/>
        <a:lstStyle/>
        <a:p>
          <a:r>
            <a:rPr lang="en-GB" dirty="0"/>
            <a:t>Joseph Henry for Paul Mullen</a:t>
          </a:r>
          <a:endParaRPr lang="en-US" dirty="0"/>
        </a:p>
      </dgm:t>
    </dgm:pt>
    <dgm:pt modelId="{18BDDDC6-61F2-41BF-9A9A-9EC2C80CD444}" type="parTrans" cxnId="{809DED5A-F9FE-445F-AF23-B48DC95EBB1B}">
      <dgm:prSet/>
      <dgm:spPr/>
      <dgm:t>
        <a:bodyPr/>
        <a:lstStyle/>
        <a:p>
          <a:endParaRPr lang="en-US"/>
        </a:p>
      </dgm:t>
    </dgm:pt>
    <dgm:pt modelId="{E094B7B1-6C9C-4E53-808D-D4406CC5B079}" type="sibTrans" cxnId="{809DED5A-F9FE-445F-AF23-B48DC95EBB1B}">
      <dgm:prSet/>
      <dgm:spPr/>
      <dgm:t>
        <a:bodyPr/>
        <a:lstStyle/>
        <a:p>
          <a:endParaRPr lang="en-US"/>
        </a:p>
      </dgm:t>
    </dgm:pt>
    <dgm:pt modelId="{E407F982-C9A5-4381-A374-3141077424E2}">
      <dgm:prSet/>
      <dgm:spPr/>
      <dgm:t>
        <a:bodyPr/>
        <a:lstStyle/>
        <a:p>
          <a:r>
            <a:rPr lang="en-GB" dirty="0"/>
            <a:t>Christine Brown for Ren Walker</a:t>
          </a:r>
          <a:endParaRPr lang="en-US" dirty="0"/>
        </a:p>
      </dgm:t>
    </dgm:pt>
    <dgm:pt modelId="{9120D423-CB3C-4A2E-8454-D9513A9EBE12}" type="parTrans" cxnId="{25317A04-714A-4252-8D94-232D05C9481C}">
      <dgm:prSet/>
      <dgm:spPr/>
      <dgm:t>
        <a:bodyPr/>
        <a:lstStyle/>
        <a:p>
          <a:endParaRPr lang="en-US"/>
        </a:p>
      </dgm:t>
    </dgm:pt>
    <dgm:pt modelId="{AA7CF042-5720-4743-9EDC-52BDDDB6BFEC}" type="sibTrans" cxnId="{25317A04-714A-4252-8D94-232D05C9481C}">
      <dgm:prSet/>
      <dgm:spPr/>
      <dgm:t>
        <a:bodyPr/>
        <a:lstStyle/>
        <a:p>
          <a:endParaRPr lang="en-US"/>
        </a:p>
      </dgm:t>
    </dgm:pt>
    <dgm:pt modelId="{18F81A90-0F5C-4059-9FCD-DDF20EC2F326}">
      <dgm:prSet/>
      <dgm:spPr/>
      <dgm:t>
        <a:bodyPr/>
        <a:lstStyle/>
        <a:p>
          <a:r>
            <a:rPr lang="en-GB" b="1" dirty="0"/>
            <a:t>Observers</a:t>
          </a:r>
          <a:endParaRPr lang="en-US" dirty="0"/>
        </a:p>
      </dgm:t>
    </dgm:pt>
    <dgm:pt modelId="{83C8A633-62C7-421F-8B34-FCE65B2D7211}" type="parTrans" cxnId="{F6CE2216-1C84-4151-989E-18388F16B1B0}">
      <dgm:prSet/>
      <dgm:spPr/>
      <dgm:t>
        <a:bodyPr/>
        <a:lstStyle/>
        <a:p>
          <a:endParaRPr lang="en-US"/>
        </a:p>
      </dgm:t>
    </dgm:pt>
    <dgm:pt modelId="{1D76EC0B-B7F6-4B4F-A7D8-04FEC03BE2BC}" type="sibTrans" cxnId="{F6CE2216-1C84-4151-989E-18388F16B1B0}">
      <dgm:prSet/>
      <dgm:spPr/>
      <dgm:t>
        <a:bodyPr/>
        <a:lstStyle/>
        <a:p>
          <a:endParaRPr lang="en-US"/>
        </a:p>
      </dgm:t>
    </dgm:pt>
    <dgm:pt modelId="{28B8E990-539A-4E14-AC9C-F09D3177BBE2}">
      <dgm:prSet/>
      <dgm:spPr/>
      <dgm:t>
        <a:bodyPr/>
        <a:lstStyle/>
        <a:p>
          <a:r>
            <a:rPr lang="en-GB" b="0" dirty="0"/>
            <a:t>Joe Dunn</a:t>
          </a:r>
          <a:endParaRPr lang="en-US" dirty="0"/>
        </a:p>
      </dgm:t>
    </dgm:pt>
    <dgm:pt modelId="{4F135318-D377-4629-9FC8-C07B174A6072}" type="parTrans" cxnId="{38FFC43E-06DF-467C-AFD3-C24398ED3600}">
      <dgm:prSet/>
      <dgm:spPr/>
      <dgm:t>
        <a:bodyPr/>
        <a:lstStyle/>
        <a:p>
          <a:endParaRPr lang="en-US"/>
        </a:p>
      </dgm:t>
    </dgm:pt>
    <dgm:pt modelId="{91EB3F3A-A39D-4397-8047-A5372F98DB20}" type="sibTrans" cxnId="{38FFC43E-06DF-467C-AFD3-C24398ED3600}">
      <dgm:prSet/>
      <dgm:spPr/>
      <dgm:t>
        <a:bodyPr/>
        <a:lstStyle/>
        <a:p>
          <a:endParaRPr lang="en-US"/>
        </a:p>
      </dgm:t>
    </dgm:pt>
    <dgm:pt modelId="{2028202F-CE99-47D9-9D73-FA15216AC96C}">
      <dgm:prSet/>
      <dgm:spPr/>
      <dgm:t>
        <a:bodyPr/>
        <a:lstStyle/>
        <a:p>
          <a:r>
            <a:rPr lang="en-GB" b="0" dirty="0"/>
            <a:t>Grace Smith</a:t>
          </a:r>
          <a:endParaRPr lang="en-US" dirty="0"/>
        </a:p>
      </dgm:t>
    </dgm:pt>
    <dgm:pt modelId="{1D434E08-F2F4-4472-A877-816DD0CFEBF4}" type="parTrans" cxnId="{D2B330C2-6643-4DDD-BD30-C44055C8B07A}">
      <dgm:prSet/>
      <dgm:spPr/>
      <dgm:t>
        <a:bodyPr/>
        <a:lstStyle/>
        <a:p>
          <a:endParaRPr lang="en-US"/>
        </a:p>
      </dgm:t>
    </dgm:pt>
    <dgm:pt modelId="{7620EB52-F1B6-46ED-9976-82977658CD67}" type="sibTrans" cxnId="{D2B330C2-6643-4DDD-BD30-C44055C8B07A}">
      <dgm:prSet/>
      <dgm:spPr/>
      <dgm:t>
        <a:bodyPr/>
        <a:lstStyle/>
        <a:p>
          <a:endParaRPr lang="en-US"/>
        </a:p>
      </dgm:t>
    </dgm:pt>
    <dgm:pt modelId="{CDA483A7-6E4A-4796-A3C7-12233CD5E943}">
      <dgm:prSet/>
      <dgm:spPr/>
      <dgm:t>
        <a:bodyPr/>
        <a:lstStyle/>
        <a:p>
          <a:r>
            <a:rPr lang="en-GB" dirty="0"/>
            <a:t>Mark Duffield</a:t>
          </a:r>
          <a:endParaRPr lang="en-US" dirty="0"/>
        </a:p>
      </dgm:t>
    </dgm:pt>
    <dgm:pt modelId="{502941DC-F3C0-4411-A26C-4DABACAA3493}" type="parTrans" cxnId="{774129EC-0EC1-4CC1-88E4-3BC50E4AE22A}">
      <dgm:prSet/>
      <dgm:spPr/>
      <dgm:t>
        <a:bodyPr/>
        <a:lstStyle/>
        <a:p>
          <a:endParaRPr lang="en-US"/>
        </a:p>
      </dgm:t>
    </dgm:pt>
    <dgm:pt modelId="{A5A37368-41D7-4F63-B7E6-121947B04267}" type="sibTrans" cxnId="{774129EC-0EC1-4CC1-88E4-3BC50E4AE22A}">
      <dgm:prSet/>
      <dgm:spPr/>
      <dgm:t>
        <a:bodyPr/>
        <a:lstStyle/>
        <a:p>
          <a:endParaRPr lang="en-US"/>
        </a:p>
      </dgm:t>
    </dgm:pt>
    <dgm:pt modelId="{776B8BB3-04D0-446B-9C03-0C946EF1474D}">
      <dgm:prSet/>
      <dgm:spPr/>
      <dgm:t>
        <a:bodyPr/>
        <a:lstStyle/>
        <a:p>
          <a:r>
            <a:rPr lang="en-GB" dirty="0"/>
            <a:t>Andrew Enzor</a:t>
          </a:r>
          <a:endParaRPr lang="en-US" dirty="0"/>
        </a:p>
      </dgm:t>
    </dgm:pt>
    <dgm:pt modelId="{B32B3A56-E4B6-4A2B-9B59-C9FBE0114713}" type="parTrans" cxnId="{130A5882-381C-448B-BDEA-5A9B67EC4F39}">
      <dgm:prSet/>
      <dgm:spPr/>
      <dgm:t>
        <a:bodyPr/>
        <a:lstStyle/>
        <a:p>
          <a:endParaRPr lang="en-US"/>
        </a:p>
      </dgm:t>
    </dgm:pt>
    <dgm:pt modelId="{A51AF733-D4D4-4AE2-B6FD-E8CD2D9313C3}" type="sibTrans" cxnId="{130A5882-381C-448B-BDEA-5A9B67EC4F39}">
      <dgm:prSet/>
      <dgm:spPr/>
      <dgm:t>
        <a:bodyPr/>
        <a:lstStyle/>
        <a:p>
          <a:endParaRPr lang="en-US"/>
        </a:p>
      </dgm:t>
    </dgm:pt>
    <dgm:pt modelId="{EDED48D6-60F4-4BBE-8139-CDC36171910B}" type="pres">
      <dgm:prSet presAssocID="{77FA990E-324A-41B6-90D8-A26899916D86}" presName="linear" presStyleCnt="0">
        <dgm:presLayoutVars>
          <dgm:animLvl val="lvl"/>
          <dgm:resizeHandles val="exact"/>
        </dgm:presLayoutVars>
      </dgm:prSet>
      <dgm:spPr/>
    </dgm:pt>
    <dgm:pt modelId="{BFDC8A61-F6FA-4769-A940-A674548674F4}" type="pres">
      <dgm:prSet presAssocID="{272BA891-F8A0-4973-9E0C-6101D2F869EA}" presName="parentText" presStyleLbl="node1" presStyleIdx="0" presStyleCnt="3">
        <dgm:presLayoutVars>
          <dgm:chMax val="0"/>
          <dgm:bulletEnabled val="1"/>
        </dgm:presLayoutVars>
      </dgm:prSet>
      <dgm:spPr/>
    </dgm:pt>
    <dgm:pt modelId="{7C7BE236-3747-4A54-A04C-30B69B6E7BE7}" type="pres">
      <dgm:prSet presAssocID="{272BA891-F8A0-4973-9E0C-6101D2F869EA}" presName="childText" presStyleLbl="revTx" presStyleIdx="0" presStyleCnt="3">
        <dgm:presLayoutVars>
          <dgm:bulletEnabled val="1"/>
        </dgm:presLayoutVars>
      </dgm:prSet>
      <dgm:spPr/>
    </dgm:pt>
    <dgm:pt modelId="{5179100C-C700-4B47-88B0-44FBA6E9F685}" type="pres">
      <dgm:prSet presAssocID="{B75A1776-10CB-4A97-9858-6D9B2EFFAE99}" presName="parentText" presStyleLbl="node1" presStyleIdx="1" presStyleCnt="3">
        <dgm:presLayoutVars>
          <dgm:chMax val="0"/>
          <dgm:bulletEnabled val="1"/>
        </dgm:presLayoutVars>
      </dgm:prSet>
      <dgm:spPr/>
    </dgm:pt>
    <dgm:pt modelId="{DA17B52E-8DC2-4D3A-B365-7C2B9421036C}" type="pres">
      <dgm:prSet presAssocID="{B75A1776-10CB-4A97-9858-6D9B2EFFAE99}" presName="childText" presStyleLbl="revTx" presStyleIdx="1" presStyleCnt="3">
        <dgm:presLayoutVars>
          <dgm:bulletEnabled val="1"/>
        </dgm:presLayoutVars>
      </dgm:prSet>
      <dgm:spPr/>
    </dgm:pt>
    <dgm:pt modelId="{DED91F1A-D299-4D23-B649-D2849275CBDD}" type="pres">
      <dgm:prSet presAssocID="{18F81A90-0F5C-4059-9FCD-DDF20EC2F326}" presName="parentText" presStyleLbl="node1" presStyleIdx="2" presStyleCnt="3">
        <dgm:presLayoutVars>
          <dgm:chMax val="0"/>
          <dgm:bulletEnabled val="1"/>
        </dgm:presLayoutVars>
      </dgm:prSet>
      <dgm:spPr/>
    </dgm:pt>
    <dgm:pt modelId="{0D0C1ADE-9017-46EF-A3C8-A27D4BA58942}" type="pres">
      <dgm:prSet presAssocID="{18F81A90-0F5C-4059-9FCD-DDF20EC2F326}" presName="childText" presStyleLbl="revTx" presStyleIdx="2" presStyleCnt="3">
        <dgm:presLayoutVars>
          <dgm:bulletEnabled val="1"/>
        </dgm:presLayoutVars>
      </dgm:prSet>
      <dgm:spPr/>
    </dgm:pt>
  </dgm:ptLst>
  <dgm:cxnLst>
    <dgm:cxn modelId="{11E87901-AC33-4CA9-923B-7217B20B2C6C}" srcId="{272BA891-F8A0-4973-9E0C-6101D2F869EA}" destId="{7450A41B-517F-4512-AF36-41BD20E5FA86}" srcOrd="0" destOrd="0" parTransId="{C4AC6619-9806-4DCA-B41B-865B3551AA0F}" sibTransId="{AD4E457B-E196-423D-B7CB-0A0B8C669A74}"/>
    <dgm:cxn modelId="{25317A04-714A-4252-8D94-232D05C9481C}" srcId="{B75A1776-10CB-4A97-9858-6D9B2EFFAE99}" destId="{E407F982-C9A5-4381-A374-3141077424E2}" srcOrd="1" destOrd="0" parTransId="{9120D423-CB3C-4A2E-8454-D9513A9EBE12}" sibTransId="{AA7CF042-5720-4743-9EDC-52BDDDB6BFEC}"/>
    <dgm:cxn modelId="{F6CE2216-1C84-4151-989E-18388F16B1B0}" srcId="{77FA990E-324A-41B6-90D8-A26899916D86}" destId="{18F81A90-0F5C-4059-9FCD-DDF20EC2F326}" srcOrd="2" destOrd="0" parTransId="{83C8A633-62C7-421F-8B34-FCE65B2D7211}" sibTransId="{1D76EC0B-B7F6-4B4F-A7D8-04FEC03BE2BC}"/>
    <dgm:cxn modelId="{25E40020-7502-4DEA-BBCB-695901965C84}" type="presOf" srcId="{000BE67C-2146-48A7-9F6B-F6F05648B067}" destId="{DA17B52E-8DC2-4D3A-B365-7C2B9421036C}" srcOrd="0" destOrd="0" presId="urn:microsoft.com/office/officeart/2005/8/layout/vList2"/>
    <dgm:cxn modelId="{9646B327-7F43-42EC-B0CC-3CF90669ACF1}" type="presOf" srcId="{7450A41B-517F-4512-AF36-41BD20E5FA86}" destId="{7C7BE236-3747-4A54-A04C-30B69B6E7BE7}" srcOrd="0" destOrd="0" presId="urn:microsoft.com/office/officeart/2005/8/layout/vList2"/>
    <dgm:cxn modelId="{38FFC43E-06DF-467C-AFD3-C24398ED3600}" srcId="{18F81A90-0F5C-4059-9FCD-DDF20EC2F326}" destId="{28B8E990-539A-4E14-AC9C-F09D3177BBE2}" srcOrd="0" destOrd="0" parTransId="{4F135318-D377-4629-9FC8-C07B174A6072}" sibTransId="{91EB3F3A-A39D-4397-8047-A5372F98DB20}"/>
    <dgm:cxn modelId="{AD6C586E-3D96-467B-8194-BC77EE14CA55}" type="presOf" srcId="{77FA990E-324A-41B6-90D8-A26899916D86}" destId="{EDED48D6-60F4-4BBE-8139-CDC36171910B}" srcOrd="0" destOrd="0" presId="urn:microsoft.com/office/officeart/2005/8/layout/vList2"/>
    <dgm:cxn modelId="{3C330350-FBF8-4B2C-835F-1D8C5A8E93C4}" type="presOf" srcId="{28B8E990-539A-4E14-AC9C-F09D3177BBE2}" destId="{0D0C1ADE-9017-46EF-A3C8-A27D4BA58942}" srcOrd="0" destOrd="0" presId="urn:microsoft.com/office/officeart/2005/8/layout/vList2"/>
    <dgm:cxn modelId="{55B86E72-EE47-46B5-87A2-E00D4ECD25AF}" type="presOf" srcId="{776B8BB3-04D0-446B-9C03-0C946EF1474D}" destId="{0D0C1ADE-9017-46EF-A3C8-A27D4BA58942}" srcOrd="0" destOrd="3" presId="urn:microsoft.com/office/officeart/2005/8/layout/vList2"/>
    <dgm:cxn modelId="{FD02EE59-1D4A-4153-B7F4-73452738D4C1}" type="presOf" srcId="{18F81A90-0F5C-4059-9FCD-DDF20EC2F326}" destId="{DED91F1A-D299-4D23-B649-D2849275CBDD}" srcOrd="0" destOrd="0" presId="urn:microsoft.com/office/officeart/2005/8/layout/vList2"/>
    <dgm:cxn modelId="{809DED5A-F9FE-445F-AF23-B48DC95EBB1B}" srcId="{B75A1776-10CB-4A97-9858-6D9B2EFFAE99}" destId="{000BE67C-2146-48A7-9F6B-F6F05648B067}" srcOrd="0" destOrd="0" parTransId="{18BDDDC6-61F2-41BF-9A9A-9EC2C80CD444}" sibTransId="{E094B7B1-6C9C-4E53-808D-D4406CC5B079}"/>
    <dgm:cxn modelId="{B05AF65A-5FEA-4ED6-9464-4D86FF09DC5D}" srcId="{272BA891-F8A0-4973-9E0C-6101D2F869EA}" destId="{4F2F00D2-7E5C-4638-9FB9-2AFA7165C01F}" srcOrd="1" destOrd="0" parTransId="{00B96729-3268-4EB8-BB8E-E90392DD3916}" sibTransId="{6847E27C-E05D-4038-8622-673087C3AEB9}"/>
    <dgm:cxn modelId="{130A5882-381C-448B-BDEA-5A9B67EC4F39}" srcId="{18F81A90-0F5C-4059-9FCD-DDF20EC2F326}" destId="{776B8BB3-04D0-446B-9C03-0C946EF1474D}" srcOrd="3" destOrd="0" parTransId="{B32B3A56-E4B6-4A2B-9B59-C9FBE0114713}" sibTransId="{A51AF733-D4D4-4AE2-B6FD-E8CD2D9313C3}"/>
    <dgm:cxn modelId="{984CB89F-3555-4FEE-A55B-C26AAB319755}" type="presOf" srcId="{B75A1776-10CB-4A97-9858-6D9B2EFFAE99}" destId="{5179100C-C700-4B47-88B0-44FBA6E9F685}" srcOrd="0" destOrd="0" presId="urn:microsoft.com/office/officeart/2005/8/layout/vList2"/>
    <dgm:cxn modelId="{4A753CBC-7E6D-460D-9DB4-9ED414943F49}" type="presOf" srcId="{272BA891-F8A0-4973-9E0C-6101D2F869EA}" destId="{BFDC8A61-F6FA-4769-A940-A674548674F4}" srcOrd="0" destOrd="0" presId="urn:microsoft.com/office/officeart/2005/8/layout/vList2"/>
    <dgm:cxn modelId="{D2B330C2-6643-4DDD-BD30-C44055C8B07A}" srcId="{18F81A90-0F5C-4059-9FCD-DDF20EC2F326}" destId="{2028202F-CE99-47D9-9D73-FA15216AC96C}" srcOrd="1" destOrd="0" parTransId="{1D434E08-F2F4-4472-A877-816DD0CFEBF4}" sibTransId="{7620EB52-F1B6-46ED-9976-82977658CD67}"/>
    <dgm:cxn modelId="{9E7C71C7-BCF8-4B88-A797-80DC29C5F7CD}" srcId="{77FA990E-324A-41B6-90D8-A26899916D86}" destId="{B75A1776-10CB-4A97-9858-6D9B2EFFAE99}" srcOrd="1" destOrd="0" parTransId="{4FC219B1-977D-43E2-8EC5-9E265F9C07A9}" sibTransId="{C2EA86D5-99F8-41C9-837E-7D09A6CE482B}"/>
    <dgm:cxn modelId="{CDC954C9-CF5D-4A6A-9512-1D065E439E2D}" type="presOf" srcId="{2028202F-CE99-47D9-9D73-FA15216AC96C}" destId="{0D0C1ADE-9017-46EF-A3C8-A27D4BA58942}" srcOrd="0" destOrd="1" presId="urn:microsoft.com/office/officeart/2005/8/layout/vList2"/>
    <dgm:cxn modelId="{348E97CF-6C2D-43E8-B38E-E1FEBE8F0B42}" srcId="{77FA990E-324A-41B6-90D8-A26899916D86}" destId="{272BA891-F8A0-4973-9E0C-6101D2F869EA}" srcOrd="0" destOrd="0" parTransId="{59989E1A-7387-442B-A034-0F66B4CE8CC7}" sibTransId="{E01A9FA7-A079-4141-99FC-1164E8EC9D5B}"/>
    <dgm:cxn modelId="{ADCA16D3-B8ED-4A57-9F6D-7123BC013063}" type="presOf" srcId="{CDA483A7-6E4A-4796-A3C7-12233CD5E943}" destId="{0D0C1ADE-9017-46EF-A3C8-A27D4BA58942}" srcOrd="0" destOrd="2" presId="urn:microsoft.com/office/officeart/2005/8/layout/vList2"/>
    <dgm:cxn modelId="{00C571E9-A079-42C9-BF72-C620BD7C2407}" type="presOf" srcId="{4F2F00D2-7E5C-4638-9FB9-2AFA7165C01F}" destId="{7C7BE236-3747-4A54-A04C-30B69B6E7BE7}" srcOrd="0" destOrd="1" presId="urn:microsoft.com/office/officeart/2005/8/layout/vList2"/>
    <dgm:cxn modelId="{774129EC-0EC1-4CC1-88E4-3BC50E4AE22A}" srcId="{18F81A90-0F5C-4059-9FCD-DDF20EC2F326}" destId="{CDA483A7-6E4A-4796-A3C7-12233CD5E943}" srcOrd="2" destOrd="0" parTransId="{502941DC-F3C0-4411-A26C-4DABACAA3493}" sibTransId="{A5A37368-41D7-4F63-B7E6-121947B04267}"/>
    <dgm:cxn modelId="{D4E2F8F7-7C22-45DE-B384-935DA7A9A28D}" type="presOf" srcId="{E407F982-C9A5-4381-A374-3141077424E2}" destId="{DA17B52E-8DC2-4D3A-B365-7C2B9421036C}" srcOrd="0" destOrd="1" presId="urn:microsoft.com/office/officeart/2005/8/layout/vList2"/>
    <dgm:cxn modelId="{84187A7D-4B8A-4081-A677-845CC06E14B3}" type="presParOf" srcId="{EDED48D6-60F4-4BBE-8139-CDC36171910B}" destId="{BFDC8A61-F6FA-4769-A940-A674548674F4}" srcOrd="0" destOrd="0" presId="urn:microsoft.com/office/officeart/2005/8/layout/vList2"/>
    <dgm:cxn modelId="{FDC758E9-2297-4FE3-9E96-BD29CE142ACA}" type="presParOf" srcId="{EDED48D6-60F4-4BBE-8139-CDC36171910B}" destId="{7C7BE236-3747-4A54-A04C-30B69B6E7BE7}" srcOrd="1" destOrd="0" presId="urn:microsoft.com/office/officeart/2005/8/layout/vList2"/>
    <dgm:cxn modelId="{08BC222C-4705-4172-82EA-4F6680D49F07}" type="presParOf" srcId="{EDED48D6-60F4-4BBE-8139-CDC36171910B}" destId="{5179100C-C700-4B47-88B0-44FBA6E9F685}" srcOrd="2" destOrd="0" presId="urn:microsoft.com/office/officeart/2005/8/layout/vList2"/>
    <dgm:cxn modelId="{C7B081BC-A505-4B62-B26A-3802CB710CF3}" type="presParOf" srcId="{EDED48D6-60F4-4BBE-8139-CDC36171910B}" destId="{DA17B52E-8DC2-4D3A-B365-7C2B9421036C}" srcOrd="3" destOrd="0" presId="urn:microsoft.com/office/officeart/2005/8/layout/vList2"/>
    <dgm:cxn modelId="{F564E536-20EC-449A-97F7-44D30D789282}" type="presParOf" srcId="{EDED48D6-60F4-4BBE-8139-CDC36171910B}" destId="{DED91F1A-D299-4D23-B649-D2849275CBDD}" srcOrd="4" destOrd="0" presId="urn:microsoft.com/office/officeart/2005/8/layout/vList2"/>
    <dgm:cxn modelId="{81A7FDC7-EF59-4677-AD07-EB6E89BE8444}" type="presParOf" srcId="{EDED48D6-60F4-4BBE-8139-CDC36171910B}" destId="{0D0C1ADE-9017-46EF-A3C8-A27D4BA58942}"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DC8A61-F6FA-4769-A940-A674548674F4}">
      <dsp:nvSpPr>
        <dsp:cNvPr id="0" name=""/>
        <dsp:cNvSpPr/>
      </dsp:nvSpPr>
      <dsp:spPr>
        <a:xfrm>
          <a:off x="0" y="91844"/>
          <a:ext cx="8388910" cy="538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GB" sz="2300" b="1" kern="1200" dirty="0"/>
            <a:t>Apologies </a:t>
          </a:r>
          <a:endParaRPr lang="en-US" sz="2300" kern="1200" dirty="0"/>
        </a:p>
      </dsp:txBody>
      <dsp:txXfrm>
        <a:off x="26273" y="118117"/>
        <a:ext cx="8336364" cy="485654"/>
      </dsp:txXfrm>
    </dsp:sp>
    <dsp:sp modelId="{7C7BE236-3747-4A54-A04C-30B69B6E7BE7}">
      <dsp:nvSpPr>
        <dsp:cNvPr id="0" name=""/>
        <dsp:cNvSpPr/>
      </dsp:nvSpPr>
      <dsp:spPr>
        <a:xfrm>
          <a:off x="0" y="630044"/>
          <a:ext cx="8388910" cy="595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348"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GB" sz="1800" b="0" kern="1200" dirty="0"/>
            <a:t>Paul Mullen </a:t>
          </a:r>
          <a:endParaRPr lang="en-US" sz="1800" kern="1200" dirty="0"/>
        </a:p>
        <a:p>
          <a:pPr marL="171450" lvl="1" indent="-171450" algn="l" defTabSz="800100">
            <a:lnSpc>
              <a:spcPct val="90000"/>
            </a:lnSpc>
            <a:spcBef>
              <a:spcPct val="0"/>
            </a:spcBef>
            <a:spcAft>
              <a:spcPct val="20000"/>
            </a:spcAft>
            <a:buChar char="•"/>
          </a:pPr>
          <a:r>
            <a:rPr lang="en-GB" sz="1800" b="0" kern="1200" dirty="0"/>
            <a:t>Ren Walker </a:t>
          </a:r>
          <a:endParaRPr lang="en-US" sz="1800" kern="1200" dirty="0"/>
        </a:p>
      </dsp:txBody>
      <dsp:txXfrm>
        <a:off x="0" y="630044"/>
        <a:ext cx="8388910" cy="595125"/>
      </dsp:txXfrm>
    </dsp:sp>
    <dsp:sp modelId="{5179100C-C700-4B47-88B0-44FBA6E9F685}">
      <dsp:nvSpPr>
        <dsp:cNvPr id="0" name=""/>
        <dsp:cNvSpPr/>
      </dsp:nvSpPr>
      <dsp:spPr>
        <a:xfrm>
          <a:off x="0" y="1225169"/>
          <a:ext cx="8388910" cy="538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GB" sz="2300" b="1" kern="1200" dirty="0"/>
            <a:t>Alternate </a:t>
          </a:r>
          <a:endParaRPr lang="en-US" sz="2300" kern="1200" dirty="0"/>
        </a:p>
      </dsp:txBody>
      <dsp:txXfrm>
        <a:off x="26273" y="1251442"/>
        <a:ext cx="8336364" cy="485654"/>
      </dsp:txXfrm>
    </dsp:sp>
    <dsp:sp modelId="{DA17B52E-8DC2-4D3A-B365-7C2B9421036C}">
      <dsp:nvSpPr>
        <dsp:cNvPr id="0" name=""/>
        <dsp:cNvSpPr/>
      </dsp:nvSpPr>
      <dsp:spPr>
        <a:xfrm>
          <a:off x="0" y="1763369"/>
          <a:ext cx="8388910" cy="595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348"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GB" sz="1800" kern="1200" dirty="0"/>
            <a:t>Joseph Henry for Paul Mullen</a:t>
          </a:r>
          <a:endParaRPr lang="en-US" sz="1800" kern="1200" dirty="0"/>
        </a:p>
        <a:p>
          <a:pPr marL="171450" lvl="1" indent="-171450" algn="l" defTabSz="800100">
            <a:lnSpc>
              <a:spcPct val="90000"/>
            </a:lnSpc>
            <a:spcBef>
              <a:spcPct val="0"/>
            </a:spcBef>
            <a:spcAft>
              <a:spcPct val="20000"/>
            </a:spcAft>
            <a:buChar char="•"/>
          </a:pPr>
          <a:r>
            <a:rPr lang="en-GB" sz="1800" kern="1200" dirty="0"/>
            <a:t>Christine Brown for Ren Walker</a:t>
          </a:r>
          <a:endParaRPr lang="en-US" sz="1800" kern="1200" dirty="0"/>
        </a:p>
      </dsp:txBody>
      <dsp:txXfrm>
        <a:off x="0" y="1763369"/>
        <a:ext cx="8388910" cy="595125"/>
      </dsp:txXfrm>
    </dsp:sp>
    <dsp:sp modelId="{DED91F1A-D299-4D23-B649-D2849275CBDD}">
      <dsp:nvSpPr>
        <dsp:cNvPr id="0" name=""/>
        <dsp:cNvSpPr/>
      </dsp:nvSpPr>
      <dsp:spPr>
        <a:xfrm>
          <a:off x="0" y="2358494"/>
          <a:ext cx="8388910" cy="538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GB" sz="2300" b="1" kern="1200" dirty="0"/>
            <a:t>Observers</a:t>
          </a:r>
          <a:endParaRPr lang="en-US" sz="2300" kern="1200" dirty="0"/>
        </a:p>
      </dsp:txBody>
      <dsp:txXfrm>
        <a:off x="26273" y="2384767"/>
        <a:ext cx="8336364" cy="485654"/>
      </dsp:txXfrm>
    </dsp:sp>
    <dsp:sp modelId="{0D0C1ADE-9017-46EF-A3C8-A27D4BA58942}">
      <dsp:nvSpPr>
        <dsp:cNvPr id="0" name=""/>
        <dsp:cNvSpPr/>
      </dsp:nvSpPr>
      <dsp:spPr>
        <a:xfrm>
          <a:off x="0" y="2896694"/>
          <a:ext cx="8388910" cy="11664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348"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GB" sz="1800" b="0" kern="1200" dirty="0"/>
            <a:t>Joe Dunn</a:t>
          </a:r>
          <a:endParaRPr lang="en-US" sz="1800" kern="1200" dirty="0"/>
        </a:p>
        <a:p>
          <a:pPr marL="171450" lvl="1" indent="-171450" algn="l" defTabSz="800100">
            <a:lnSpc>
              <a:spcPct val="90000"/>
            </a:lnSpc>
            <a:spcBef>
              <a:spcPct val="0"/>
            </a:spcBef>
            <a:spcAft>
              <a:spcPct val="20000"/>
            </a:spcAft>
            <a:buChar char="•"/>
          </a:pPr>
          <a:r>
            <a:rPr lang="en-GB" sz="1800" b="0" kern="1200" dirty="0"/>
            <a:t>Grace Smith</a:t>
          </a:r>
          <a:endParaRPr lang="en-US" sz="1800" kern="1200" dirty="0"/>
        </a:p>
        <a:p>
          <a:pPr marL="171450" lvl="1" indent="-171450" algn="l" defTabSz="800100">
            <a:lnSpc>
              <a:spcPct val="90000"/>
            </a:lnSpc>
            <a:spcBef>
              <a:spcPct val="0"/>
            </a:spcBef>
            <a:spcAft>
              <a:spcPct val="20000"/>
            </a:spcAft>
            <a:buChar char="•"/>
          </a:pPr>
          <a:r>
            <a:rPr lang="en-GB" sz="1800" kern="1200" dirty="0"/>
            <a:t>Mark Duffield</a:t>
          </a:r>
          <a:endParaRPr lang="en-US" sz="1800" kern="1200" dirty="0"/>
        </a:p>
        <a:p>
          <a:pPr marL="171450" lvl="1" indent="-171450" algn="l" defTabSz="800100">
            <a:lnSpc>
              <a:spcPct val="90000"/>
            </a:lnSpc>
            <a:spcBef>
              <a:spcPct val="0"/>
            </a:spcBef>
            <a:spcAft>
              <a:spcPct val="20000"/>
            </a:spcAft>
            <a:buChar char="•"/>
          </a:pPr>
          <a:r>
            <a:rPr lang="en-GB" sz="1800" kern="1200" dirty="0"/>
            <a:t>Andrew Enzor</a:t>
          </a:r>
          <a:endParaRPr lang="en-US" sz="1800" kern="1200" dirty="0"/>
        </a:p>
      </dsp:txBody>
      <dsp:txXfrm>
        <a:off x="0" y="2896694"/>
        <a:ext cx="8388910" cy="116644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CF5BD0B-CE23-4504-AD86-27670219A14C}"/>
              </a:ext>
            </a:extLst>
          </p:cNvPr>
          <p:cNvSpPr>
            <a:spLocks noGrp="1"/>
          </p:cNvSpPr>
          <p:nvPr>
            <p:ph type="hdr" sz="quarter"/>
          </p:nvPr>
        </p:nvSpPr>
        <p:spPr>
          <a:xfrm>
            <a:off x="1" y="1"/>
            <a:ext cx="4302440" cy="340647"/>
          </a:xfrm>
          <a:prstGeom prst="rect">
            <a:avLst/>
          </a:prstGeom>
        </p:spPr>
        <p:txBody>
          <a:bodyPr vert="horz" lIns="48682" tIns="24341" rIns="48682" bIns="24341" rtlCol="0"/>
          <a:lstStyle>
            <a:lvl1pPr algn="l">
              <a:defRPr sz="600"/>
            </a:lvl1pPr>
          </a:lstStyle>
          <a:p>
            <a:endParaRPr lang="en-GB" dirty="0">
              <a:latin typeface="Arial" panose="020B0604020202020204" pitchFamily="34" charset="0"/>
            </a:endParaRPr>
          </a:p>
        </p:txBody>
      </p:sp>
      <p:sp>
        <p:nvSpPr>
          <p:cNvPr id="3" name="Date Placeholder 2">
            <a:extLst>
              <a:ext uri="{FF2B5EF4-FFF2-40B4-BE49-F238E27FC236}">
                <a16:creationId xmlns:a16="http://schemas.microsoft.com/office/drawing/2014/main" id="{9D816361-CFC7-499E-8AD6-868EDDCF584D}"/>
              </a:ext>
            </a:extLst>
          </p:cNvPr>
          <p:cNvSpPr>
            <a:spLocks noGrp="1"/>
          </p:cNvSpPr>
          <p:nvPr>
            <p:ph type="dt" sz="quarter" idx="1"/>
          </p:nvPr>
        </p:nvSpPr>
        <p:spPr>
          <a:xfrm>
            <a:off x="5623434" y="1"/>
            <a:ext cx="4302440" cy="340647"/>
          </a:xfrm>
          <a:prstGeom prst="rect">
            <a:avLst/>
          </a:prstGeom>
        </p:spPr>
        <p:txBody>
          <a:bodyPr vert="horz" lIns="48682" tIns="24341" rIns="48682" bIns="24341" rtlCol="0"/>
          <a:lstStyle>
            <a:lvl1pPr algn="r">
              <a:defRPr sz="600"/>
            </a:lvl1pPr>
          </a:lstStyle>
          <a:p>
            <a:fld id="{644B8A76-388C-44EE-8A88-6345FFEEA97C}" type="datetimeFigureOut">
              <a:rPr lang="en-GB" smtClean="0">
                <a:latin typeface="Arial" panose="020B0604020202020204" pitchFamily="34" charset="0"/>
              </a:rPr>
              <a:t>19/09/2019</a:t>
            </a:fld>
            <a:endParaRPr lang="en-GB" dirty="0">
              <a:latin typeface="Arial" panose="020B0604020202020204" pitchFamily="34" charset="0"/>
            </a:endParaRPr>
          </a:p>
        </p:txBody>
      </p:sp>
      <p:sp>
        <p:nvSpPr>
          <p:cNvPr id="4" name="Footer Placeholder 3">
            <a:extLst>
              <a:ext uri="{FF2B5EF4-FFF2-40B4-BE49-F238E27FC236}">
                <a16:creationId xmlns:a16="http://schemas.microsoft.com/office/drawing/2014/main" id="{CB5458E5-B056-4896-8798-EA7B2CBFECBD}"/>
              </a:ext>
            </a:extLst>
          </p:cNvPr>
          <p:cNvSpPr>
            <a:spLocks noGrp="1"/>
          </p:cNvSpPr>
          <p:nvPr>
            <p:ph type="ftr" sz="quarter" idx="2"/>
          </p:nvPr>
        </p:nvSpPr>
        <p:spPr>
          <a:xfrm>
            <a:off x="1" y="6457029"/>
            <a:ext cx="4302440" cy="340647"/>
          </a:xfrm>
          <a:prstGeom prst="rect">
            <a:avLst/>
          </a:prstGeom>
        </p:spPr>
        <p:txBody>
          <a:bodyPr vert="horz" lIns="48682" tIns="24341" rIns="48682" bIns="24341" rtlCol="0" anchor="b"/>
          <a:lstStyle>
            <a:lvl1pPr algn="l">
              <a:defRPr sz="600"/>
            </a:lvl1pPr>
          </a:lstStyle>
          <a:p>
            <a:endParaRPr lang="en-GB" dirty="0">
              <a:latin typeface="Arial" panose="020B0604020202020204" pitchFamily="34" charset="0"/>
            </a:endParaRPr>
          </a:p>
        </p:txBody>
      </p:sp>
      <p:sp>
        <p:nvSpPr>
          <p:cNvPr id="5" name="Slide Number Placeholder 4">
            <a:extLst>
              <a:ext uri="{FF2B5EF4-FFF2-40B4-BE49-F238E27FC236}">
                <a16:creationId xmlns:a16="http://schemas.microsoft.com/office/drawing/2014/main" id="{3ACF51E8-9864-46A3-BDE9-4A9BC99EADAE}"/>
              </a:ext>
            </a:extLst>
          </p:cNvPr>
          <p:cNvSpPr>
            <a:spLocks noGrp="1"/>
          </p:cNvSpPr>
          <p:nvPr>
            <p:ph type="sldNum" sz="quarter" idx="3"/>
          </p:nvPr>
        </p:nvSpPr>
        <p:spPr>
          <a:xfrm>
            <a:off x="5623434" y="6457029"/>
            <a:ext cx="4302440" cy="340647"/>
          </a:xfrm>
          <a:prstGeom prst="rect">
            <a:avLst/>
          </a:prstGeom>
        </p:spPr>
        <p:txBody>
          <a:bodyPr vert="horz" lIns="48682" tIns="24341" rIns="48682" bIns="24341" rtlCol="0" anchor="b"/>
          <a:lstStyle>
            <a:lvl1pPr algn="r">
              <a:defRPr sz="600"/>
            </a:lvl1pPr>
          </a:lstStyle>
          <a:p>
            <a:fld id="{E4029EE8-D4B8-4F31-9C84-A4A6914CD34D}" type="slidenum">
              <a:rPr lang="en-GB" smtClean="0">
                <a:latin typeface="Arial" panose="020B0604020202020204" pitchFamily="34" charset="0"/>
              </a:rPr>
              <a:t>‹#›</a:t>
            </a:fld>
            <a:endParaRPr lang="en-GB" dirty="0">
              <a:latin typeface="Arial" panose="020B0604020202020204" pitchFamily="34" charset="0"/>
            </a:endParaRPr>
          </a:p>
        </p:txBody>
      </p:sp>
    </p:spTree>
    <p:extLst>
      <p:ext uri="{BB962C8B-B14F-4D97-AF65-F5344CB8AC3E}">
        <p14:creationId xmlns:p14="http://schemas.microsoft.com/office/powerpoint/2010/main" val="3890833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4302440" cy="340647"/>
          </a:xfrm>
          <a:prstGeom prst="rect">
            <a:avLst/>
          </a:prstGeom>
        </p:spPr>
        <p:txBody>
          <a:bodyPr vert="horz" lIns="48682" tIns="24341" rIns="48682" bIns="24341" rtlCol="0"/>
          <a:lstStyle>
            <a:lvl1pPr algn="l">
              <a:defRPr sz="6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5623434" y="1"/>
            <a:ext cx="4302440" cy="340647"/>
          </a:xfrm>
          <a:prstGeom prst="rect">
            <a:avLst/>
          </a:prstGeom>
        </p:spPr>
        <p:txBody>
          <a:bodyPr vert="horz" lIns="48682" tIns="24341" rIns="48682" bIns="24341" rtlCol="0"/>
          <a:lstStyle>
            <a:lvl1pPr algn="r">
              <a:defRPr sz="600">
                <a:latin typeface="Arial" panose="020B0604020202020204" pitchFamily="34" charset="0"/>
              </a:defRPr>
            </a:lvl1pPr>
          </a:lstStyle>
          <a:p>
            <a:fld id="{ADF40999-8D4B-AD45-950B-C5435E4F1340}" type="datetimeFigureOut">
              <a:rPr lang="en-US" smtClean="0"/>
              <a:pPr/>
              <a:t>9/19/2019</a:t>
            </a:fld>
            <a:endParaRPr lang="en-US" dirty="0"/>
          </a:p>
        </p:txBody>
      </p:sp>
      <p:sp>
        <p:nvSpPr>
          <p:cNvPr id="4" name="Slide Image Placeholder 3"/>
          <p:cNvSpPr>
            <a:spLocks noGrp="1" noRot="1" noChangeAspect="1"/>
          </p:cNvSpPr>
          <p:nvPr>
            <p:ph type="sldImg" idx="2"/>
          </p:nvPr>
        </p:nvSpPr>
        <p:spPr>
          <a:xfrm>
            <a:off x="2925763" y="850900"/>
            <a:ext cx="4076700" cy="2293938"/>
          </a:xfrm>
          <a:prstGeom prst="rect">
            <a:avLst/>
          </a:prstGeom>
          <a:noFill/>
          <a:ln w="12700">
            <a:solidFill>
              <a:prstClr val="black"/>
            </a:solidFill>
          </a:ln>
        </p:spPr>
        <p:txBody>
          <a:bodyPr vert="horz" lIns="48682" tIns="24341" rIns="48682" bIns="24341" rtlCol="0" anchor="ctr"/>
          <a:lstStyle/>
          <a:p>
            <a:endParaRPr lang="en-US" dirty="0"/>
          </a:p>
        </p:txBody>
      </p:sp>
      <p:sp>
        <p:nvSpPr>
          <p:cNvPr id="5" name="Notes Placeholder 4"/>
          <p:cNvSpPr>
            <a:spLocks noGrp="1"/>
          </p:cNvSpPr>
          <p:nvPr>
            <p:ph type="body" sz="quarter" idx="3"/>
          </p:nvPr>
        </p:nvSpPr>
        <p:spPr>
          <a:xfrm>
            <a:off x="992510" y="3270976"/>
            <a:ext cx="7943207" cy="2677467"/>
          </a:xfrm>
          <a:prstGeom prst="rect">
            <a:avLst/>
          </a:prstGeom>
        </p:spPr>
        <p:txBody>
          <a:bodyPr vert="horz" lIns="48682" tIns="24341" rIns="48682" bIns="24341"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1" y="6457029"/>
            <a:ext cx="4302440" cy="340647"/>
          </a:xfrm>
          <a:prstGeom prst="rect">
            <a:avLst/>
          </a:prstGeom>
        </p:spPr>
        <p:txBody>
          <a:bodyPr vert="horz" lIns="48682" tIns="24341" rIns="48682" bIns="24341" rtlCol="0" anchor="b"/>
          <a:lstStyle>
            <a:lvl1pPr algn="l">
              <a:defRPr sz="6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5623434" y="6457029"/>
            <a:ext cx="4302440" cy="340647"/>
          </a:xfrm>
          <a:prstGeom prst="rect">
            <a:avLst/>
          </a:prstGeom>
        </p:spPr>
        <p:txBody>
          <a:bodyPr vert="horz" lIns="48682" tIns="24341" rIns="48682" bIns="24341" rtlCol="0" anchor="b"/>
          <a:lstStyle>
            <a:lvl1pPr algn="r">
              <a:defRPr sz="600">
                <a:latin typeface="Arial" panose="020B0604020202020204" pitchFamily="34" charset="0"/>
              </a:defRPr>
            </a:lvl1pPr>
          </a:lstStyle>
          <a:p>
            <a:fld id="{570E980F-71C9-CA4F-9586-F9C2D8BE6DD3}" type="slidenum">
              <a:rPr lang="en-US" smtClean="0"/>
              <a:pPr/>
              <a:t>‹#›</a:t>
            </a:fld>
            <a:endParaRPr lang="en-US" dirty="0"/>
          </a:p>
        </p:txBody>
      </p:sp>
    </p:spTree>
    <p:extLst>
      <p:ext uri="{BB962C8B-B14F-4D97-AF65-F5344CB8AC3E}">
        <p14:creationId xmlns:p14="http://schemas.microsoft.com/office/powerpoint/2010/main" val="518547892"/>
      </p:ext>
    </p:extLst>
  </p:cSld>
  <p:clrMap bg1="lt1" tx1="dk1" bg2="lt2" tx2="dk2" accent1="accent1" accent2="accent2" accent3="accent3" accent4="accent4" accent5="accent5" accent6="accent6" hlink="hlink" folHlink="folHlink"/>
  <p:notesStyle>
    <a:lvl1pPr marL="0" algn="l" defTabSz="415869" rtl="0" eaLnBrk="1" latinLnBrk="0" hangingPunct="1">
      <a:defRPr sz="546" kern="1200">
        <a:solidFill>
          <a:schemeClr val="tx1"/>
        </a:solidFill>
        <a:latin typeface="Arial" panose="020B0604020202020204" pitchFamily="34" charset="0"/>
        <a:ea typeface="+mn-ea"/>
        <a:cs typeface="+mn-cs"/>
      </a:defRPr>
    </a:lvl1pPr>
    <a:lvl2pPr marL="207935" algn="l" defTabSz="415869" rtl="0" eaLnBrk="1" latinLnBrk="0" hangingPunct="1">
      <a:defRPr sz="546" kern="1200">
        <a:solidFill>
          <a:schemeClr val="tx1"/>
        </a:solidFill>
        <a:latin typeface="Arial" panose="020B0604020202020204" pitchFamily="34" charset="0"/>
        <a:ea typeface="+mn-ea"/>
        <a:cs typeface="+mn-cs"/>
      </a:defRPr>
    </a:lvl2pPr>
    <a:lvl3pPr marL="415869" algn="l" defTabSz="415869" rtl="0" eaLnBrk="1" latinLnBrk="0" hangingPunct="1">
      <a:defRPr sz="546" kern="1200">
        <a:solidFill>
          <a:schemeClr val="tx1"/>
        </a:solidFill>
        <a:latin typeface="Arial" panose="020B0604020202020204" pitchFamily="34" charset="0"/>
        <a:ea typeface="+mn-ea"/>
        <a:cs typeface="+mn-cs"/>
      </a:defRPr>
    </a:lvl3pPr>
    <a:lvl4pPr marL="623804" algn="l" defTabSz="415869" rtl="0" eaLnBrk="1" latinLnBrk="0" hangingPunct="1">
      <a:defRPr sz="546" kern="1200">
        <a:solidFill>
          <a:schemeClr val="tx1"/>
        </a:solidFill>
        <a:latin typeface="Arial" panose="020B0604020202020204" pitchFamily="34" charset="0"/>
        <a:ea typeface="+mn-ea"/>
        <a:cs typeface="+mn-cs"/>
      </a:defRPr>
    </a:lvl4pPr>
    <a:lvl5pPr marL="831738" algn="l" defTabSz="415869" rtl="0" eaLnBrk="1" latinLnBrk="0" hangingPunct="1">
      <a:defRPr sz="546" kern="1200">
        <a:solidFill>
          <a:schemeClr val="tx1"/>
        </a:solidFill>
        <a:latin typeface="Arial" panose="020B0604020202020204" pitchFamily="34" charset="0"/>
        <a:ea typeface="+mn-ea"/>
        <a:cs typeface="+mn-cs"/>
      </a:defRPr>
    </a:lvl5pPr>
    <a:lvl6pPr marL="1039673" algn="l" defTabSz="415869" rtl="0" eaLnBrk="1" latinLnBrk="0" hangingPunct="1">
      <a:defRPr sz="546" kern="1200">
        <a:solidFill>
          <a:schemeClr val="tx1"/>
        </a:solidFill>
        <a:latin typeface="+mn-lt"/>
        <a:ea typeface="+mn-ea"/>
        <a:cs typeface="+mn-cs"/>
      </a:defRPr>
    </a:lvl6pPr>
    <a:lvl7pPr marL="1247607" algn="l" defTabSz="415869" rtl="0" eaLnBrk="1" latinLnBrk="0" hangingPunct="1">
      <a:defRPr sz="546" kern="1200">
        <a:solidFill>
          <a:schemeClr val="tx1"/>
        </a:solidFill>
        <a:latin typeface="+mn-lt"/>
        <a:ea typeface="+mn-ea"/>
        <a:cs typeface="+mn-cs"/>
      </a:defRPr>
    </a:lvl7pPr>
    <a:lvl8pPr marL="1455542" algn="l" defTabSz="415869" rtl="0" eaLnBrk="1" latinLnBrk="0" hangingPunct="1">
      <a:defRPr sz="546" kern="1200">
        <a:solidFill>
          <a:schemeClr val="tx1"/>
        </a:solidFill>
        <a:latin typeface="+mn-lt"/>
        <a:ea typeface="+mn-ea"/>
        <a:cs typeface="+mn-cs"/>
      </a:defRPr>
    </a:lvl8pPr>
    <a:lvl9pPr marL="1663476" algn="l" defTabSz="415869" rtl="0" eaLnBrk="1" latinLnBrk="0" hangingPunct="1">
      <a:defRPr sz="54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0E980F-71C9-CA4F-9586-F9C2D8BE6DD3}" type="slidenum">
              <a:rPr lang="en-US" smtClean="0"/>
              <a:pPr/>
              <a:t>11</a:t>
            </a:fld>
            <a:endParaRPr lang="en-US" dirty="0"/>
          </a:p>
        </p:txBody>
      </p:sp>
    </p:spTree>
    <p:extLst>
      <p:ext uri="{BB962C8B-B14F-4D97-AF65-F5344CB8AC3E}">
        <p14:creationId xmlns:p14="http://schemas.microsoft.com/office/powerpoint/2010/main" val="3454109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0E980F-71C9-CA4F-9586-F9C2D8BE6DD3}" type="slidenum">
              <a:rPr lang="en-US" smtClean="0"/>
              <a:pPr/>
              <a:t>30</a:t>
            </a:fld>
            <a:endParaRPr lang="en-US" dirty="0"/>
          </a:p>
        </p:txBody>
      </p:sp>
    </p:spTree>
    <p:extLst>
      <p:ext uri="{BB962C8B-B14F-4D97-AF65-F5344CB8AC3E}">
        <p14:creationId xmlns:p14="http://schemas.microsoft.com/office/powerpoint/2010/main" val="3941618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0E980F-71C9-CA4F-9586-F9C2D8BE6DD3}" type="slidenum">
              <a:rPr lang="en-US" smtClean="0"/>
              <a:pPr/>
              <a:t>31</a:t>
            </a:fld>
            <a:endParaRPr lang="en-US" dirty="0"/>
          </a:p>
        </p:txBody>
      </p:sp>
    </p:spTree>
    <p:extLst>
      <p:ext uri="{BB962C8B-B14F-4D97-AF65-F5344CB8AC3E}">
        <p14:creationId xmlns:p14="http://schemas.microsoft.com/office/powerpoint/2010/main" val="16181012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0E980F-71C9-CA4F-9586-F9C2D8BE6DD3}" type="slidenum">
              <a:rPr lang="en-US" smtClean="0"/>
              <a:pPr/>
              <a:t>34</a:t>
            </a:fld>
            <a:endParaRPr lang="en-US" dirty="0"/>
          </a:p>
        </p:txBody>
      </p:sp>
    </p:spTree>
    <p:extLst>
      <p:ext uri="{BB962C8B-B14F-4D97-AF65-F5344CB8AC3E}">
        <p14:creationId xmlns:p14="http://schemas.microsoft.com/office/powerpoint/2010/main" val="736185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0E980F-71C9-CA4F-9586-F9C2D8BE6DD3}" type="slidenum">
              <a:rPr lang="en-US" smtClean="0"/>
              <a:pPr/>
              <a:t>35</a:t>
            </a:fld>
            <a:endParaRPr lang="en-US" dirty="0"/>
          </a:p>
        </p:txBody>
      </p:sp>
    </p:spTree>
    <p:extLst>
      <p:ext uri="{BB962C8B-B14F-4D97-AF65-F5344CB8AC3E}">
        <p14:creationId xmlns:p14="http://schemas.microsoft.com/office/powerpoint/2010/main" val="1404051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0E980F-71C9-CA4F-9586-F9C2D8BE6DD3}" type="slidenum">
              <a:rPr lang="en-US" smtClean="0"/>
              <a:pPr/>
              <a:t>39</a:t>
            </a:fld>
            <a:endParaRPr lang="en-US" dirty="0"/>
          </a:p>
        </p:txBody>
      </p:sp>
    </p:spTree>
    <p:extLst>
      <p:ext uri="{BB962C8B-B14F-4D97-AF65-F5344CB8AC3E}">
        <p14:creationId xmlns:p14="http://schemas.microsoft.com/office/powerpoint/2010/main" val="4184828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0E980F-71C9-CA4F-9586-F9C2D8BE6DD3}" type="slidenum">
              <a:rPr lang="en-US" smtClean="0"/>
              <a:pPr/>
              <a:t>16</a:t>
            </a:fld>
            <a:endParaRPr lang="en-US" dirty="0"/>
          </a:p>
        </p:txBody>
      </p:sp>
    </p:spTree>
    <p:extLst>
      <p:ext uri="{BB962C8B-B14F-4D97-AF65-F5344CB8AC3E}">
        <p14:creationId xmlns:p14="http://schemas.microsoft.com/office/powerpoint/2010/main" val="3818657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0E980F-71C9-CA4F-9586-F9C2D8BE6DD3}" type="slidenum">
              <a:rPr lang="en-US" smtClean="0"/>
              <a:pPr/>
              <a:t>19</a:t>
            </a:fld>
            <a:endParaRPr lang="en-US" dirty="0"/>
          </a:p>
        </p:txBody>
      </p:sp>
    </p:spTree>
    <p:extLst>
      <p:ext uri="{BB962C8B-B14F-4D97-AF65-F5344CB8AC3E}">
        <p14:creationId xmlns:p14="http://schemas.microsoft.com/office/powerpoint/2010/main" val="35719739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570E980F-71C9-CA4F-9586-F9C2D8BE6DD3}" type="slidenum">
              <a:rPr lang="en-US" smtClean="0"/>
              <a:pPr/>
              <a:t>20</a:t>
            </a:fld>
            <a:endParaRPr lang="en-US" dirty="0"/>
          </a:p>
        </p:txBody>
      </p:sp>
    </p:spTree>
    <p:extLst>
      <p:ext uri="{BB962C8B-B14F-4D97-AF65-F5344CB8AC3E}">
        <p14:creationId xmlns:p14="http://schemas.microsoft.com/office/powerpoint/2010/main" val="2077805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0E980F-71C9-CA4F-9586-F9C2D8BE6DD3}" type="slidenum">
              <a:rPr lang="en-US" smtClean="0"/>
              <a:pPr/>
              <a:t>21</a:t>
            </a:fld>
            <a:endParaRPr lang="en-US" dirty="0"/>
          </a:p>
        </p:txBody>
      </p:sp>
    </p:spTree>
    <p:extLst>
      <p:ext uri="{BB962C8B-B14F-4D97-AF65-F5344CB8AC3E}">
        <p14:creationId xmlns:p14="http://schemas.microsoft.com/office/powerpoint/2010/main" val="14069924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0E980F-71C9-CA4F-9586-F9C2D8BE6DD3}" type="slidenum">
              <a:rPr lang="en-US" smtClean="0"/>
              <a:pPr/>
              <a:t>22</a:t>
            </a:fld>
            <a:endParaRPr lang="en-US" dirty="0"/>
          </a:p>
        </p:txBody>
      </p:sp>
    </p:spTree>
    <p:extLst>
      <p:ext uri="{BB962C8B-B14F-4D97-AF65-F5344CB8AC3E}">
        <p14:creationId xmlns:p14="http://schemas.microsoft.com/office/powerpoint/2010/main" val="221391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0E980F-71C9-CA4F-9586-F9C2D8BE6DD3}" type="slidenum">
              <a:rPr lang="en-US" smtClean="0"/>
              <a:pPr/>
              <a:t>23</a:t>
            </a:fld>
            <a:endParaRPr lang="en-US" dirty="0"/>
          </a:p>
        </p:txBody>
      </p:sp>
    </p:spTree>
    <p:extLst>
      <p:ext uri="{BB962C8B-B14F-4D97-AF65-F5344CB8AC3E}">
        <p14:creationId xmlns:p14="http://schemas.microsoft.com/office/powerpoint/2010/main" val="536530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0E980F-71C9-CA4F-9586-F9C2D8BE6DD3}" type="slidenum">
              <a:rPr lang="en-US" smtClean="0"/>
              <a:pPr/>
              <a:t>26</a:t>
            </a:fld>
            <a:endParaRPr lang="en-US" dirty="0"/>
          </a:p>
        </p:txBody>
      </p:sp>
    </p:spTree>
    <p:extLst>
      <p:ext uri="{BB962C8B-B14F-4D97-AF65-F5344CB8AC3E}">
        <p14:creationId xmlns:p14="http://schemas.microsoft.com/office/powerpoint/2010/main" val="39894873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570E980F-71C9-CA4F-9586-F9C2D8BE6DD3}" type="slidenum">
              <a:rPr lang="en-US" smtClean="0"/>
              <a:pPr/>
              <a:t>29</a:t>
            </a:fld>
            <a:endParaRPr lang="en-US" dirty="0"/>
          </a:p>
        </p:txBody>
      </p:sp>
    </p:spTree>
    <p:extLst>
      <p:ext uri="{BB962C8B-B14F-4D97-AF65-F5344CB8AC3E}">
        <p14:creationId xmlns:p14="http://schemas.microsoft.com/office/powerpoint/2010/main" val="39605213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wmf"/><Relationship Id="rId4" Type="http://schemas.openxmlformats.org/officeDocument/2006/relationships/image" Target="../media/image9.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 Id="rId6" Type="http://schemas.openxmlformats.org/officeDocument/2006/relationships/image" Target="../media/image6.wmf"/><Relationship Id="rId5" Type="http://schemas.openxmlformats.org/officeDocument/2006/relationships/image" Target="../media/image13.png"/><Relationship Id="rId4" Type="http://schemas.openxmlformats.org/officeDocument/2006/relationships/image" Target="../media/image12.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 Id="rId6" Type="http://schemas.openxmlformats.org/officeDocument/2006/relationships/image" Target="../media/image6.wmf"/><Relationship Id="rId5" Type="http://schemas.openxmlformats.org/officeDocument/2006/relationships/image" Target="../media/image13.png"/><Relationship Id="rId4" Type="http://schemas.openxmlformats.org/officeDocument/2006/relationships/image" Target="../media/image1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 Id="rId6" Type="http://schemas.openxmlformats.org/officeDocument/2006/relationships/image" Target="../media/image6.wmf"/><Relationship Id="rId5" Type="http://schemas.openxmlformats.org/officeDocument/2006/relationships/image" Target="../media/image13.png"/><Relationship Id="rId4" Type="http://schemas.openxmlformats.org/officeDocument/2006/relationships/image" Target="../media/image1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Master" Target="../slideMasters/slideMaster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6.wmf"/><Relationship Id="rId4" Type="http://schemas.openxmlformats.org/officeDocument/2006/relationships/image" Target="../media/image9.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3.xml"/><Relationship Id="rId6" Type="http://schemas.openxmlformats.org/officeDocument/2006/relationships/image" Target="../media/image6.wmf"/><Relationship Id="rId5" Type="http://schemas.openxmlformats.org/officeDocument/2006/relationships/image" Target="../media/image13.png"/><Relationship Id="rId4" Type="http://schemas.openxmlformats.org/officeDocument/2006/relationships/image" Target="../media/image12.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3.xml"/><Relationship Id="rId6" Type="http://schemas.openxmlformats.org/officeDocument/2006/relationships/image" Target="../media/image6.wmf"/><Relationship Id="rId5" Type="http://schemas.openxmlformats.org/officeDocument/2006/relationships/image" Target="../media/image13.png"/><Relationship Id="rId4" Type="http://schemas.openxmlformats.org/officeDocument/2006/relationships/image" Target="../media/image14.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3.xml"/><Relationship Id="rId6" Type="http://schemas.openxmlformats.org/officeDocument/2006/relationships/image" Target="../media/image6.wmf"/><Relationship Id="rId5" Type="http://schemas.openxmlformats.org/officeDocument/2006/relationships/image" Target="../media/image13.png"/><Relationship Id="rId4" Type="http://schemas.openxmlformats.org/officeDocument/2006/relationships/image" Target="../media/image1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Master" Target="../slideMasters/slideMaster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9144000" cy="51435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dirty="0"/>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323850" y="1062000"/>
            <a:ext cx="5543550"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323850" y="1343801"/>
            <a:ext cx="5543550"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9385693" y="-2228"/>
            <a:ext cx="1932344" cy="315951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a:p>
            <a:pPr>
              <a:spcAft>
                <a:spcPts val="102"/>
              </a:spcAft>
            </a:pPr>
            <a:r>
              <a:rPr lang="en-GB" sz="637" kern="1200" noProof="0" dirty="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Tree>
    <p:extLst>
      <p:ext uri="{BB962C8B-B14F-4D97-AF65-F5344CB8AC3E}">
        <p14:creationId xmlns:p14="http://schemas.microsoft.com/office/powerpoint/2010/main" val="2438398246"/>
      </p:ext>
    </p:extLst>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3999" y="1062500"/>
            <a:ext cx="2592000" cy="3453938"/>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a:solidFill>
                    <a:schemeClr val="bg1">
                      <a:lumMod val="50000"/>
                    </a:schemeClr>
                  </a:solidFill>
                </a:rPr>
                <a:t>Shift+Alt+Right arrow key = increase level</a:t>
              </a:r>
              <a:br>
                <a:rPr lang="en-GB" sz="640" dirty="0">
                  <a:solidFill>
                    <a:schemeClr val="bg1">
                      <a:lumMod val="50000"/>
                    </a:schemeClr>
                  </a:solidFill>
                </a:rPr>
              </a:br>
              <a:r>
                <a:rPr lang="en-GB" sz="640" dirty="0">
                  <a:solidFill>
                    <a:schemeClr val="bg1">
                      <a:lumMod val="50000"/>
                    </a:schemeClr>
                  </a:solidFill>
                </a:rPr>
                <a:t>Shift+Alt+Left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3444771713"/>
      </p:ext>
    </p:extLst>
  </p:cSld>
  <p:clrMapOvr>
    <a:masterClrMapping/>
  </p:clrMapOvr>
  <p:extLst mod="1">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6228000" y="1062500"/>
            <a:ext cx="2592000" cy="3453938"/>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323999"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a:solidFill>
                    <a:schemeClr val="bg1">
                      <a:lumMod val="50000"/>
                    </a:schemeClr>
                  </a:solidFill>
                </a:rPr>
                <a:t>Shift+Alt+Right arrow key = increase level</a:t>
              </a:r>
              <a:br>
                <a:rPr lang="en-GB" sz="640" dirty="0">
                  <a:solidFill>
                    <a:schemeClr val="bg1">
                      <a:lumMod val="50000"/>
                    </a:schemeClr>
                  </a:solidFill>
                </a:rPr>
              </a:br>
              <a:r>
                <a:rPr lang="en-GB" sz="640" dirty="0">
                  <a:solidFill>
                    <a:schemeClr val="bg1">
                      <a:lumMod val="50000"/>
                    </a:schemeClr>
                  </a:solidFill>
                </a:rPr>
                <a:t>Shift+Alt+Left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073067992"/>
      </p:ext>
    </p:extLst>
  </p:cSld>
  <p:clrMapOvr>
    <a:masterClrMapping/>
  </p:clrMapOvr>
  <p:extLst mod="1">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323850" y="1062500"/>
            <a:ext cx="5543550" cy="3453938"/>
          </a:xfrm>
          <a:prstGeom prst="rect">
            <a:avLst/>
          </a:prstGeom>
        </p:spPr>
        <p:txBody>
          <a:bodyPr>
            <a:noAutofit/>
          </a:bodyPr>
          <a:lstStyle>
            <a:lvl1pPr>
              <a:defRPr>
                <a:solidFill>
                  <a:schemeClr val="accent1"/>
                </a:solidFill>
              </a:defRPr>
            </a:lvl1pPr>
          </a:lstStyle>
          <a:p>
            <a:r>
              <a:rPr lang="en-GB" dirty="0"/>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dirty="0"/>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6228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9385694" y="-2227"/>
            <a:ext cx="1932344" cy="2633888"/>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a:solidFill>
                    <a:schemeClr val="bg1">
                      <a:lumMod val="50000"/>
                    </a:schemeClr>
                  </a:solidFill>
                </a:rPr>
                <a:t>Shift+Alt+Right arrow key = increase level</a:t>
              </a:r>
              <a:br>
                <a:rPr lang="en-GB" sz="640" dirty="0">
                  <a:solidFill>
                    <a:schemeClr val="bg1">
                      <a:lumMod val="50000"/>
                    </a:schemeClr>
                  </a:solidFill>
                </a:rPr>
              </a:br>
              <a:r>
                <a:rPr lang="en-GB" sz="640" dirty="0">
                  <a:solidFill>
                    <a:schemeClr val="bg1">
                      <a:lumMod val="50000"/>
                    </a:schemeClr>
                  </a:solidFill>
                </a:rPr>
                <a:t>Shift+Alt+Left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dirty="0"/>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r>
              <a:rPr lang="en-GB" dirty="0"/>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323999" y="1062500"/>
            <a:ext cx="5544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9385694" y="-2227"/>
            <a:ext cx="1932344" cy="2633888"/>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a:solidFill>
                    <a:schemeClr val="bg1">
                      <a:lumMod val="50000"/>
                    </a:schemeClr>
                  </a:solidFill>
                </a:rPr>
                <a:t>Shift+Alt+Right arrow key = increase level</a:t>
              </a:r>
              <a:br>
                <a:rPr lang="en-GB" sz="640" dirty="0">
                  <a:solidFill>
                    <a:schemeClr val="bg1">
                      <a:lumMod val="50000"/>
                    </a:schemeClr>
                  </a:solidFill>
                </a:rPr>
              </a:br>
              <a:r>
                <a:rPr lang="en-GB" sz="640" dirty="0">
                  <a:solidFill>
                    <a:schemeClr val="bg1">
                      <a:lumMod val="50000"/>
                    </a:schemeClr>
                  </a:solidFill>
                </a:rPr>
                <a:t>Shift+Alt+Left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cSld>
  <p:clrMapOvr>
    <a:masterClrMapping/>
  </p:clrMapOvr>
  <p:extLst mod="1">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323999"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r>
              <a:rPr lang="en-GB" dirty="0"/>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a:solidFill>
                    <a:schemeClr val="bg1">
                      <a:lumMod val="50000"/>
                    </a:schemeClr>
                  </a:solidFill>
                </a:rPr>
                <a:t>Shift+Alt+Right arrow key = increase level</a:t>
              </a:r>
              <a:br>
                <a:rPr lang="en-GB" sz="640" dirty="0">
                  <a:solidFill>
                    <a:schemeClr val="bg1">
                      <a:lumMod val="50000"/>
                    </a:schemeClr>
                  </a:solidFill>
                </a:rPr>
              </a:br>
              <a:r>
                <a:rPr lang="en-GB" sz="640" dirty="0">
                  <a:solidFill>
                    <a:schemeClr val="bg1">
                      <a:lumMod val="50000"/>
                    </a:schemeClr>
                  </a:solidFill>
                </a:rPr>
                <a:t>Shift+Alt+Left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3516513833"/>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23850" y="2845944"/>
            <a:ext cx="4248150" cy="1670558"/>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572000" y="2845944"/>
            <a:ext cx="4248150" cy="1670558"/>
          </a:xfrm>
          <a:solidFill>
            <a:schemeClr val="bg1">
              <a:lumMod val="95000"/>
            </a:schemeClr>
          </a:solidFill>
        </p:spPr>
        <p:txBody>
          <a:bodyPr anchor="ctr">
            <a:noAutofit/>
          </a:bodyPr>
          <a:lstStyle>
            <a:lvl1pPr algn="ctr">
              <a:defRPr/>
            </a:lvl1pPr>
          </a:lstStyle>
          <a:p>
            <a:r>
              <a:rPr lang="en-GB" dirty="0"/>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dirty="0"/>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324000"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4753137"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9385694" y="-2227"/>
            <a:ext cx="1932344" cy="2633888"/>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a:solidFill>
                    <a:schemeClr val="bg1">
                      <a:lumMod val="50000"/>
                    </a:schemeClr>
                  </a:solidFill>
                </a:rPr>
                <a:t>Shift+Alt+Right arrow key = increase level</a:t>
              </a:r>
              <a:br>
                <a:rPr lang="en-GB" sz="640" dirty="0">
                  <a:solidFill>
                    <a:schemeClr val="bg1">
                      <a:lumMod val="50000"/>
                    </a:schemeClr>
                  </a:solidFill>
                </a:rPr>
              </a:br>
              <a:r>
                <a:rPr lang="en-GB" sz="640" dirty="0">
                  <a:solidFill>
                    <a:schemeClr val="bg1">
                      <a:lumMod val="50000"/>
                    </a:schemeClr>
                  </a:solidFill>
                </a:rPr>
                <a:t>Shift+Alt+Left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592258724"/>
      </p:ext>
    </p:extLst>
  </p:cSld>
  <p:clrMapOvr>
    <a:masterClrMapping/>
  </p:clrMapOvr>
  <p:extLst mod="1">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24000"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3155174"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5986349"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324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6228000" y="1062500"/>
            <a:ext cx="2592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9385694" y="-2227"/>
            <a:ext cx="1932344" cy="2633888"/>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a:solidFill>
                    <a:schemeClr val="bg1">
                      <a:lumMod val="50000"/>
                    </a:schemeClr>
                  </a:solidFill>
                </a:rPr>
                <a:t>Shift+Alt+Right arrow key = increase level</a:t>
              </a:r>
              <a:br>
                <a:rPr lang="en-GB" sz="640" dirty="0">
                  <a:solidFill>
                    <a:schemeClr val="bg1">
                      <a:lumMod val="50000"/>
                    </a:schemeClr>
                  </a:solidFill>
                </a:rPr>
              </a:br>
              <a:r>
                <a:rPr lang="en-GB" sz="640" dirty="0">
                  <a:solidFill>
                    <a:schemeClr val="bg1">
                      <a:lumMod val="50000"/>
                    </a:schemeClr>
                  </a:solidFill>
                </a:rPr>
                <a:t>Shift+Alt+Left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92896645"/>
      </p:ext>
    </p:extLst>
  </p:cSld>
  <p:clrMapOvr>
    <a:masterClrMapping/>
  </p:clrMapOvr>
  <p:extLst mod="1">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55" name="Espace réservé du texte 54"/>
          <p:cNvSpPr>
            <a:spLocks noGrp="1"/>
          </p:cNvSpPr>
          <p:nvPr>
            <p:ph type="body" sz="quarter" idx="18" hasCustomPrompt="1"/>
          </p:nvPr>
        </p:nvSpPr>
        <p:spPr bwMode="gray">
          <a:xfrm>
            <a:off x="0" y="0"/>
            <a:ext cx="9141718" cy="5143500"/>
          </a:xfrm>
          <a:solidFill>
            <a:schemeClr val="accent1">
              <a:alpha val="60000"/>
            </a:schemeClr>
          </a:solidFill>
        </p:spPr>
        <p:txBody>
          <a:bodyPr lIns="72000" tIns="1800000" rIns="507600" bIns="1620000"/>
          <a:lstStyle>
            <a:lvl1pPr marL="0" indent="0" algn="r">
              <a:lnSpc>
                <a:spcPct val="100000"/>
              </a:lnSpc>
              <a:spcBef>
                <a:spcPts val="0"/>
              </a:spcBef>
              <a:spcAft>
                <a:spcPts val="0"/>
              </a:spcAft>
              <a:buNone/>
              <a:defRPr sz="3200" b="1">
                <a:solidFill>
                  <a:schemeClr val="bg1"/>
                </a:solidFill>
              </a:defRPr>
            </a:lvl1pPr>
            <a:lvl2pPr marL="0" indent="0" algn="r">
              <a:lnSpc>
                <a:spcPct val="100000"/>
              </a:lnSpc>
              <a:spcBef>
                <a:spcPts val="600"/>
              </a:spcBef>
              <a:spcAft>
                <a:spcPts val="0"/>
              </a:spcAft>
              <a:buNone/>
              <a:defRPr sz="2100">
                <a:solidFill>
                  <a:schemeClr val="bg1"/>
                </a:solidFill>
              </a:defRPr>
            </a:lvl2pPr>
          </a:lstStyle>
          <a:p>
            <a:pPr lvl="0"/>
            <a:r>
              <a:rPr lang="en-US" noProof="0" dirty="0"/>
              <a:t>Title</a:t>
            </a:r>
          </a:p>
          <a:p>
            <a:pPr lvl="1"/>
            <a:r>
              <a:rPr lang="en-US" noProof="0" dirty="0"/>
              <a:t>Date</a:t>
            </a:r>
          </a:p>
        </p:txBody>
      </p:sp>
      <p:sp>
        <p:nvSpPr>
          <p:cNvPr id="62" name="Espace réservé pour une image  61"/>
          <p:cNvSpPr>
            <a:spLocks noGrp="1"/>
          </p:cNvSpPr>
          <p:nvPr>
            <p:ph type="pic" sz="quarter" idx="23" hasCustomPrompt="1"/>
          </p:nvPr>
        </p:nvSpPr>
        <p:spPr bwMode="gray">
          <a:xfrm>
            <a:off x="0" y="0"/>
            <a:ext cx="9144000" cy="5143500"/>
          </a:xfrm>
          <a:solidFill>
            <a:schemeClr val="bg2"/>
          </a:solidFill>
        </p:spPr>
        <p:txBody>
          <a:bodyPr lIns="1800000" tIns="1080000" rIns="1800000" anchor="ctr" anchorCtr="0"/>
          <a:lstStyle>
            <a:lvl1pPr marL="0" marR="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solidFill>
                  <a:schemeClr val="tx1"/>
                </a:solidFill>
              </a:defRPr>
            </a:lvl1pPr>
          </a:lstStyle>
          <a:p>
            <a:r>
              <a:rPr lang="en-US" noProof="0" dirty="0"/>
              <a:t>Select the icon to insert a picture then place the visual into background position (Right click with the mouse / Send to back)</a:t>
            </a:r>
          </a:p>
        </p:txBody>
      </p:sp>
      <p:sp>
        <p:nvSpPr>
          <p:cNvPr id="58" name="Espace réservé du texte 56"/>
          <p:cNvSpPr>
            <a:spLocks noGrp="1"/>
          </p:cNvSpPr>
          <p:nvPr>
            <p:ph type="body" sz="quarter" idx="20" hasCustomPrompt="1"/>
          </p:nvPr>
        </p:nvSpPr>
        <p:spPr bwMode="gray">
          <a:xfrm>
            <a:off x="7704000" y="1368000"/>
            <a:ext cx="1440000" cy="360000"/>
          </a:xfrm>
          <a:blipFill dpi="0" rotWithShape="1">
            <a:blip r:embed="rId2"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59" name="Espace réservé du texte 56"/>
          <p:cNvSpPr>
            <a:spLocks noGrp="1"/>
          </p:cNvSpPr>
          <p:nvPr>
            <p:ph type="body" sz="quarter" idx="21" hasCustomPrompt="1"/>
          </p:nvPr>
        </p:nvSpPr>
        <p:spPr bwMode="gray">
          <a:xfrm>
            <a:off x="7704000" y="3492000"/>
            <a:ext cx="1440000" cy="360000"/>
          </a:xfrm>
          <a:blipFill dpi="0" rotWithShape="1">
            <a:blip r:embed="rId3"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57" name="Espace réservé du texte 56"/>
          <p:cNvSpPr>
            <a:spLocks noGrp="1"/>
          </p:cNvSpPr>
          <p:nvPr>
            <p:ph type="body" sz="quarter" idx="19" hasCustomPrompt="1"/>
          </p:nvPr>
        </p:nvSpPr>
        <p:spPr bwMode="gray">
          <a:xfrm>
            <a:off x="6261718" y="3606"/>
            <a:ext cx="2880000" cy="1260000"/>
          </a:xfrm>
          <a:blipFill dpi="0" rotWithShape="1">
            <a:blip r:embed="rId4"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2" name="Espace réservé de la date 1"/>
          <p:cNvSpPr>
            <a:spLocks noGrp="1"/>
          </p:cNvSpPr>
          <p:nvPr>
            <p:ph type="dt" sz="half" idx="24"/>
          </p:nvPr>
        </p:nvSpPr>
        <p:spPr bwMode="gray">
          <a:xfrm>
            <a:off x="5" y="5020866"/>
            <a:ext cx="327025" cy="122634"/>
          </a:xfrm>
        </p:spPr>
        <p:txBody>
          <a:bodyPr/>
          <a:lstStyle>
            <a:lvl1pPr>
              <a:defRPr sz="100">
                <a:solidFill>
                  <a:schemeClr val="bg2">
                    <a:alpha val="0"/>
                  </a:schemeClr>
                </a:solidFill>
              </a:defRPr>
            </a:lvl1pPr>
          </a:lstStyle>
          <a:p>
            <a:pPr algn="l"/>
            <a:r>
              <a:rPr lang="fr-FR" dirty="0">
                <a:solidFill>
                  <a:srgbClr val="B1B1B1">
                    <a:alpha val="0"/>
                  </a:srgbClr>
                </a:solidFill>
              </a:rPr>
              <a:t>00/00/2015</a:t>
            </a:r>
            <a:endParaRPr lang="en-US" dirty="0">
              <a:solidFill>
                <a:srgbClr val="B1B1B1">
                  <a:alpha val="0"/>
                </a:srgbClr>
              </a:solidFill>
            </a:endParaRPr>
          </a:p>
        </p:txBody>
      </p:sp>
      <p:sp>
        <p:nvSpPr>
          <p:cNvPr id="3" name="Espace réservé du pied de page 2"/>
          <p:cNvSpPr>
            <a:spLocks noGrp="1"/>
          </p:cNvSpPr>
          <p:nvPr>
            <p:ph type="ftr" sz="quarter" idx="25"/>
          </p:nvPr>
        </p:nvSpPr>
        <p:spPr bwMode="gray">
          <a:xfrm>
            <a:off x="5" y="5020866"/>
            <a:ext cx="327025" cy="122634"/>
          </a:xfrm>
        </p:spPr>
        <p:txBody>
          <a:bodyPr/>
          <a:lstStyle>
            <a:lvl1pPr>
              <a:defRPr sz="100">
                <a:solidFill>
                  <a:schemeClr val="bg2">
                    <a:alpha val="0"/>
                  </a:schemeClr>
                </a:solidFill>
              </a:defRPr>
            </a:lvl1pPr>
          </a:lstStyle>
          <a:p>
            <a:pPr algn="l"/>
            <a:r>
              <a:rPr lang="en-US" dirty="0">
                <a:solidFill>
                  <a:srgbClr val="B1B1B1">
                    <a:alpha val="0"/>
                  </a:srgbClr>
                </a:solidFill>
              </a:rPr>
              <a:t>PRESENTATION TITLE ( FOOTER CAN BE PERSONALIZED AS FOLLOW: INSERT / HEADER AND FOOTER")</a:t>
            </a:r>
          </a:p>
        </p:txBody>
      </p:sp>
      <p:sp>
        <p:nvSpPr>
          <p:cNvPr id="4" name="Espace réservé du numéro de diapositive 3"/>
          <p:cNvSpPr>
            <a:spLocks noGrp="1"/>
          </p:cNvSpPr>
          <p:nvPr>
            <p:ph type="sldNum" sz="quarter" idx="26"/>
          </p:nvPr>
        </p:nvSpPr>
        <p:spPr bwMode="gray">
          <a:xfrm>
            <a:off x="1" y="5020869"/>
            <a:ext cx="327024" cy="122633"/>
          </a:xfrm>
        </p:spPr>
        <p:txBody>
          <a:bodyPr/>
          <a:lstStyle>
            <a:lvl1pPr>
              <a:defRPr sz="100">
                <a:solidFill>
                  <a:schemeClr val="bg2">
                    <a:alpha val="0"/>
                  </a:schemeClr>
                </a:solidFill>
              </a:defRPr>
            </a:lvl1pPr>
          </a:lstStyle>
          <a:p>
            <a:fld id="{733122C9-A0B9-462F-8757-0847AD287B63}" type="slidenum">
              <a:rPr lang="en-US" smtClean="0">
                <a:solidFill>
                  <a:srgbClr val="B1B1B1">
                    <a:alpha val="0"/>
                  </a:srgbClr>
                </a:solidFill>
              </a:rPr>
              <a:pPr/>
              <a:t>‹#›</a:t>
            </a:fld>
            <a:endParaRPr lang="en-US" dirty="0">
              <a:solidFill>
                <a:srgbClr val="B1B1B1">
                  <a:alpha val="0"/>
                </a:srgbClr>
              </a:solidFill>
            </a:endParaRPr>
          </a:p>
        </p:txBody>
      </p:sp>
      <p:pic>
        <p:nvPicPr>
          <p:cNvPr id="11" name="Picture 10"/>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67544" y="4515968"/>
            <a:ext cx="8136904" cy="113917"/>
          </a:xfrm>
          <a:prstGeom prst="rect">
            <a:avLst/>
          </a:prstGeom>
        </p:spPr>
      </p:pic>
    </p:spTree>
    <p:extLst>
      <p:ext uri="{BB962C8B-B14F-4D97-AF65-F5344CB8AC3E}">
        <p14:creationId xmlns:p14="http://schemas.microsoft.com/office/powerpoint/2010/main" val="10028354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Chapter A">
    <p:spTree>
      <p:nvGrpSpPr>
        <p:cNvPr id="1" name=""/>
        <p:cNvGrpSpPr/>
        <p:nvPr/>
      </p:nvGrpSpPr>
      <p:grpSpPr>
        <a:xfrm>
          <a:off x="0" y="0"/>
          <a:ext cx="0" cy="0"/>
          <a:chOff x="0" y="0"/>
          <a:chExt cx="0" cy="0"/>
        </a:xfrm>
      </p:grpSpPr>
      <p:sp>
        <p:nvSpPr>
          <p:cNvPr id="4" name="Espace réservé du texte 3"/>
          <p:cNvSpPr>
            <a:spLocks noGrp="1"/>
          </p:cNvSpPr>
          <p:nvPr>
            <p:ph type="body" sz="quarter" idx="24" hasCustomPrompt="1"/>
          </p:nvPr>
        </p:nvSpPr>
        <p:spPr bwMode="gray">
          <a:xfrm>
            <a:off x="3059836" y="0"/>
            <a:ext cx="6084167" cy="5143500"/>
          </a:xfrm>
          <a:solidFill>
            <a:schemeClr val="accent1">
              <a:alpha val="60000"/>
            </a:schemeClr>
          </a:solidFill>
        </p:spPr>
        <p:txBody>
          <a:bodyPr lIns="72000" tIns="1980000" rIns="507600" bIns="1980000"/>
          <a:lstStyle>
            <a:lvl1pPr marL="0" indent="0" algn="r">
              <a:lnSpc>
                <a:spcPct val="100000"/>
              </a:lnSpc>
              <a:spcBef>
                <a:spcPts val="0"/>
              </a:spcBef>
              <a:spcAft>
                <a:spcPts val="0"/>
              </a:spcAft>
              <a:buNone/>
              <a:defRPr sz="3200" b="1">
                <a:solidFill>
                  <a:schemeClr val="bg1"/>
                </a:solidFill>
              </a:defRPr>
            </a:lvl1pPr>
          </a:lstStyle>
          <a:p>
            <a:pPr lvl="0"/>
            <a:r>
              <a:rPr lang="en-US" noProof="0" dirty="0"/>
              <a:t>Chapter title</a:t>
            </a:r>
          </a:p>
        </p:txBody>
      </p:sp>
      <p:sp>
        <p:nvSpPr>
          <p:cNvPr id="17" name="Espace réservé pour une image  61"/>
          <p:cNvSpPr>
            <a:spLocks noGrp="1"/>
          </p:cNvSpPr>
          <p:nvPr>
            <p:ph type="pic" sz="quarter" idx="29" hasCustomPrompt="1"/>
          </p:nvPr>
        </p:nvSpPr>
        <p:spPr bwMode="gray">
          <a:xfrm>
            <a:off x="0" y="0"/>
            <a:ext cx="9144000" cy="5143500"/>
          </a:xfrm>
          <a:solidFill>
            <a:schemeClr val="bg2"/>
          </a:solidFill>
        </p:spPr>
        <p:txBody>
          <a:bodyPr lIns="1800000" tIns="1080000" rIns="1800000" anchor="ctr" anchorCtr="0"/>
          <a:lstStyle>
            <a:lvl1pPr marL="0" marR="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solidFill>
                  <a:schemeClr val="tx1"/>
                </a:solidFill>
              </a:defRPr>
            </a:lvl1pPr>
          </a:lstStyle>
          <a:p>
            <a:r>
              <a:rPr lang="en-US" noProof="0" dirty="0"/>
              <a:t>Select the icon to insert a picture then place the visual into background position (Right click with the mouse / Send to back)</a:t>
            </a:r>
          </a:p>
        </p:txBody>
      </p:sp>
      <p:sp>
        <p:nvSpPr>
          <p:cNvPr id="11" name="Espace réservé de la date 1"/>
          <p:cNvSpPr>
            <a:spLocks noGrp="1"/>
          </p:cNvSpPr>
          <p:nvPr>
            <p:ph type="dt" sz="half" idx="26"/>
          </p:nvPr>
        </p:nvSpPr>
        <p:spPr bwMode="gray">
          <a:xfrm>
            <a:off x="5" y="5020866"/>
            <a:ext cx="327025" cy="122634"/>
          </a:xfrm>
        </p:spPr>
        <p:txBody>
          <a:bodyPr/>
          <a:lstStyle>
            <a:lvl1pPr>
              <a:defRPr sz="100">
                <a:solidFill>
                  <a:schemeClr val="bg2">
                    <a:alpha val="0"/>
                  </a:schemeClr>
                </a:solidFill>
              </a:defRPr>
            </a:lvl1pPr>
          </a:lstStyle>
          <a:p>
            <a:pPr algn="l"/>
            <a:r>
              <a:rPr lang="fr-FR" dirty="0">
                <a:solidFill>
                  <a:srgbClr val="B1B1B1">
                    <a:alpha val="0"/>
                  </a:srgbClr>
                </a:solidFill>
              </a:rPr>
              <a:t>00/00/2015</a:t>
            </a:r>
            <a:endParaRPr lang="en-US" dirty="0">
              <a:solidFill>
                <a:srgbClr val="B1B1B1">
                  <a:alpha val="0"/>
                </a:srgbClr>
              </a:solidFill>
            </a:endParaRPr>
          </a:p>
        </p:txBody>
      </p:sp>
      <p:sp>
        <p:nvSpPr>
          <p:cNvPr id="12" name="Espace réservé du pied de page 2"/>
          <p:cNvSpPr>
            <a:spLocks noGrp="1"/>
          </p:cNvSpPr>
          <p:nvPr>
            <p:ph type="ftr" sz="quarter" idx="27"/>
          </p:nvPr>
        </p:nvSpPr>
        <p:spPr bwMode="gray">
          <a:xfrm>
            <a:off x="5" y="5020866"/>
            <a:ext cx="327025" cy="122634"/>
          </a:xfrm>
        </p:spPr>
        <p:txBody>
          <a:bodyPr/>
          <a:lstStyle>
            <a:lvl1pPr>
              <a:defRPr sz="100">
                <a:solidFill>
                  <a:schemeClr val="bg2">
                    <a:alpha val="0"/>
                  </a:schemeClr>
                </a:solidFill>
              </a:defRPr>
            </a:lvl1pPr>
          </a:lstStyle>
          <a:p>
            <a:pPr algn="l"/>
            <a:r>
              <a:rPr lang="en-US" dirty="0">
                <a:solidFill>
                  <a:srgbClr val="B1B1B1">
                    <a:alpha val="0"/>
                  </a:srgbClr>
                </a:solidFill>
              </a:rPr>
              <a:t>PRESENTATION TITLE ( FOOTER CAN BE PERSONALIZED AS FOLLOW: INSERT / HEADER AND FOOTER")</a:t>
            </a:r>
          </a:p>
        </p:txBody>
      </p:sp>
      <p:sp>
        <p:nvSpPr>
          <p:cNvPr id="16" name="Espace réservé du numéro de diapositive 3"/>
          <p:cNvSpPr>
            <a:spLocks noGrp="1"/>
          </p:cNvSpPr>
          <p:nvPr>
            <p:ph type="sldNum" sz="quarter" idx="28"/>
          </p:nvPr>
        </p:nvSpPr>
        <p:spPr bwMode="gray">
          <a:xfrm>
            <a:off x="1" y="5020869"/>
            <a:ext cx="327024" cy="122633"/>
          </a:xfrm>
        </p:spPr>
        <p:txBody>
          <a:bodyPr/>
          <a:lstStyle>
            <a:lvl1pPr>
              <a:defRPr sz="100">
                <a:solidFill>
                  <a:schemeClr val="bg2">
                    <a:alpha val="0"/>
                  </a:schemeClr>
                </a:solidFill>
              </a:defRPr>
            </a:lvl1pPr>
          </a:lstStyle>
          <a:p>
            <a:fld id="{733122C9-A0B9-462F-8757-0847AD287B63}" type="slidenum">
              <a:rPr lang="en-US" smtClean="0">
                <a:solidFill>
                  <a:srgbClr val="B1B1B1">
                    <a:alpha val="0"/>
                  </a:srgbClr>
                </a:solidFill>
              </a:rPr>
              <a:pPr/>
              <a:t>‹#›</a:t>
            </a:fld>
            <a:endParaRPr lang="en-US" dirty="0">
              <a:solidFill>
                <a:srgbClr val="B1B1B1">
                  <a:alpha val="0"/>
                </a:srgbClr>
              </a:solidFill>
            </a:endParaRPr>
          </a:p>
        </p:txBody>
      </p:sp>
      <p:sp>
        <p:nvSpPr>
          <p:cNvPr id="19" name="Espace réservé du texte 56"/>
          <p:cNvSpPr>
            <a:spLocks noGrp="1"/>
          </p:cNvSpPr>
          <p:nvPr>
            <p:ph type="body" sz="quarter" idx="30" hasCustomPrompt="1"/>
          </p:nvPr>
        </p:nvSpPr>
        <p:spPr bwMode="gray">
          <a:xfrm>
            <a:off x="6624000" y="3312000"/>
            <a:ext cx="2520000" cy="972000"/>
          </a:xfrm>
          <a:blipFill dpi="0" rotWithShape="1">
            <a:blip r:embed="rId2"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20" name="Espace réservé du texte 56"/>
          <p:cNvSpPr>
            <a:spLocks noGrp="1"/>
          </p:cNvSpPr>
          <p:nvPr>
            <p:ph type="body" sz="quarter" idx="31" hasCustomPrompt="1"/>
          </p:nvPr>
        </p:nvSpPr>
        <p:spPr bwMode="gray">
          <a:xfrm>
            <a:off x="7704000" y="252000"/>
            <a:ext cx="1440000" cy="360000"/>
          </a:xfrm>
          <a:blipFill dpi="0" rotWithShape="1">
            <a:blip r:embed="rId3"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21" name="Espace réservé du texte 56"/>
          <p:cNvSpPr>
            <a:spLocks noGrp="1"/>
          </p:cNvSpPr>
          <p:nvPr>
            <p:ph type="body" sz="quarter" idx="32" hasCustomPrompt="1"/>
          </p:nvPr>
        </p:nvSpPr>
        <p:spPr bwMode="gray">
          <a:xfrm>
            <a:off x="6264000" y="648000"/>
            <a:ext cx="2880000" cy="1440000"/>
          </a:xfrm>
          <a:blipFill dpi="0" rotWithShape="1">
            <a:blip r:embed="rId4"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22" name="Espace réservé du texte 56"/>
          <p:cNvSpPr>
            <a:spLocks noGrp="1"/>
          </p:cNvSpPr>
          <p:nvPr>
            <p:ph type="body" sz="quarter" idx="33" hasCustomPrompt="1"/>
          </p:nvPr>
        </p:nvSpPr>
        <p:spPr bwMode="gray">
          <a:xfrm>
            <a:off x="7693200" y="2916000"/>
            <a:ext cx="1440000" cy="360000"/>
          </a:xfrm>
          <a:blipFill dpi="0" rotWithShape="1">
            <a:blip r:embed="rId5"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pic>
        <p:nvPicPr>
          <p:cNvPr id="13" name="Picture 12"/>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467544" y="4515968"/>
            <a:ext cx="8136904" cy="113917"/>
          </a:xfrm>
          <a:prstGeom prst="rect">
            <a:avLst/>
          </a:prstGeom>
        </p:spPr>
      </p:pic>
    </p:spTree>
    <p:extLst>
      <p:ext uri="{BB962C8B-B14F-4D97-AF65-F5344CB8AC3E}">
        <p14:creationId xmlns:p14="http://schemas.microsoft.com/office/powerpoint/2010/main" val="32296853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hapter B">
    <p:spTree>
      <p:nvGrpSpPr>
        <p:cNvPr id="1" name=""/>
        <p:cNvGrpSpPr/>
        <p:nvPr/>
      </p:nvGrpSpPr>
      <p:grpSpPr>
        <a:xfrm>
          <a:off x="0" y="0"/>
          <a:ext cx="0" cy="0"/>
          <a:chOff x="0" y="0"/>
          <a:chExt cx="0" cy="0"/>
        </a:xfrm>
      </p:grpSpPr>
      <p:sp>
        <p:nvSpPr>
          <p:cNvPr id="4" name="Espace réservé du texte 3"/>
          <p:cNvSpPr>
            <a:spLocks noGrp="1"/>
          </p:cNvSpPr>
          <p:nvPr>
            <p:ph type="body" sz="quarter" idx="24" hasCustomPrompt="1"/>
          </p:nvPr>
        </p:nvSpPr>
        <p:spPr bwMode="gray">
          <a:xfrm>
            <a:off x="3059836" y="0"/>
            <a:ext cx="6084167" cy="5143500"/>
          </a:xfrm>
          <a:solidFill>
            <a:schemeClr val="accent1">
              <a:alpha val="60000"/>
            </a:schemeClr>
          </a:solidFill>
        </p:spPr>
        <p:txBody>
          <a:bodyPr lIns="72000" tIns="1980000" rIns="507600" bIns="1980000"/>
          <a:lstStyle>
            <a:lvl1pPr marL="0" indent="0" algn="r">
              <a:lnSpc>
                <a:spcPct val="100000"/>
              </a:lnSpc>
              <a:spcBef>
                <a:spcPts val="0"/>
              </a:spcBef>
              <a:spcAft>
                <a:spcPts val="0"/>
              </a:spcAft>
              <a:buNone/>
              <a:defRPr sz="3200" b="1">
                <a:solidFill>
                  <a:schemeClr val="bg1"/>
                </a:solidFill>
              </a:defRPr>
            </a:lvl1pPr>
          </a:lstStyle>
          <a:p>
            <a:pPr lvl="0"/>
            <a:r>
              <a:rPr lang="en-US" noProof="0" dirty="0"/>
              <a:t>Chapter title</a:t>
            </a:r>
          </a:p>
        </p:txBody>
      </p:sp>
      <p:sp>
        <p:nvSpPr>
          <p:cNvPr id="17" name="Espace réservé pour une image  61"/>
          <p:cNvSpPr>
            <a:spLocks noGrp="1"/>
          </p:cNvSpPr>
          <p:nvPr>
            <p:ph type="pic" sz="quarter" idx="29" hasCustomPrompt="1"/>
          </p:nvPr>
        </p:nvSpPr>
        <p:spPr bwMode="gray">
          <a:xfrm>
            <a:off x="0" y="0"/>
            <a:ext cx="9144000" cy="5143500"/>
          </a:xfrm>
          <a:solidFill>
            <a:schemeClr val="bg2"/>
          </a:solidFill>
        </p:spPr>
        <p:txBody>
          <a:bodyPr lIns="1800000" tIns="1080000" rIns="1800000" anchor="ctr" anchorCtr="0"/>
          <a:lstStyle>
            <a:lvl1pPr marL="0" marR="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solidFill>
                  <a:schemeClr val="tx1"/>
                </a:solidFill>
              </a:defRPr>
            </a:lvl1pPr>
          </a:lstStyle>
          <a:p>
            <a:r>
              <a:rPr lang="en-US" noProof="0" dirty="0"/>
              <a:t>Select the icon to insert a picture then place the visual into background position (Right click with the mouse / Send to back)</a:t>
            </a:r>
          </a:p>
        </p:txBody>
      </p:sp>
      <p:sp>
        <p:nvSpPr>
          <p:cNvPr id="11" name="Espace réservé de la date 1"/>
          <p:cNvSpPr>
            <a:spLocks noGrp="1"/>
          </p:cNvSpPr>
          <p:nvPr>
            <p:ph type="dt" sz="half" idx="26"/>
          </p:nvPr>
        </p:nvSpPr>
        <p:spPr bwMode="gray">
          <a:xfrm>
            <a:off x="5" y="5020866"/>
            <a:ext cx="327025" cy="122634"/>
          </a:xfrm>
        </p:spPr>
        <p:txBody>
          <a:bodyPr/>
          <a:lstStyle>
            <a:lvl1pPr>
              <a:defRPr sz="100">
                <a:solidFill>
                  <a:schemeClr val="bg2">
                    <a:alpha val="0"/>
                  </a:schemeClr>
                </a:solidFill>
              </a:defRPr>
            </a:lvl1pPr>
          </a:lstStyle>
          <a:p>
            <a:pPr algn="l"/>
            <a:r>
              <a:rPr lang="fr-FR" dirty="0">
                <a:solidFill>
                  <a:srgbClr val="B1B1B1">
                    <a:alpha val="0"/>
                  </a:srgbClr>
                </a:solidFill>
              </a:rPr>
              <a:t>00/00/2015</a:t>
            </a:r>
            <a:endParaRPr lang="en-US" dirty="0">
              <a:solidFill>
                <a:srgbClr val="B1B1B1">
                  <a:alpha val="0"/>
                </a:srgbClr>
              </a:solidFill>
            </a:endParaRPr>
          </a:p>
        </p:txBody>
      </p:sp>
      <p:sp>
        <p:nvSpPr>
          <p:cNvPr id="12" name="Espace réservé du pied de page 2"/>
          <p:cNvSpPr>
            <a:spLocks noGrp="1"/>
          </p:cNvSpPr>
          <p:nvPr>
            <p:ph type="ftr" sz="quarter" idx="27"/>
          </p:nvPr>
        </p:nvSpPr>
        <p:spPr bwMode="gray">
          <a:xfrm>
            <a:off x="5" y="5020866"/>
            <a:ext cx="327025" cy="122634"/>
          </a:xfrm>
        </p:spPr>
        <p:txBody>
          <a:bodyPr/>
          <a:lstStyle>
            <a:lvl1pPr>
              <a:defRPr sz="100">
                <a:solidFill>
                  <a:schemeClr val="bg2">
                    <a:alpha val="0"/>
                  </a:schemeClr>
                </a:solidFill>
              </a:defRPr>
            </a:lvl1pPr>
          </a:lstStyle>
          <a:p>
            <a:pPr algn="l"/>
            <a:r>
              <a:rPr lang="en-US" dirty="0">
                <a:solidFill>
                  <a:srgbClr val="B1B1B1">
                    <a:alpha val="0"/>
                  </a:srgbClr>
                </a:solidFill>
              </a:rPr>
              <a:t>PRESENTATION TITLE ( FOOTER CAN BE PERSONALIZED AS FOLLOW: INSERT / HEADER AND FOOTER")</a:t>
            </a:r>
          </a:p>
        </p:txBody>
      </p:sp>
      <p:sp>
        <p:nvSpPr>
          <p:cNvPr id="16" name="Espace réservé du numéro de diapositive 3"/>
          <p:cNvSpPr>
            <a:spLocks noGrp="1"/>
          </p:cNvSpPr>
          <p:nvPr>
            <p:ph type="sldNum" sz="quarter" idx="28"/>
          </p:nvPr>
        </p:nvSpPr>
        <p:spPr bwMode="gray">
          <a:xfrm>
            <a:off x="1" y="5020869"/>
            <a:ext cx="327024" cy="122633"/>
          </a:xfrm>
        </p:spPr>
        <p:txBody>
          <a:bodyPr/>
          <a:lstStyle>
            <a:lvl1pPr>
              <a:defRPr sz="100">
                <a:solidFill>
                  <a:schemeClr val="bg2">
                    <a:alpha val="0"/>
                  </a:schemeClr>
                </a:solidFill>
              </a:defRPr>
            </a:lvl1pPr>
          </a:lstStyle>
          <a:p>
            <a:fld id="{733122C9-A0B9-462F-8757-0847AD287B63}" type="slidenum">
              <a:rPr lang="en-US" smtClean="0">
                <a:solidFill>
                  <a:srgbClr val="B1B1B1">
                    <a:alpha val="0"/>
                  </a:srgbClr>
                </a:solidFill>
              </a:rPr>
              <a:pPr/>
              <a:t>‹#›</a:t>
            </a:fld>
            <a:endParaRPr lang="en-US" dirty="0">
              <a:solidFill>
                <a:srgbClr val="B1B1B1">
                  <a:alpha val="0"/>
                </a:srgbClr>
              </a:solidFill>
            </a:endParaRPr>
          </a:p>
        </p:txBody>
      </p:sp>
      <p:sp>
        <p:nvSpPr>
          <p:cNvPr id="19" name="Espace réservé du texte 56"/>
          <p:cNvSpPr>
            <a:spLocks noGrp="1"/>
          </p:cNvSpPr>
          <p:nvPr>
            <p:ph type="body" sz="quarter" idx="30" hasCustomPrompt="1"/>
          </p:nvPr>
        </p:nvSpPr>
        <p:spPr bwMode="gray">
          <a:xfrm>
            <a:off x="6624000" y="3312000"/>
            <a:ext cx="2520000" cy="972000"/>
          </a:xfrm>
          <a:blipFill dpi="0" rotWithShape="1">
            <a:blip r:embed="rId2"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20" name="Espace réservé du texte 56"/>
          <p:cNvSpPr>
            <a:spLocks noGrp="1"/>
          </p:cNvSpPr>
          <p:nvPr>
            <p:ph type="body" sz="quarter" idx="31" hasCustomPrompt="1"/>
          </p:nvPr>
        </p:nvSpPr>
        <p:spPr bwMode="gray">
          <a:xfrm>
            <a:off x="7704000" y="252000"/>
            <a:ext cx="1440000" cy="360000"/>
          </a:xfrm>
          <a:blipFill dpi="0" rotWithShape="1">
            <a:blip r:embed="rId3"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21" name="Espace réservé du texte 56"/>
          <p:cNvSpPr>
            <a:spLocks noGrp="1"/>
          </p:cNvSpPr>
          <p:nvPr>
            <p:ph type="body" sz="quarter" idx="32" hasCustomPrompt="1"/>
          </p:nvPr>
        </p:nvSpPr>
        <p:spPr bwMode="gray">
          <a:xfrm>
            <a:off x="6264000" y="648000"/>
            <a:ext cx="2880000" cy="1440000"/>
          </a:xfrm>
          <a:blipFill dpi="0" rotWithShape="1">
            <a:blip r:embed="rId4"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22" name="Espace réservé du texte 56"/>
          <p:cNvSpPr>
            <a:spLocks noGrp="1"/>
          </p:cNvSpPr>
          <p:nvPr>
            <p:ph type="body" sz="quarter" idx="33" hasCustomPrompt="1"/>
          </p:nvPr>
        </p:nvSpPr>
        <p:spPr bwMode="gray">
          <a:xfrm>
            <a:off x="7693200" y="2916000"/>
            <a:ext cx="1440000" cy="360000"/>
          </a:xfrm>
          <a:blipFill dpi="0" rotWithShape="1">
            <a:blip r:embed="rId5"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pic>
        <p:nvPicPr>
          <p:cNvPr id="13" name="Picture 12"/>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467544" y="4515968"/>
            <a:ext cx="8136904" cy="113917"/>
          </a:xfrm>
          <a:prstGeom prst="rect">
            <a:avLst/>
          </a:prstGeom>
        </p:spPr>
      </p:pic>
    </p:spTree>
    <p:extLst>
      <p:ext uri="{BB962C8B-B14F-4D97-AF65-F5344CB8AC3E}">
        <p14:creationId xmlns:p14="http://schemas.microsoft.com/office/powerpoint/2010/main" val="208478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030159" y="0"/>
            <a:ext cx="7113841" cy="5142778"/>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324000" y="1062000"/>
            <a:ext cx="2592238"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9385693" y="-2228"/>
            <a:ext cx="1932344" cy="275452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323551" y="330855"/>
            <a:ext cx="2592688" cy="295466"/>
          </a:xfrm>
        </p:spPr>
        <p:txBody>
          <a:bodyPr/>
          <a:lstStyle/>
          <a:p>
            <a:r>
              <a:rPr lang="en-US"/>
              <a:t>Click to edit Master title style</a:t>
            </a:r>
            <a:endParaRPr lang="en-GB" dirty="0"/>
          </a:p>
        </p:txBody>
      </p:sp>
    </p:spTree>
  </p:cSld>
  <p:clrMapOvr>
    <a:masterClrMapping/>
  </p:clrMapOvr>
  <p:extLst mod="1">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Chapter C">
    <p:spTree>
      <p:nvGrpSpPr>
        <p:cNvPr id="1" name=""/>
        <p:cNvGrpSpPr/>
        <p:nvPr/>
      </p:nvGrpSpPr>
      <p:grpSpPr>
        <a:xfrm>
          <a:off x="0" y="0"/>
          <a:ext cx="0" cy="0"/>
          <a:chOff x="0" y="0"/>
          <a:chExt cx="0" cy="0"/>
        </a:xfrm>
      </p:grpSpPr>
      <p:sp>
        <p:nvSpPr>
          <p:cNvPr id="4" name="Espace réservé du texte 3"/>
          <p:cNvSpPr>
            <a:spLocks noGrp="1"/>
          </p:cNvSpPr>
          <p:nvPr>
            <p:ph type="body" sz="quarter" idx="24" hasCustomPrompt="1"/>
          </p:nvPr>
        </p:nvSpPr>
        <p:spPr bwMode="gray">
          <a:xfrm>
            <a:off x="3059836" y="0"/>
            <a:ext cx="6084167" cy="5143500"/>
          </a:xfrm>
          <a:solidFill>
            <a:schemeClr val="accent1">
              <a:alpha val="60000"/>
            </a:schemeClr>
          </a:solidFill>
        </p:spPr>
        <p:txBody>
          <a:bodyPr lIns="72000" tIns="1980000" rIns="507600" bIns="1980000"/>
          <a:lstStyle>
            <a:lvl1pPr marL="0" indent="0" algn="r">
              <a:lnSpc>
                <a:spcPct val="100000"/>
              </a:lnSpc>
              <a:spcBef>
                <a:spcPts val="0"/>
              </a:spcBef>
              <a:spcAft>
                <a:spcPts val="0"/>
              </a:spcAft>
              <a:buNone/>
              <a:defRPr sz="3200" b="1">
                <a:solidFill>
                  <a:schemeClr val="bg1"/>
                </a:solidFill>
              </a:defRPr>
            </a:lvl1pPr>
          </a:lstStyle>
          <a:p>
            <a:pPr lvl="0"/>
            <a:r>
              <a:rPr lang="en-US" noProof="0" dirty="0"/>
              <a:t>Chapter title</a:t>
            </a:r>
          </a:p>
        </p:txBody>
      </p:sp>
      <p:sp>
        <p:nvSpPr>
          <p:cNvPr id="17" name="Espace réservé pour une image  61"/>
          <p:cNvSpPr>
            <a:spLocks noGrp="1"/>
          </p:cNvSpPr>
          <p:nvPr>
            <p:ph type="pic" sz="quarter" idx="29" hasCustomPrompt="1"/>
          </p:nvPr>
        </p:nvSpPr>
        <p:spPr bwMode="gray">
          <a:xfrm>
            <a:off x="0" y="0"/>
            <a:ext cx="9144000" cy="5143500"/>
          </a:xfrm>
          <a:solidFill>
            <a:schemeClr val="bg2"/>
          </a:solidFill>
        </p:spPr>
        <p:txBody>
          <a:bodyPr lIns="1800000" tIns="1080000" rIns="1800000" anchor="ctr" anchorCtr="0"/>
          <a:lstStyle>
            <a:lvl1pPr marL="0" marR="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solidFill>
                  <a:schemeClr val="tx1"/>
                </a:solidFill>
              </a:defRPr>
            </a:lvl1pPr>
          </a:lstStyle>
          <a:p>
            <a:r>
              <a:rPr lang="en-US" noProof="0" dirty="0"/>
              <a:t>Select the icon to insert a picture then place the visual into background position (Right click with the mouse / Send to back)</a:t>
            </a:r>
          </a:p>
        </p:txBody>
      </p:sp>
      <p:sp>
        <p:nvSpPr>
          <p:cNvPr id="11" name="Espace réservé de la date 1"/>
          <p:cNvSpPr>
            <a:spLocks noGrp="1"/>
          </p:cNvSpPr>
          <p:nvPr>
            <p:ph type="dt" sz="half" idx="26"/>
          </p:nvPr>
        </p:nvSpPr>
        <p:spPr bwMode="gray">
          <a:xfrm>
            <a:off x="5" y="5020866"/>
            <a:ext cx="327025" cy="122634"/>
          </a:xfrm>
        </p:spPr>
        <p:txBody>
          <a:bodyPr/>
          <a:lstStyle>
            <a:lvl1pPr>
              <a:defRPr sz="100">
                <a:solidFill>
                  <a:schemeClr val="bg2">
                    <a:alpha val="0"/>
                  </a:schemeClr>
                </a:solidFill>
              </a:defRPr>
            </a:lvl1pPr>
          </a:lstStyle>
          <a:p>
            <a:pPr algn="l"/>
            <a:r>
              <a:rPr lang="fr-FR" dirty="0">
                <a:solidFill>
                  <a:srgbClr val="B1B1B1">
                    <a:alpha val="0"/>
                  </a:srgbClr>
                </a:solidFill>
              </a:rPr>
              <a:t>00/00/2015</a:t>
            </a:r>
            <a:endParaRPr lang="en-US" dirty="0">
              <a:solidFill>
                <a:srgbClr val="B1B1B1">
                  <a:alpha val="0"/>
                </a:srgbClr>
              </a:solidFill>
            </a:endParaRPr>
          </a:p>
        </p:txBody>
      </p:sp>
      <p:sp>
        <p:nvSpPr>
          <p:cNvPr id="12" name="Espace réservé du pied de page 2"/>
          <p:cNvSpPr>
            <a:spLocks noGrp="1"/>
          </p:cNvSpPr>
          <p:nvPr>
            <p:ph type="ftr" sz="quarter" idx="27"/>
          </p:nvPr>
        </p:nvSpPr>
        <p:spPr bwMode="gray">
          <a:xfrm>
            <a:off x="5" y="5020866"/>
            <a:ext cx="327025" cy="122634"/>
          </a:xfrm>
        </p:spPr>
        <p:txBody>
          <a:bodyPr/>
          <a:lstStyle>
            <a:lvl1pPr>
              <a:defRPr sz="100">
                <a:solidFill>
                  <a:schemeClr val="bg2">
                    <a:alpha val="0"/>
                  </a:schemeClr>
                </a:solidFill>
              </a:defRPr>
            </a:lvl1pPr>
          </a:lstStyle>
          <a:p>
            <a:pPr algn="l"/>
            <a:r>
              <a:rPr lang="en-US" dirty="0">
                <a:solidFill>
                  <a:srgbClr val="B1B1B1">
                    <a:alpha val="0"/>
                  </a:srgbClr>
                </a:solidFill>
              </a:rPr>
              <a:t>PRESENTATION TITLE ( FOOTER CAN BE PERSONALIZED AS FOLLOW: INSERT / HEADER AND FOOTER")</a:t>
            </a:r>
          </a:p>
        </p:txBody>
      </p:sp>
      <p:sp>
        <p:nvSpPr>
          <p:cNvPr id="16" name="Espace réservé du numéro de diapositive 3"/>
          <p:cNvSpPr>
            <a:spLocks noGrp="1"/>
          </p:cNvSpPr>
          <p:nvPr>
            <p:ph type="sldNum" sz="quarter" idx="28"/>
          </p:nvPr>
        </p:nvSpPr>
        <p:spPr bwMode="gray">
          <a:xfrm>
            <a:off x="1" y="5020869"/>
            <a:ext cx="327024" cy="122633"/>
          </a:xfrm>
        </p:spPr>
        <p:txBody>
          <a:bodyPr/>
          <a:lstStyle>
            <a:lvl1pPr>
              <a:defRPr sz="100">
                <a:solidFill>
                  <a:schemeClr val="bg2">
                    <a:alpha val="0"/>
                  </a:schemeClr>
                </a:solidFill>
              </a:defRPr>
            </a:lvl1pPr>
          </a:lstStyle>
          <a:p>
            <a:fld id="{733122C9-A0B9-462F-8757-0847AD287B63}" type="slidenum">
              <a:rPr lang="en-US" smtClean="0">
                <a:solidFill>
                  <a:srgbClr val="B1B1B1">
                    <a:alpha val="0"/>
                  </a:srgbClr>
                </a:solidFill>
              </a:rPr>
              <a:pPr/>
              <a:t>‹#›</a:t>
            </a:fld>
            <a:endParaRPr lang="en-US" dirty="0">
              <a:solidFill>
                <a:srgbClr val="B1B1B1">
                  <a:alpha val="0"/>
                </a:srgbClr>
              </a:solidFill>
            </a:endParaRPr>
          </a:p>
        </p:txBody>
      </p:sp>
      <p:sp>
        <p:nvSpPr>
          <p:cNvPr id="19" name="Espace réservé du texte 56"/>
          <p:cNvSpPr>
            <a:spLocks noGrp="1"/>
          </p:cNvSpPr>
          <p:nvPr>
            <p:ph type="body" sz="quarter" idx="30" hasCustomPrompt="1"/>
          </p:nvPr>
        </p:nvSpPr>
        <p:spPr bwMode="gray">
          <a:xfrm>
            <a:off x="6624000" y="3312000"/>
            <a:ext cx="2520000" cy="972000"/>
          </a:xfrm>
          <a:blipFill dpi="0" rotWithShape="1">
            <a:blip r:embed="rId2"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20" name="Espace réservé du texte 56"/>
          <p:cNvSpPr>
            <a:spLocks noGrp="1"/>
          </p:cNvSpPr>
          <p:nvPr>
            <p:ph type="body" sz="quarter" idx="31" hasCustomPrompt="1"/>
          </p:nvPr>
        </p:nvSpPr>
        <p:spPr bwMode="gray">
          <a:xfrm>
            <a:off x="7704000" y="252000"/>
            <a:ext cx="1440000" cy="360000"/>
          </a:xfrm>
          <a:blipFill dpi="0" rotWithShape="1">
            <a:blip r:embed="rId3"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21" name="Espace réservé du texte 56"/>
          <p:cNvSpPr>
            <a:spLocks noGrp="1"/>
          </p:cNvSpPr>
          <p:nvPr>
            <p:ph type="body" sz="quarter" idx="32" hasCustomPrompt="1"/>
          </p:nvPr>
        </p:nvSpPr>
        <p:spPr bwMode="gray">
          <a:xfrm>
            <a:off x="6264000" y="648000"/>
            <a:ext cx="2880000" cy="1440000"/>
          </a:xfrm>
          <a:blipFill dpi="0" rotWithShape="1">
            <a:blip r:embed="rId4"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22" name="Espace réservé du texte 56"/>
          <p:cNvSpPr>
            <a:spLocks noGrp="1"/>
          </p:cNvSpPr>
          <p:nvPr>
            <p:ph type="body" sz="quarter" idx="33" hasCustomPrompt="1"/>
          </p:nvPr>
        </p:nvSpPr>
        <p:spPr bwMode="gray">
          <a:xfrm>
            <a:off x="7693200" y="2916000"/>
            <a:ext cx="1440000" cy="360000"/>
          </a:xfrm>
          <a:blipFill dpi="0" rotWithShape="1">
            <a:blip r:embed="rId5"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pic>
        <p:nvPicPr>
          <p:cNvPr id="13" name="Picture 12"/>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467544" y="4515968"/>
            <a:ext cx="8136904" cy="113917"/>
          </a:xfrm>
          <a:prstGeom prst="rect">
            <a:avLst/>
          </a:prstGeom>
        </p:spPr>
      </p:pic>
    </p:spTree>
    <p:extLst>
      <p:ext uri="{BB962C8B-B14F-4D97-AF65-F5344CB8AC3E}">
        <p14:creationId xmlns:p14="http://schemas.microsoft.com/office/powerpoint/2010/main" val="38746471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Contents">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gray">
          <a:xfrm>
            <a:off x="0" y="0"/>
            <a:ext cx="613220" cy="360000"/>
          </a:xfrm>
          <a:prstGeom prst="rect">
            <a:avLst/>
          </a:prstGeom>
        </p:spPr>
      </p:pic>
      <p:pic>
        <p:nvPicPr>
          <p:cNvPr id="5" name="Imag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 y="792000"/>
            <a:ext cx="610265" cy="252000"/>
          </a:xfrm>
          <a:prstGeom prst="rect">
            <a:avLst/>
          </a:prstGeom>
        </p:spPr>
      </p:pic>
      <p:sp>
        <p:nvSpPr>
          <p:cNvPr id="2" name="Titre 1"/>
          <p:cNvSpPr>
            <a:spLocks noGrp="1"/>
          </p:cNvSpPr>
          <p:nvPr>
            <p:ph type="title" hasCustomPrompt="1"/>
          </p:nvPr>
        </p:nvSpPr>
        <p:spPr bwMode="gray">
          <a:xfrm>
            <a:off x="250825" y="268290"/>
            <a:ext cx="8642350" cy="647278"/>
          </a:xfrm>
        </p:spPr>
        <p:txBody>
          <a:bodyPr/>
          <a:lstStyle>
            <a:lvl1pPr>
              <a:defRPr>
                <a:solidFill>
                  <a:schemeClr val="tx2"/>
                </a:solidFill>
              </a:defRPr>
            </a:lvl1pPr>
          </a:lstStyle>
          <a:p>
            <a:r>
              <a:rPr lang="en-US" noProof="0" dirty="0"/>
              <a:t>TITLE</a:t>
            </a:r>
          </a:p>
        </p:txBody>
      </p:sp>
      <p:sp>
        <p:nvSpPr>
          <p:cNvPr id="6" name="Espace réservé du texte 5"/>
          <p:cNvSpPr>
            <a:spLocks noGrp="1"/>
          </p:cNvSpPr>
          <p:nvPr>
            <p:ph type="body" sz="quarter" idx="10" hasCustomPrompt="1"/>
          </p:nvPr>
        </p:nvSpPr>
        <p:spPr bwMode="gray">
          <a:xfrm>
            <a:off x="1587" y="1122596"/>
            <a:ext cx="2880000" cy="792000"/>
          </a:xfrm>
          <a:blipFill dpi="0" rotWithShape="1">
            <a:blip r:embed="rId4" cstate="screen">
              <a:extLst>
                <a:ext uri="{28A0092B-C50C-407E-A947-70E740481C1C}">
                  <a14:useLocalDpi xmlns:a14="http://schemas.microsoft.com/office/drawing/2010/main"/>
                </a:ext>
              </a:extLst>
            </a:blip>
            <a:srcRect/>
            <a:stretch>
              <a:fillRect/>
            </a:stretch>
          </a:blipFill>
        </p:spPr>
        <p:txBody>
          <a:bodyPr lIns="936000" anchor="ctr" anchorCtr="0"/>
          <a:lstStyle>
            <a:lvl1pPr marL="0" indent="0">
              <a:lnSpc>
                <a:spcPct val="100000"/>
              </a:lnSpc>
              <a:spcBef>
                <a:spcPts val="0"/>
              </a:spcBef>
              <a:spcAft>
                <a:spcPts val="0"/>
              </a:spcAft>
              <a:buFontTx/>
              <a:buNone/>
              <a:defRPr sz="2500">
                <a:solidFill>
                  <a:schemeClr val="bg1"/>
                </a:solidFill>
              </a:defRPr>
            </a:lvl1pPr>
          </a:lstStyle>
          <a:p>
            <a:pPr lvl="0"/>
            <a:r>
              <a:rPr lang="en-US" noProof="0" dirty="0"/>
              <a:t>Chapter 0</a:t>
            </a:r>
          </a:p>
        </p:txBody>
      </p:sp>
      <p:sp>
        <p:nvSpPr>
          <p:cNvPr id="8" name="Espace réservé du texte 7"/>
          <p:cNvSpPr>
            <a:spLocks noGrp="1"/>
          </p:cNvSpPr>
          <p:nvPr>
            <p:ph type="body" sz="quarter" idx="11" hasCustomPrompt="1"/>
          </p:nvPr>
        </p:nvSpPr>
        <p:spPr bwMode="gray">
          <a:xfrm>
            <a:off x="3272975" y="1068596"/>
            <a:ext cx="5620200" cy="900000"/>
          </a:xfrm>
        </p:spPr>
        <p:txBody>
          <a:bodyPr anchor="ctr" anchorCtr="0"/>
          <a:lstStyle>
            <a:lvl1pPr marL="0" indent="0">
              <a:lnSpc>
                <a:spcPct val="110000"/>
              </a:lnSpc>
              <a:spcBef>
                <a:spcPts val="0"/>
              </a:spcBef>
              <a:spcAft>
                <a:spcPts val="0"/>
              </a:spcAft>
              <a:buNone/>
              <a:defRPr sz="1700"/>
            </a:lvl1pPr>
          </a:lstStyle>
          <a:p>
            <a:pPr lvl="0"/>
            <a:r>
              <a:rPr lang="en-US" noProof="0" dirty="0"/>
              <a:t>Text</a:t>
            </a:r>
          </a:p>
        </p:txBody>
      </p:sp>
      <p:sp>
        <p:nvSpPr>
          <p:cNvPr id="9" name="Espace réservé du texte 5"/>
          <p:cNvSpPr>
            <a:spLocks noGrp="1"/>
          </p:cNvSpPr>
          <p:nvPr>
            <p:ph type="body" sz="quarter" idx="12" hasCustomPrompt="1"/>
          </p:nvPr>
        </p:nvSpPr>
        <p:spPr bwMode="gray">
          <a:xfrm>
            <a:off x="0" y="2034112"/>
            <a:ext cx="2880000" cy="792000"/>
          </a:xfrm>
          <a:blipFill dpi="0" rotWithShape="1">
            <a:blip r:embed="rId5" cstate="screen">
              <a:extLst>
                <a:ext uri="{28A0092B-C50C-407E-A947-70E740481C1C}">
                  <a14:useLocalDpi xmlns:a14="http://schemas.microsoft.com/office/drawing/2010/main"/>
                </a:ext>
              </a:extLst>
            </a:blip>
            <a:srcRect/>
            <a:stretch>
              <a:fillRect/>
            </a:stretch>
          </a:blipFill>
        </p:spPr>
        <p:txBody>
          <a:bodyPr lIns="936000" anchor="ctr" anchorCtr="0"/>
          <a:lstStyle>
            <a:lvl1pPr marL="0" indent="0">
              <a:lnSpc>
                <a:spcPct val="100000"/>
              </a:lnSpc>
              <a:spcBef>
                <a:spcPts val="0"/>
              </a:spcBef>
              <a:spcAft>
                <a:spcPts val="0"/>
              </a:spcAft>
              <a:buFontTx/>
              <a:buNone/>
              <a:defRPr sz="2500">
                <a:solidFill>
                  <a:schemeClr val="bg1"/>
                </a:solidFill>
              </a:defRPr>
            </a:lvl1pPr>
          </a:lstStyle>
          <a:p>
            <a:pPr lvl="0"/>
            <a:r>
              <a:rPr lang="en-US" noProof="0" dirty="0"/>
              <a:t>Chapter 0</a:t>
            </a:r>
          </a:p>
        </p:txBody>
      </p:sp>
      <p:sp>
        <p:nvSpPr>
          <p:cNvPr id="10" name="Espace réservé du texte 7"/>
          <p:cNvSpPr>
            <a:spLocks noGrp="1"/>
          </p:cNvSpPr>
          <p:nvPr>
            <p:ph type="body" sz="quarter" idx="13" hasCustomPrompt="1"/>
          </p:nvPr>
        </p:nvSpPr>
        <p:spPr bwMode="gray">
          <a:xfrm>
            <a:off x="3271388" y="1980112"/>
            <a:ext cx="5619506" cy="900000"/>
          </a:xfrm>
        </p:spPr>
        <p:txBody>
          <a:bodyPr anchor="ctr" anchorCtr="0"/>
          <a:lstStyle>
            <a:lvl1pPr marL="0" indent="0">
              <a:lnSpc>
                <a:spcPct val="110000"/>
              </a:lnSpc>
              <a:spcBef>
                <a:spcPts val="0"/>
              </a:spcBef>
              <a:spcAft>
                <a:spcPts val="0"/>
              </a:spcAft>
              <a:buNone/>
              <a:defRPr sz="1700"/>
            </a:lvl1pPr>
          </a:lstStyle>
          <a:p>
            <a:pPr lvl="0"/>
            <a:r>
              <a:rPr lang="en-US" noProof="0" dirty="0"/>
              <a:t>Text</a:t>
            </a:r>
          </a:p>
        </p:txBody>
      </p:sp>
      <p:sp>
        <p:nvSpPr>
          <p:cNvPr id="11" name="Espace réservé du texte 5"/>
          <p:cNvSpPr>
            <a:spLocks noGrp="1"/>
          </p:cNvSpPr>
          <p:nvPr>
            <p:ph type="body" sz="quarter" idx="14" hasCustomPrompt="1"/>
          </p:nvPr>
        </p:nvSpPr>
        <p:spPr bwMode="gray">
          <a:xfrm>
            <a:off x="1587" y="2945628"/>
            <a:ext cx="2880000" cy="792000"/>
          </a:xfrm>
          <a:blipFill dpi="0" rotWithShape="1">
            <a:blip r:embed="rId6" cstate="screen">
              <a:extLst>
                <a:ext uri="{28A0092B-C50C-407E-A947-70E740481C1C}">
                  <a14:useLocalDpi xmlns:a14="http://schemas.microsoft.com/office/drawing/2010/main"/>
                </a:ext>
              </a:extLst>
            </a:blip>
            <a:srcRect/>
            <a:stretch>
              <a:fillRect/>
            </a:stretch>
          </a:blipFill>
        </p:spPr>
        <p:txBody>
          <a:bodyPr lIns="936000" anchor="ctr" anchorCtr="0"/>
          <a:lstStyle>
            <a:lvl1pPr marL="0" indent="0">
              <a:lnSpc>
                <a:spcPct val="100000"/>
              </a:lnSpc>
              <a:spcBef>
                <a:spcPts val="0"/>
              </a:spcBef>
              <a:spcAft>
                <a:spcPts val="0"/>
              </a:spcAft>
              <a:buFontTx/>
              <a:buNone/>
              <a:defRPr sz="2500">
                <a:solidFill>
                  <a:schemeClr val="bg1"/>
                </a:solidFill>
              </a:defRPr>
            </a:lvl1pPr>
          </a:lstStyle>
          <a:p>
            <a:pPr lvl="0"/>
            <a:r>
              <a:rPr lang="en-US" noProof="0" dirty="0"/>
              <a:t>Chapter 0</a:t>
            </a:r>
          </a:p>
        </p:txBody>
      </p:sp>
      <p:sp>
        <p:nvSpPr>
          <p:cNvPr id="12" name="Espace réservé du texte 7"/>
          <p:cNvSpPr>
            <a:spLocks noGrp="1"/>
          </p:cNvSpPr>
          <p:nvPr>
            <p:ph type="body" sz="quarter" idx="15" hasCustomPrompt="1"/>
          </p:nvPr>
        </p:nvSpPr>
        <p:spPr bwMode="gray">
          <a:xfrm>
            <a:off x="3272975" y="2891628"/>
            <a:ext cx="5619506" cy="900000"/>
          </a:xfrm>
        </p:spPr>
        <p:txBody>
          <a:bodyPr anchor="ctr" anchorCtr="0"/>
          <a:lstStyle>
            <a:lvl1pPr marL="0" indent="0">
              <a:lnSpc>
                <a:spcPct val="110000"/>
              </a:lnSpc>
              <a:spcBef>
                <a:spcPts val="0"/>
              </a:spcBef>
              <a:spcAft>
                <a:spcPts val="0"/>
              </a:spcAft>
              <a:buNone/>
              <a:defRPr sz="1700"/>
            </a:lvl1pPr>
          </a:lstStyle>
          <a:p>
            <a:pPr lvl="0"/>
            <a:r>
              <a:rPr lang="en-US" noProof="0" dirty="0"/>
              <a:t>Text</a:t>
            </a:r>
          </a:p>
        </p:txBody>
      </p:sp>
      <p:sp>
        <p:nvSpPr>
          <p:cNvPr id="13" name="Espace réservé du texte 5"/>
          <p:cNvSpPr>
            <a:spLocks noGrp="1"/>
          </p:cNvSpPr>
          <p:nvPr>
            <p:ph type="body" sz="quarter" idx="16" hasCustomPrompt="1"/>
          </p:nvPr>
        </p:nvSpPr>
        <p:spPr bwMode="gray">
          <a:xfrm>
            <a:off x="0" y="3857143"/>
            <a:ext cx="2880000" cy="792000"/>
          </a:xfrm>
          <a:blipFill dpi="0" rotWithShape="1">
            <a:blip r:embed="rId7" cstate="screen">
              <a:extLst>
                <a:ext uri="{28A0092B-C50C-407E-A947-70E740481C1C}">
                  <a14:useLocalDpi xmlns:a14="http://schemas.microsoft.com/office/drawing/2010/main"/>
                </a:ext>
              </a:extLst>
            </a:blip>
            <a:srcRect/>
            <a:stretch>
              <a:fillRect/>
            </a:stretch>
          </a:blipFill>
        </p:spPr>
        <p:txBody>
          <a:bodyPr lIns="936000" anchor="ctr" anchorCtr="0"/>
          <a:lstStyle>
            <a:lvl1pPr marL="0" indent="0">
              <a:lnSpc>
                <a:spcPct val="100000"/>
              </a:lnSpc>
              <a:spcBef>
                <a:spcPts val="0"/>
              </a:spcBef>
              <a:spcAft>
                <a:spcPts val="0"/>
              </a:spcAft>
              <a:buFontTx/>
              <a:buNone/>
              <a:defRPr sz="2500">
                <a:solidFill>
                  <a:schemeClr val="bg1"/>
                </a:solidFill>
              </a:defRPr>
            </a:lvl1pPr>
          </a:lstStyle>
          <a:p>
            <a:pPr lvl="0"/>
            <a:r>
              <a:rPr lang="en-US" noProof="0" dirty="0"/>
              <a:t>Chapter 0</a:t>
            </a:r>
          </a:p>
        </p:txBody>
      </p:sp>
      <p:sp>
        <p:nvSpPr>
          <p:cNvPr id="14" name="Espace réservé du texte 7"/>
          <p:cNvSpPr>
            <a:spLocks noGrp="1"/>
          </p:cNvSpPr>
          <p:nvPr>
            <p:ph type="body" sz="quarter" idx="17" hasCustomPrompt="1"/>
          </p:nvPr>
        </p:nvSpPr>
        <p:spPr bwMode="gray">
          <a:xfrm>
            <a:off x="3273669" y="3803143"/>
            <a:ext cx="5619506" cy="900000"/>
          </a:xfrm>
        </p:spPr>
        <p:txBody>
          <a:bodyPr anchor="ctr" anchorCtr="0"/>
          <a:lstStyle>
            <a:lvl1pPr marL="0" indent="0">
              <a:lnSpc>
                <a:spcPct val="110000"/>
              </a:lnSpc>
              <a:spcBef>
                <a:spcPts val="0"/>
              </a:spcBef>
              <a:spcAft>
                <a:spcPts val="0"/>
              </a:spcAft>
              <a:buNone/>
              <a:defRPr sz="1700"/>
            </a:lvl1pPr>
          </a:lstStyle>
          <a:p>
            <a:pPr lvl="0"/>
            <a:r>
              <a:rPr lang="en-US" noProof="0" dirty="0"/>
              <a:t>Text</a:t>
            </a:r>
          </a:p>
        </p:txBody>
      </p:sp>
      <p:sp>
        <p:nvSpPr>
          <p:cNvPr id="15" name="Espace réservé de la date 1"/>
          <p:cNvSpPr>
            <a:spLocks noGrp="1"/>
          </p:cNvSpPr>
          <p:nvPr>
            <p:ph type="dt" sz="half" idx="24"/>
          </p:nvPr>
        </p:nvSpPr>
        <p:spPr bwMode="gray">
          <a:xfrm>
            <a:off x="5" y="5020866"/>
            <a:ext cx="327025" cy="122634"/>
          </a:xfrm>
        </p:spPr>
        <p:txBody>
          <a:bodyPr/>
          <a:lstStyle>
            <a:lvl1pPr>
              <a:defRPr sz="100">
                <a:solidFill>
                  <a:schemeClr val="bg2">
                    <a:alpha val="0"/>
                  </a:schemeClr>
                </a:solidFill>
              </a:defRPr>
            </a:lvl1pPr>
          </a:lstStyle>
          <a:p>
            <a:pPr algn="l"/>
            <a:r>
              <a:rPr lang="fr-FR" dirty="0">
                <a:solidFill>
                  <a:srgbClr val="B1B1B1">
                    <a:alpha val="0"/>
                  </a:srgbClr>
                </a:solidFill>
              </a:rPr>
              <a:t>00/00/2015</a:t>
            </a:r>
            <a:endParaRPr lang="en-US" dirty="0">
              <a:solidFill>
                <a:srgbClr val="B1B1B1">
                  <a:alpha val="0"/>
                </a:srgbClr>
              </a:solidFill>
            </a:endParaRPr>
          </a:p>
        </p:txBody>
      </p:sp>
      <p:sp>
        <p:nvSpPr>
          <p:cNvPr id="18" name="Espace réservé du pied de page 2"/>
          <p:cNvSpPr>
            <a:spLocks noGrp="1"/>
          </p:cNvSpPr>
          <p:nvPr>
            <p:ph type="ftr" sz="quarter" idx="25"/>
          </p:nvPr>
        </p:nvSpPr>
        <p:spPr bwMode="gray">
          <a:xfrm>
            <a:off x="5" y="5020866"/>
            <a:ext cx="327025" cy="122634"/>
          </a:xfrm>
        </p:spPr>
        <p:txBody>
          <a:bodyPr/>
          <a:lstStyle>
            <a:lvl1pPr>
              <a:defRPr sz="100">
                <a:solidFill>
                  <a:schemeClr val="bg2">
                    <a:alpha val="0"/>
                  </a:schemeClr>
                </a:solidFill>
              </a:defRPr>
            </a:lvl1pPr>
          </a:lstStyle>
          <a:p>
            <a:pPr algn="l"/>
            <a:r>
              <a:rPr lang="en-US" dirty="0">
                <a:solidFill>
                  <a:srgbClr val="B1B1B1">
                    <a:alpha val="0"/>
                  </a:srgbClr>
                </a:solidFill>
              </a:rPr>
              <a:t>PRESENTATION TITLE ( FOOTER CAN BE PERSONALIZED AS FOLLOW: INSERT / HEADER AND FOOTER")</a:t>
            </a:r>
          </a:p>
        </p:txBody>
      </p:sp>
      <p:sp>
        <p:nvSpPr>
          <p:cNvPr id="19" name="Espace réservé du numéro de diapositive 3"/>
          <p:cNvSpPr>
            <a:spLocks noGrp="1"/>
          </p:cNvSpPr>
          <p:nvPr>
            <p:ph type="sldNum" sz="quarter" idx="26"/>
          </p:nvPr>
        </p:nvSpPr>
        <p:spPr bwMode="gray">
          <a:xfrm>
            <a:off x="1" y="5020869"/>
            <a:ext cx="327024" cy="122633"/>
          </a:xfrm>
        </p:spPr>
        <p:txBody>
          <a:bodyPr/>
          <a:lstStyle>
            <a:lvl1pPr>
              <a:defRPr sz="100">
                <a:solidFill>
                  <a:schemeClr val="bg2">
                    <a:alpha val="0"/>
                  </a:schemeClr>
                </a:solidFill>
              </a:defRPr>
            </a:lvl1pPr>
          </a:lstStyle>
          <a:p>
            <a:fld id="{733122C9-A0B9-462F-8757-0847AD287B63}" type="slidenum">
              <a:rPr lang="en-US" smtClean="0">
                <a:solidFill>
                  <a:srgbClr val="B1B1B1">
                    <a:alpha val="0"/>
                  </a:srgbClr>
                </a:solidFill>
              </a:rPr>
              <a:pPr/>
              <a:t>‹#›</a:t>
            </a:fld>
            <a:endParaRPr lang="en-US" dirty="0">
              <a:solidFill>
                <a:srgbClr val="B1B1B1">
                  <a:alpha val="0"/>
                </a:srgbClr>
              </a:solidFill>
            </a:endParaRPr>
          </a:p>
        </p:txBody>
      </p:sp>
    </p:spTree>
    <p:extLst>
      <p:ext uri="{BB962C8B-B14F-4D97-AF65-F5344CB8AC3E}">
        <p14:creationId xmlns:p14="http://schemas.microsoft.com/office/powerpoint/2010/main" val="1174190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and content A">
    <p:spTree>
      <p:nvGrpSpPr>
        <p:cNvPr id="1" name=""/>
        <p:cNvGrpSpPr/>
        <p:nvPr/>
      </p:nvGrpSpPr>
      <p:grpSpPr>
        <a:xfrm>
          <a:off x="0" y="0"/>
          <a:ext cx="0" cy="0"/>
          <a:chOff x="0" y="0"/>
          <a:chExt cx="0" cy="0"/>
        </a:xfrm>
      </p:grpSpPr>
      <p:sp>
        <p:nvSpPr>
          <p:cNvPr id="3" name="Espace réservé du contenu 2"/>
          <p:cNvSpPr>
            <a:spLocks noGrp="1"/>
          </p:cNvSpPr>
          <p:nvPr>
            <p:ph idx="1" hasCustomPrompt="1"/>
          </p:nvPr>
        </p:nvSpPr>
        <p:spPr bwMode="gray"/>
        <p:txBody>
          <a:bodyPr/>
          <a:lstStyle>
            <a:lvl2pPr>
              <a:defRPr/>
            </a:lvl2pPr>
            <a:lvl3pPr>
              <a:defRPr/>
            </a:lvl3pPr>
            <a:lvl4pPr>
              <a:defRPr baseline="0"/>
            </a:lvl4pPr>
            <a:lvl5pPr>
              <a:defRPr/>
            </a:lvl5pPr>
          </a:lstStyle>
          <a:p>
            <a:pPr lvl="0"/>
            <a:r>
              <a:rPr lang="en-US" noProof="0" dirty="0"/>
              <a:t>Text level 1</a:t>
            </a:r>
          </a:p>
          <a:p>
            <a:pPr lvl="1"/>
            <a:r>
              <a:rPr lang="en-US" noProof="0" dirty="0"/>
              <a:t>Text level 2</a:t>
            </a:r>
          </a:p>
          <a:p>
            <a:pPr lvl="2"/>
            <a:r>
              <a:rPr lang="en-US" noProof="0" dirty="0"/>
              <a:t>Text level 3</a:t>
            </a:r>
          </a:p>
          <a:p>
            <a:pPr lvl="3"/>
            <a:r>
              <a:rPr lang="en-US" noProof="0" dirty="0"/>
              <a:t>Text level 4</a:t>
            </a:r>
          </a:p>
          <a:p>
            <a:pPr lvl="4"/>
            <a:r>
              <a:rPr lang="en-US" noProof="0" dirty="0"/>
              <a:t>Text level 5</a:t>
            </a:r>
          </a:p>
        </p:txBody>
      </p:sp>
      <p:sp>
        <p:nvSpPr>
          <p:cNvPr id="5" name="Espace réservé du texte 4"/>
          <p:cNvSpPr>
            <a:spLocks noGrp="1"/>
          </p:cNvSpPr>
          <p:nvPr>
            <p:ph type="body" sz="quarter" idx="10" hasCustomPrompt="1"/>
          </p:nvPr>
        </p:nvSpPr>
        <p:spPr bwMode="gray">
          <a:xfrm>
            <a:off x="250828" y="303214"/>
            <a:ext cx="8642351" cy="684212"/>
          </a:xfrm>
        </p:spPr>
        <p:txBody>
          <a:bodyPr anchor="ctr" anchorCtr="0"/>
          <a:lstStyle>
            <a:lvl1pPr marL="0" indent="0">
              <a:lnSpc>
                <a:spcPct val="90000"/>
              </a:lnSpc>
              <a:spcBef>
                <a:spcPts val="0"/>
              </a:spcBef>
              <a:spcAft>
                <a:spcPts val="0"/>
              </a:spcAft>
              <a:buSzPct val="25000"/>
              <a:buFontTx/>
              <a:buBlip>
                <a:blip r:embed="rId2"/>
              </a:buBlip>
              <a:defRPr sz="2300" b="1">
                <a:solidFill>
                  <a:schemeClr val="bg1"/>
                </a:solidFill>
              </a:defRPr>
            </a:lvl1pPr>
            <a:lvl2pPr marL="0" indent="0">
              <a:lnSpc>
                <a:spcPct val="90000"/>
              </a:lnSpc>
              <a:spcBef>
                <a:spcPts val="0"/>
              </a:spcBef>
              <a:spcAft>
                <a:spcPts val="0"/>
              </a:spcAft>
              <a:buSzPct val="25000"/>
              <a:buFontTx/>
              <a:buBlip>
                <a:blip r:embed="rId2"/>
              </a:buBlip>
              <a:defRPr sz="2000">
                <a:solidFill>
                  <a:schemeClr val="bg1"/>
                </a:solidFill>
              </a:defRPr>
            </a:lvl2pPr>
          </a:lstStyle>
          <a:p>
            <a:pPr lvl="0"/>
            <a:r>
              <a:rPr lang="en-US" noProof="0" dirty="0"/>
              <a:t>TITLE</a:t>
            </a:r>
          </a:p>
          <a:p>
            <a:pPr lvl="1"/>
            <a:r>
              <a:rPr lang="en-US" noProof="0" dirty="0"/>
              <a:t>Sub-title</a:t>
            </a:r>
          </a:p>
        </p:txBody>
      </p:sp>
      <p:sp>
        <p:nvSpPr>
          <p:cNvPr id="2" name="Espace réservé de la date 1"/>
          <p:cNvSpPr>
            <a:spLocks noGrp="1"/>
          </p:cNvSpPr>
          <p:nvPr>
            <p:ph type="dt" sz="half" idx="11"/>
          </p:nvPr>
        </p:nvSpPr>
        <p:spPr bwMode="gray"/>
        <p:txBody>
          <a:bodyPr/>
          <a:lstStyle/>
          <a:p>
            <a:pPr algn="l"/>
            <a:r>
              <a:rPr lang="fr-FR" dirty="0">
                <a:solidFill>
                  <a:srgbClr val="B1B1B1"/>
                </a:solidFill>
              </a:rPr>
              <a:t>00/00/2015</a:t>
            </a:r>
            <a:endParaRPr lang="en-US" dirty="0">
              <a:solidFill>
                <a:srgbClr val="B1B1B1"/>
              </a:solidFill>
            </a:endParaRPr>
          </a:p>
        </p:txBody>
      </p:sp>
      <p:sp>
        <p:nvSpPr>
          <p:cNvPr id="4" name="Espace réservé du pied de page 3"/>
          <p:cNvSpPr>
            <a:spLocks noGrp="1"/>
          </p:cNvSpPr>
          <p:nvPr>
            <p:ph type="ftr" sz="quarter" idx="12"/>
          </p:nvPr>
        </p:nvSpPr>
        <p:spPr bwMode="gray"/>
        <p:txBody>
          <a:bodyPr/>
          <a:lstStyle/>
          <a:p>
            <a:pPr algn="l"/>
            <a:r>
              <a:rPr lang="en-US" dirty="0">
                <a:solidFill>
                  <a:srgbClr val="B1B1B1"/>
                </a:solidFill>
              </a:rPr>
              <a:t>PRESENTATION TITLE ( FOOTER CAN BE PERSONALIZED AS FOLLOW: INSERT / HEADER AND FOOTER")</a:t>
            </a:r>
          </a:p>
        </p:txBody>
      </p:sp>
      <p:sp>
        <p:nvSpPr>
          <p:cNvPr id="6" name="Espace réservé du numéro de diapositive 5"/>
          <p:cNvSpPr>
            <a:spLocks noGrp="1"/>
          </p:cNvSpPr>
          <p:nvPr>
            <p:ph type="sldNum" sz="quarter" idx="13"/>
          </p:nvPr>
        </p:nvSpPr>
        <p:spPr bwMode="gray"/>
        <p:txBody>
          <a:bodyPr/>
          <a:lstStyle/>
          <a:p>
            <a:fld id="{733122C9-A0B9-462F-8757-0847AD287B63}" type="slidenum">
              <a:rPr lang="en-US" smtClean="0">
                <a:solidFill>
                  <a:srgbClr val="B1B1B1"/>
                </a:solidFill>
              </a:rPr>
              <a:pPr/>
              <a:t>‹#›</a:t>
            </a:fld>
            <a:endParaRPr lang="en-US" dirty="0">
              <a:solidFill>
                <a:srgbClr val="B1B1B1"/>
              </a:solidFill>
            </a:endParaRPr>
          </a:p>
        </p:txBody>
      </p:sp>
    </p:spTree>
    <p:extLst>
      <p:ext uri="{BB962C8B-B14F-4D97-AF65-F5344CB8AC3E}">
        <p14:creationId xmlns:p14="http://schemas.microsoft.com/office/powerpoint/2010/main" val="26385464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B">
    <p:spTree>
      <p:nvGrpSpPr>
        <p:cNvPr id="1" name=""/>
        <p:cNvGrpSpPr/>
        <p:nvPr/>
      </p:nvGrpSpPr>
      <p:grpSpPr>
        <a:xfrm>
          <a:off x="0" y="0"/>
          <a:ext cx="0" cy="0"/>
          <a:chOff x="0" y="0"/>
          <a:chExt cx="0" cy="0"/>
        </a:xfrm>
      </p:grpSpPr>
      <p:sp>
        <p:nvSpPr>
          <p:cNvPr id="3" name="Espace réservé du contenu 2"/>
          <p:cNvSpPr>
            <a:spLocks noGrp="1"/>
          </p:cNvSpPr>
          <p:nvPr>
            <p:ph idx="1" hasCustomPrompt="1"/>
          </p:nvPr>
        </p:nvSpPr>
        <p:spPr bwMode="gray"/>
        <p:txBody>
          <a:bodyPr/>
          <a:lstStyle>
            <a:lvl1pPr marL="0" indent="0">
              <a:buFontTx/>
              <a:buNone/>
              <a:defRPr sz="2000"/>
            </a:lvl1pPr>
            <a:lvl2pPr marL="216000" indent="-216000">
              <a:buSzPct val="70000"/>
              <a:buFont typeface="Wingdings" panose="05000000000000000000" pitchFamily="2" charset="2"/>
              <a:buChar char="l"/>
              <a:defRPr sz="1800"/>
            </a:lvl2pPr>
            <a:lvl3pPr>
              <a:defRPr/>
            </a:lvl3pPr>
            <a:lvl4pPr>
              <a:defRPr baseline="0"/>
            </a:lvl4pPr>
            <a:lvl5pPr>
              <a:defRPr/>
            </a:lvl5pPr>
          </a:lstStyle>
          <a:p>
            <a:pPr lvl="0"/>
            <a:r>
              <a:rPr lang="en-US" noProof="0" dirty="0"/>
              <a:t>Text level 1</a:t>
            </a:r>
          </a:p>
          <a:p>
            <a:pPr lvl="1"/>
            <a:r>
              <a:rPr lang="en-US" noProof="0" dirty="0"/>
              <a:t>Text level 2</a:t>
            </a:r>
          </a:p>
        </p:txBody>
      </p:sp>
      <p:sp>
        <p:nvSpPr>
          <p:cNvPr id="5" name="Espace réservé du texte 4"/>
          <p:cNvSpPr>
            <a:spLocks noGrp="1"/>
          </p:cNvSpPr>
          <p:nvPr>
            <p:ph type="body" sz="quarter" idx="10" hasCustomPrompt="1"/>
          </p:nvPr>
        </p:nvSpPr>
        <p:spPr bwMode="gray">
          <a:xfrm>
            <a:off x="250828" y="303214"/>
            <a:ext cx="8642351" cy="684212"/>
          </a:xfrm>
        </p:spPr>
        <p:txBody>
          <a:bodyPr anchor="ctr" anchorCtr="0"/>
          <a:lstStyle>
            <a:lvl1pPr marL="0" indent="0">
              <a:lnSpc>
                <a:spcPct val="90000"/>
              </a:lnSpc>
              <a:spcBef>
                <a:spcPts val="0"/>
              </a:spcBef>
              <a:spcAft>
                <a:spcPts val="0"/>
              </a:spcAft>
              <a:buSzPct val="25000"/>
              <a:buFontTx/>
              <a:buBlip>
                <a:blip r:embed="rId2"/>
              </a:buBlip>
              <a:defRPr sz="2300" b="1">
                <a:solidFill>
                  <a:schemeClr val="bg1"/>
                </a:solidFill>
              </a:defRPr>
            </a:lvl1pPr>
            <a:lvl2pPr marL="0" indent="0">
              <a:lnSpc>
                <a:spcPct val="90000"/>
              </a:lnSpc>
              <a:spcBef>
                <a:spcPts val="0"/>
              </a:spcBef>
              <a:spcAft>
                <a:spcPts val="0"/>
              </a:spcAft>
              <a:buSzPct val="25000"/>
              <a:buFontTx/>
              <a:buBlip>
                <a:blip r:embed="rId2"/>
              </a:buBlip>
              <a:defRPr sz="2000">
                <a:solidFill>
                  <a:schemeClr val="bg1"/>
                </a:solidFill>
              </a:defRPr>
            </a:lvl2pPr>
          </a:lstStyle>
          <a:p>
            <a:pPr lvl="0"/>
            <a:r>
              <a:rPr lang="en-US" noProof="0" dirty="0"/>
              <a:t>TITLE</a:t>
            </a:r>
          </a:p>
          <a:p>
            <a:pPr lvl="1"/>
            <a:r>
              <a:rPr lang="en-US" noProof="0" dirty="0"/>
              <a:t>Sub-title</a:t>
            </a:r>
          </a:p>
        </p:txBody>
      </p:sp>
      <p:sp>
        <p:nvSpPr>
          <p:cNvPr id="2" name="Espace réservé de la date 1"/>
          <p:cNvSpPr>
            <a:spLocks noGrp="1"/>
          </p:cNvSpPr>
          <p:nvPr>
            <p:ph type="dt" sz="half" idx="11"/>
          </p:nvPr>
        </p:nvSpPr>
        <p:spPr bwMode="gray"/>
        <p:txBody>
          <a:bodyPr/>
          <a:lstStyle/>
          <a:p>
            <a:pPr algn="l"/>
            <a:r>
              <a:rPr lang="fr-FR" dirty="0">
                <a:solidFill>
                  <a:srgbClr val="B1B1B1"/>
                </a:solidFill>
              </a:rPr>
              <a:t>00/00/2015</a:t>
            </a:r>
            <a:endParaRPr lang="en-US" dirty="0">
              <a:solidFill>
                <a:srgbClr val="B1B1B1"/>
              </a:solidFill>
            </a:endParaRPr>
          </a:p>
        </p:txBody>
      </p:sp>
      <p:sp>
        <p:nvSpPr>
          <p:cNvPr id="4" name="Espace réservé du pied de page 3"/>
          <p:cNvSpPr>
            <a:spLocks noGrp="1"/>
          </p:cNvSpPr>
          <p:nvPr>
            <p:ph type="ftr" sz="quarter" idx="12"/>
          </p:nvPr>
        </p:nvSpPr>
        <p:spPr bwMode="gray"/>
        <p:txBody>
          <a:bodyPr/>
          <a:lstStyle/>
          <a:p>
            <a:pPr algn="l"/>
            <a:r>
              <a:rPr lang="en-US" dirty="0">
                <a:solidFill>
                  <a:srgbClr val="B1B1B1"/>
                </a:solidFill>
              </a:rPr>
              <a:t>PRESENTATION TITLE ( FOOTER CAN BE PERSONALIZED AS FOLLOW: INSERT / HEADER AND FOOTER")</a:t>
            </a:r>
          </a:p>
        </p:txBody>
      </p:sp>
      <p:sp>
        <p:nvSpPr>
          <p:cNvPr id="6" name="Espace réservé du numéro de diapositive 5"/>
          <p:cNvSpPr>
            <a:spLocks noGrp="1"/>
          </p:cNvSpPr>
          <p:nvPr>
            <p:ph type="sldNum" sz="quarter" idx="13"/>
          </p:nvPr>
        </p:nvSpPr>
        <p:spPr bwMode="gray"/>
        <p:txBody>
          <a:bodyPr/>
          <a:lstStyle/>
          <a:p>
            <a:fld id="{733122C9-A0B9-462F-8757-0847AD287B63}" type="slidenum">
              <a:rPr lang="en-US" smtClean="0">
                <a:solidFill>
                  <a:srgbClr val="B1B1B1"/>
                </a:solidFill>
              </a:rPr>
              <a:pPr/>
              <a:t>‹#›</a:t>
            </a:fld>
            <a:endParaRPr lang="en-US" dirty="0">
              <a:solidFill>
                <a:srgbClr val="B1B1B1"/>
              </a:solidFill>
            </a:endParaRPr>
          </a:p>
        </p:txBody>
      </p:sp>
    </p:spTree>
    <p:extLst>
      <p:ext uri="{BB962C8B-B14F-4D97-AF65-F5344CB8AC3E}">
        <p14:creationId xmlns:p14="http://schemas.microsoft.com/office/powerpoint/2010/main" val="14931395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and picture">
    <p:spTree>
      <p:nvGrpSpPr>
        <p:cNvPr id="1" name=""/>
        <p:cNvGrpSpPr/>
        <p:nvPr/>
      </p:nvGrpSpPr>
      <p:grpSpPr>
        <a:xfrm>
          <a:off x="0" y="0"/>
          <a:ext cx="0" cy="0"/>
          <a:chOff x="0" y="0"/>
          <a:chExt cx="0" cy="0"/>
        </a:xfrm>
      </p:grpSpPr>
      <p:sp>
        <p:nvSpPr>
          <p:cNvPr id="3" name="Espace réservé du contenu 2"/>
          <p:cNvSpPr>
            <a:spLocks noGrp="1"/>
          </p:cNvSpPr>
          <p:nvPr>
            <p:ph idx="1" hasCustomPrompt="1"/>
          </p:nvPr>
        </p:nvSpPr>
        <p:spPr bwMode="gray">
          <a:xfrm>
            <a:off x="250829" y="1492250"/>
            <a:ext cx="3529087" cy="3039270"/>
          </a:xfrm>
        </p:spPr>
        <p:txBody>
          <a:bodyPr/>
          <a:lstStyle>
            <a:lvl2pPr>
              <a:defRPr/>
            </a:lvl2pPr>
            <a:lvl3pPr>
              <a:defRPr/>
            </a:lvl3pPr>
            <a:lvl4pPr>
              <a:defRPr baseline="0"/>
            </a:lvl4pPr>
            <a:lvl5pPr>
              <a:defRPr/>
            </a:lvl5pPr>
          </a:lstStyle>
          <a:p>
            <a:pPr lvl="0"/>
            <a:r>
              <a:rPr lang="en-US" noProof="0" dirty="0"/>
              <a:t>Text level 1</a:t>
            </a:r>
          </a:p>
          <a:p>
            <a:pPr lvl="1"/>
            <a:r>
              <a:rPr lang="en-US" noProof="0" dirty="0"/>
              <a:t>Text level 2</a:t>
            </a:r>
          </a:p>
          <a:p>
            <a:pPr lvl="2"/>
            <a:r>
              <a:rPr lang="en-US" noProof="0" dirty="0"/>
              <a:t>Text level 3</a:t>
            </a:r>
          </a:p>
          <a:p>
            <a:pPr lvl="3"/>
            <a:r>
              <a:rPr lang="en-US" noProof="0" dirty="0"/>
              <a:t>Text level 4</a:t>
            </a:r>
          </a:p>
          <a:p>
            <a:pPr lvl="4"/>
            <a:r>
              <a:rPr lang="en-US" noProof="0" dirty="0"/>
              <a:t>Text level 5</a:t>
            </a:r>
          </a:p>
        </p:txBody>
      </p:sp>
      <p:sp>
        <p:nvSpPr>
          <p:cNvPr id="5" name="Espace réservé pour une image  61"/>
          <p:cNvSpPr>
            <a:spLocks noGrp="1"/>
          </p:cNvSpPr>
          <p:nvPr>
            <p:ph type="pic" sz="quarter" idx="25" hasCustomPrompt="1"/>
          </p:nvPr>
        </p:nvSpPr>
        <p:spPr bwMode="gray">
          <a:xfrm>
            <a:off x="4067945" y="1527175"/>
            <a:ext cx="4825230" cy="3004344"/>
          </a:xfrm>
          <a:solidFill>
            <a:schemeClr val="bg2"/>
          </a:solidFill>
        </p:spPr>
        <p:txBody>
          <a:bodyPr lIns="360000" tIns="720000" rIns="360000" anchor="ctr" anchorCtr="0"/>
          <a:lstStyle>
            <a:lvl1pPr marL="0" marR="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lvl1pPr>
          </a:lstStyle>
          <a:p>
            <a:r>
              <a:rPr lang="en-US" noProof="0" dirty="0"/>
              <a:t>Select the icon to insert a picture</a:t>
            </a:r>
          </a:p>
        </p:txBody>
      </p:sp>
      <p:sp>
        <p:nvSpPr>
          <p:cNvPr id="6" name="Espace réservé du texte 4"/>
          <p:cNvSpPr>
            <a:spLocks noGrp="1"/>
          </p:cNvSpPr>
          <p:nvPr>
            <p:ph type="body" sz="quarter" idx="10" hasCustomPrompt="1"/>
          </p:nvPr>
        </p:nvSpPr>
        <p:spPr bwMode="gray">
          <a:xfrm>
            <a:off x="250825" y="303214"/>
            <a:ext cx="8642350" cy="684212"/>
          </a:xfrm>
        </p:spPr>
        <p:txBody>
          <a:bodyPr anchor="ctr" anchorCtr="0"/>
          <a:lstStyle>
            <a:lvl1pPr marL="0" indent="0">
              <a:lnSpc>
                <a:spcPct val="90000"/>
              </a:lnSpc>
              <a:spcBef>
                <a:spcPts val="0"/>
              </a:spcBef>
              <a:spcAft>
                <a:spcPts val="0"/>
              </a:spcAft>
              <a:buSzPct val="25000"/>
              <a:buFontTx/>
              <a:buBlip>
                <a:blip r:embed="rId2"/>
              </a:buBlip>
              <a:defRPr sz="2300" b="1">
                <a:solidFill>
                  <a:schemeClr val="bg1"/>
                </a:solidFill>
              </a:defRPr>
            </a:lvl1pPr>
            <a:lvl2pPr marL="0" indent="0">
              <a:lnSpc>
                <a:spcPct val="90000"/>
              </a:lnSpc>
              <a:spcBef>
                <a:spcPts val="0"/>
              </a:spcBef>
              <a:spcAft>
                <a:spcPts val="0"/>
              </a:spcAft>
              <a:buSzPct val="25000"/>
              <a:buFontTx/>
              <a:buBlip>
                <a:blip r:embed="rId2"/>
              </a:buBlip>
              <a:defRPr sz="2000">
                <a:solidFill>
                  <a:schemeClr val="bg1"/>
                </a:solidFill>
              </a:defRPr>
            </a:lvl2pPr>
          </a:lstStyle>
          <a:p>
            <a:pPr lvl="0"/>
            <a:r>
              <a:rPr lang="en-US" noProof="0" dirty="0"/>
              <a:t>TITLE</a:t>
            </a:r>
          </a:p>
          <a:p>
            <a:pPr lvl="1"/>
            <a:r>
              <a:rPr lang="en-US" noProof="0" dirty="0"/>
              <a:t>Sub-title</a:t>
            </a:r>
          </a:p>
        </p:txBody>
      </p:sp>
      <p:sp>
        <p:nvSpPr>
          <p:cNvPr id="2" name="Espace réservé de la date 1"/>
          <p:cNvSpPr>
            <a:spLocks noGrp="1"/>
          </p:cNvSpPr>
          <p:nvPr>
            <p:ph type="dt" sz="half" idx="26"/>
          </p:nvPr>
        </p:nvSpPr>
        <p:spPr bwMode="gray"/>
        <p:txBody>
          <a:bodyPr/>
          <a:lstStyle/>
          <a:p>
            <a:pPr algn="l"/>
            <a:r>
              <a:rPr lang="fr-FR" dirty="0">
                <a:solidFill>
                  <a:srgbClr val="B1B1B1"/>
                </a:solidFill>
              </a:rPr>
              <a:t>00/00/2015</a:t>
            </a:r>
            <a:endParaRPr lang="en-US" dirty="0">
              <a:solidFill>
                <a:srgbClr val="B1B1B1"/>
              </a:solidFill>
            </a:endParaRPr>
          </a:p>
        </p:txBody>
      </p:sp>
      <p:sp>
        <p:nvSpPr>
          <p:cNvPr id="7" name="Espace réservé du pied de page 6"/>
          <p:cNvSpPr>
            <a:spLocks noGrp="1"/>
          </p:cNvSpPr>
          <p:nvPr>
            <p:ph type="ftr" sz="quarter" idx="27"/>
          </p:nvPr>
        </p:nvSpPr>
        <p:spPr bwMode="gray"/>
        <p:txBody>
          <a:bodyPr/>
          <a:lstStyle/>
          <a:p>
            <a:pPr algn="l"/>
            <a:r>
              <a:rPr lang="en-US" dirty="0">
                <a:solidFill>
                  <a:srgbClr val="B1B1B1"/>
                </a:solidFill>
              </a:rPr>
              <a:t>PRESENTATION TITLE ( FOOTER CAN BE PERSONALIZED AS FOLLOW: INSERT / HEADER AND FOOTER")</a:t>
            </a:r>
          </a:p>
        </p:txBody>
      </p:sp>
      <p:sp>
        <p:nvSpPr>
          <p:cNvPr id="8" name="Espace réservé du numéro de diapositive 7"/>
          <p:cNvSpPr>
            <a:spLocks noGrp="1"/>
          </p:cNvSpPr>
          <p:nvPr>
            <p:ph type="sldNum" sz="quarter" idx="28"/>
          </p:nvPr>
        </p:nvSpPr>
        <p:spPr bwMode="gray"/>
        <p:txBody>
          <a:bodyPr/>
          <a:lstStyle/>
          <a:p>
            <a:fld id="{733122C9-A0B9-462F-8757-0847AD287B63}" type="slidenum">
              <a:rPr lang="en-US" smtClean="0">
                <a:solidFill>
                  <a:srgbClr val="B1B1B1"/>
                </a:solidFill>
              </a:rPr>
              <a:pPr/>
              <a:t>‹#›</a:t>
            </a:fld>
            <a:endParaRPr lang="en-US" dirty="0">
              <a:solidFill>
                <a:srgbClr val="B1B1B1"/>
              </a:solidFill>
            </a:endParaRPr>
          </a:p>
        </p:txBody>
      </p:sp>
    </p:spTree>
    <p:extLst>
      <p:ext uri="{BB962C8B-B14F-4D97-AF65-F5344CB8AC3E}">
        <p14:creationId xmlns:p14="http://schemas.microsoft.com/office/powerpoint/2010/main" val="34349465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 content">
    <p:spTree>
      <p:nvGrpSpPr>
        <p:cNvPr id="1" name=""/>
        <p:cNvGrpSpPr/>
        <p:nvPr/>
      </p:nvGrpSpPr>
      <p:grpSpPr>
        <a:xfrm>
          <a:off x="0" y="0"/>
          <a:ext cx="0" cy="0"/>
          <a:chOff x="0" y="0"/>
          <a:chExt cx="0" cy="0"/>
        </a:xfrm>
      </p:grpSpPr>
      <p:sp>
        <p:nvSpPr>
          <p:cNvPr id="3" name="Espace réservé du contenu 2"/>
          <p:cNvSpPr>
            <a:spLocks noGrp="1"/>
          </p:cNvSpPr>
          <p:nvPr>
            <p:ph idx="1" hasCustomPrompt="1"/>
          </p:nvPr>
        </p:nvSpPr>
        <p:spPr bwMode="gray">
          <a:xfrm>
            <a:off x="252000" y="1492250"/>
            <a:ext cx="2591966" cy="2124000"/>
          </a:xfrm>
        </p:spPr>
        <p:txBody>
          <a:bodyPr/>
          <a:lstStyle>
            <a:lvl2pPr>
              <a:defRPr/>
            </a:lvl2pPr>
            <a:lvl3pPr>
              <a:defRPr/>
            </a:lvl3pPr>
            <a:lvl4pPr>
              <a:defRPr baseline="0"/>
            </a:lvl4pPr>
            <a:lvl5pPr>
              <a:defRPr/>
            </a:lvl5pPr>
          </a:lstStyle>
          <a:p>
            <a:pPr lvl="0"/>
            <a:r>
              <a:rPr lang="en-US" noProof="0" dirty="0"/>
              <a:t>Text level 1</a:t>
            </a:r>
          </a:p>
          <a:p>
            <a:pPr lvl="1"/>
            <a:r>
              <a:rPr lang="en-US" noProof="0" dirty="0"/>
              <a:t>Text level 2</a:t>
            </a:r>
          </a:p>
          <a:p>
            <a:pPr lvl="2"/>
            <a:r>
              <a:rPr lang="en-US" noProof="0" dirty="0"/>
              <a:t>Text level 3</a:t>
            </a:r>
          </a:p>
          <a:p>
            <a:pPr lvl="3"/>
            <a:r>
              <a:rPr lang="en-US" noProof="0" dirty="0"/>
              <a:t>Text level 4</a:t>
            </a:r>
          </a:p>
          <a:p>
            <a:pPr lvl="4"/>
            <a:r>
              <a:rPr lang="en-US" noProof="0" dirty="0"/>
              <a:t>Text level 5</a:t>
            </a:r>
          </a:p>
        </p:txBody>
      </p:sp>
      <p:sp>
        <p:nvSpPr>
          <p:cNvPr id="6" name="Espace réservé du texte 5"/>
          <p:cNvSpPr>
            <a:spLocks noGrp="1"/>
          </p:cNvSpPr>
          <p:nvPr>
            <p:ph type="body" sz="quarter" idx="10" hasCustomPrompt="1"/>
          </p:nvPr>
        </p:nvSpPr>
        <p:spPr bwMode="gray">
          <a:xfrm>
            <a:off x="316279" y="3659127"/>
            <a:ext cx="2484000" cy="864000"/>
          </a:xfrm>
          <a:prstGeom prst="roundRect">
            <a:avLst>
              <a:gd name="adj" fmla="val 50000"/>
            </a:avLst>
          </a:prstGeom>
          <a:solidFill>
            <a:schemeClr val="accent3"/>
          </a:solidFill>
        </p:spPr>
        <p:txBody>
          <a:bodyPr anchor="ctr" anchorCtr="0"/>
          <a:lstStyle>
            <a:lvl1pPr marL="0" indent="0" algn="ctr">
              <a:lnSpc>
                <a:spcPct val="90000"/>
              </a:lnSpc>
              <a:spcBef>
                <a:spcPts val="0"/>
              </a:spcBef>
              <a:spcAft>
                <a:spcPts val="0"/>
              </a:spcAft>
              <a:buNone/>
              <a:defRPr>
                <a:solidFill>
                  <a:schemeClr val="bg1"/>
                </a:solidFill>
              </a:defRPr>
            </a:lvl1pPr>
          </a:lstStyle>
          <a:p>
            <a:pPr lvl="0"/>
            <a:r>
              <a:rPr lang="en-US" noProof="0" dirty="0"/>
              <a:t>Text</a:t>
            </a:r>
          </a:p>
        </p:txBody>
      </p:sp>
      <p:sp>
        <p:nvSpPr>
          <p:cNvPr id="7" name="Espace réservé du contenu 2"/>
          <p:cNvSpPr>
            <a:spLocks noGrp="1"/>
          </p:cNvSpPr>
          <p:nvPr>
            <p:ph idx="11" hasCustomPrompt="1"/>
          </p:nvPr>
        </p:nvSpPr>
        <p:spPr bwMode="gray">
          <a:xfrm>
            <a:off x="3276017" y="1492249"/>
            <a:ext cx="2591966" cy="2124000"/>
          </a:xfrm>
        </p:spPr>
        <p:txBody>
          <a:bodyPr/>
          <a:lstStyle>
            <a:lvl2pPr>
              <a:defRPr/>
            </a:lvl2pPr>
            <a:lvl3pPr>
              <a:defRPr/>
            </a:lvl3pPr>
            <a:lvl4pPr>
              <a:defRPr baseline="0"/>
            </a:lvl4pPr>
            <a:lvl5pPr>
              <a:defRPr/>
            </a:lvl5pPr>
          </a:lstStyle>
          <a:p>
            <a:pPr lvl="0"/>
            <a:r>
              <a:rPr lang="en-US" noProof="0" dirty="0"/>
              <a:t>Text level 1</a:t>
            </a:r>
          </a:p>
          <a:p>
            <a:pPr lvl="1"/>
            <a:r>
              <a:rPr lang="en-US" noProof="0" dirty="0"/>
              <a:t>Text level 2</a:t>
            </a:r>
          </a:p>
          <a:p>
            <a:pPr lvl="2"/>
            <a:r>
              <a:rPr lang="en-US" noProof="0" dirty="0"/>
              <a:t>Text level 3</a:t>
            </a:r>
          </a:p>
          <a:p>
            <a:pPr lvl="3"/>
            <a:r>
              <a:rPr lang="en-US" noProof="0" dirty="0"/>
              <a:t>Text level 4</a:t>
            </a:r>
          </a:p>
          <a:p>
            <a:pPr lvl="4"/>
            <a:r>
              <a:rPr lang="en-US" noProof="0" dirty="0"/>
              <a:t>Text level 5</a:t>
            </a:r>
          </a:p>
        </p:txBody>
      </p:sp>
      <p:sp>
        <p:nvSpPr>
          <p:cNvPr id="8" name="Espace réservé du texte 5"/>
          <p:cNvSpPr>
            <a:spLocks noGrp="1"/>
          </p:cNvSpPr>
          <p:nvPr>
            <p:ph type="body" sz="quarter" idx="12" hasCustomPrompt="1"/>
          </p:nvPr>
        </p:nvSpPr>
        <p:spPr bwMode="gray">
          <a:xfrm>
            <a:off x="3330000" y="3659127"/>
            <a:ext cx="2484000" cy="864000"/>
          </a:xfrm>
          <a:prstGeom prst="roundRect">
            <a:avLst>
              <a:gd name="adj" fmla="val 50000"/>
            </a:avLst>
          </a:prstGeom>
          <a:solidFill>
            <a:schemeClr val="accent4"/>
          </a:solidFill>
        </p:spPr>
        <p:txBody>
          <a:bodyPr anchor="ctr" anchorCtr="0"/>
          <a:lstStyle>
            <a:lvl1pPr marL="0" indent="0" algn="ctr">
              <a:lnSpc>
                <a:spcPct val="90000"/>
              </a:lnSpc>
              <a:spcBef>
                <a:spcPts val="0"/>
              </a:spcBef>
              <a:spcAft>
                <a:spcPts val="0"/>
              </a:spcAft>
              <a:buNone/>
              <a:defRPr>
                <a:solidFill>
                  <a:schemeClr val="bg1"/>
                </a:solidFill>
              </a:defRPr>
            </a:lvl1pPr>
          </a:lstStyle>
          <a:p>
            <a:pPr lvl="0"/>
            <a:r>
              <a:rPr lang="en-US" noProof="0" dirty="0"/>
              <a:t>Text</a:t>
            </a:r>
          </a:p>
        </p:txBody>
      </p:sp>
      <p:sp>
        <p:nvSpPr>
          <p:cNvPr id="9" name="Espace réservé du contenu 2"/>
          <p:cNvSpPr>
            <a:spLocks noGrp="1"/>
          </p:cNvSpPr>
          <p:nvPr>
            <p:ph idx="13" hasCustomPrompt="1"/>
          </p:nvPr>
        </p:nvSpPr>
        <p:spPr bwMode="gray">
          <a:xfrm>
            <a:off x="6301209" y="1492250"/>
            <a:ext cx="2591966" cy="2124000"/>
          </a:xfrm>
        </p:spPr>
        <p:txBody>
          <a:bodyPr/>
          <a:lstStyle>
            <a:lvl2pPr>
              <a:defRPr/>
            </a:lvl2pPr>
            <a:lvl3pPr>
              <a:defRPr/>
            </a:lvl3pPr>
            <a:lvl4pPr>
              <a:defRPr baseline="0"/>
            </a:lvl4pPr>
            <a:lvl5pPr>
              <a:defRPr/>
            </a:lvl5pPr>
          </a:lstStyle>
          <a:p>
            <a:pPr lvl="0"/>
            <a:r>
              <a:rPr lang="en-US" noProof="0" dirty="0"/>
              <a:t>Text level 1</a:t>
            </a:r>
          </a:p>
          <a:p>
            <a:pPr lvl="1"/>
            <a:r>
              <a:rPr lang="en-US" noProof="0" dirty="0"/>
              <a:t>Text level 2</a:t>
            </a:r>
          </a:p>
          <a:p>
            <a:pPr lvl="2"/>
            <a:r>
              <a:rPr lang="en-US" noProof="0" dirty="0"/>
              <a:t>Text level 3</a:t>
            </a:r>
          </a:p>
          <a:p>
            <a:pPr lvl="3"/>
            <a:r>
              <a:rPr lang="en-US" noProof="0" dirty="0"/>
              <a:t>Text level 4</a:t>
            </a:r>
          </a:p>
          <a:p>
            <a:pPr lvl="4"/>
            <a:r>
              <a:rPr lang="en-US" noProof="0" dirty="0"/>
              <a:t>Text level 5</a:t>
            </a:r>
          </a:p>
        </p:txBody>
      </p:sp>
      <p:sp>
        <p:nvSpPr>
          <p:cNvPr id="10" name="Espace réservé du texte 5"/>
          <p:cNvSpPr>
            <a:spLocks noGrp="1"/>
          </p:cNvSpPr>
          <p:nvPr>
            <p:ph type="body" sz="quarter" idx="14" hasCustomPrompt="1"/>
          </p:nvPr>
        </p:nvSpPr>
        <p:spPr bwMode="gray">
          <a:xfrm>
            <a:off x="6355192" y="3659127"/>
            <a:ext cx="2484000" cy="864000"/>
          </a:xfrm>
          <a:prstGeom prst="roundRect">
            <a:avLst>
              <a:gd name="adj" fmla="val 50000"/>
            </a:avLst>
          </a:prstGeom>
          <a:solidFill>
            <a:schemeClr val="accent5"/>
          </a:solidFill>
        </p:spPr>
        <p:txBody>
          <a:bodyPr anchor="ctr" anchorCtr="0"/>
          <a:lstStyle>
            <a:lvl1pPr marL="0" indent="0" algn="ctr">
              <a:lnSpc>
                <a:spcPct val="90000"/>
              </a:lnSpc>
              <a:spcBef>
                <a:spcPts val="0"/>
              </a:spcBef>
              <a:spcAft>
                <a:spcPts val="0"/>
              </a:spcAft>
              <a:buNone/>
              <a:defRPr>
                <a:solidFill>
                  <a:schemeClr val="bg1"/>
                </a:solidFill>
              </a:defRPr>
            </a:lvl1pPr>
          </a:lstStyle>
          <a:p>
            <a:pPr lvl="0"/>
            <a:r>
              <a:rPr lang="en-US" noProof="0" dirty="0"/>
              <a:t>Text</a:t>
            </a:r>
          </a:p>
        </p:txBody>
      </p:sp>
      <p:sp>
        <p:nvSpPr>
          <p:cNvPr id="11" name="Espace réservé du texte 4"/>
          <p:cNvSpPr>
            <a:spLocks noGrp="1"/>
          </p:cNvSpPr>
          <p:nvPr>
            <p:ph type="body" sz="quarter" idx="15" hasCustomPrompt="1"/>
          </p:nvPr>
        </p:nvSpPr>
        <p:spPr bwMode="gray">
          <a:xfrm>
            <a:off x="250825" y="303214"/>
            <a:ext cx="8642350" cy="684212"/>
          </a:xfrm>
        </p:spPr>
        <p:txBody>
          <a:bodyPr anchor="ctr" anchorCtr="0"/>
          <a:lstStyle>
            <a:lvl1pPr marL="0" indent="0">
              <a:lnSpc>
                <a:spcPct val="90000"/>
              </a:lnSpc>
              <a:spcBef>
                <a:spcPts val="0"/>
              </a:spcBef>
              <a:spcAft>
                <a:spcPts val="0"/>
              </a:spcAft>
              <a:buSzPct val="25000"/>
              <a:buFontTx/>
              <a:buBlip>
                <a:blip r:embed="rId2"/>
              </a:buBlip>
              <a:defRPr sz="2300" b="1">
                <a:solidFill>
                  <a:schemeClr val="bg1"/>
                </a:solidFill>
              </a:defRPr>
            </a:lvl1pPr>
            <a:lvl2pPr marL="0" indent="0">
              <a:lnSpc>
                <a:spcPct val="90000"/>
              </a:lnSpc>
              <a:spcBef>
                <a:spcPts val="0"/>
              </a:spcBef>
              <a:spcAft>
                <a:spcPts val="0"/>
              </a:spcAft>
              <a:buSzPct val="25000"/>
              <a:buFontTx/>
              <a:buBlip>
                <a:blip r:embed="rId2"/>
              </a:buBlip>
              <a:defRPr sz="2000">
                <a:solidFill>
                  <a:schemeClr val="bg1"/>
                </a:solidFill>
              </a:defRPr>
            </a:lvl2pPr>
          </a:lstStyle>
          <a:p>
            <a:pPr lvl="0"/>
            <a:r>
              <a:rPr lang="en-US" noProof="0" dirty="0"/>
              <a:t>TITLE</a:t>
            </a:r>
          </a:p>
          <a:p>
            <a:pPr lvl="1"/>
            <a:r>
              <a:rPr lang="en-US" noProof="0" dirty="0"/>
              <a:t>Sub-title</a:t>
            </a:r>
          </a:p>
        </p:txBody>
      </p:sp>
      <p:sp>
        <p:nvSpPr>
          <p:cNvPr id="2" name="Espace réservé de la date 1"/>
          <p:cNvSpPr>
            <a:spLocks noGrp="1"/>
          </p:cNvSpPr>
          <p:nvPr>
            <p:ph type="dt" sz="half" idx="16"/>
          </p:nvPr>
        </p:nvSpPr>
        <p:spPr bwMode="gray"/>
        <p:txBody>
          <a:bodyPr/>
          <a:lstStyle/>
          <a:p>
            <a:pPr algn="l"/>
            <a:r>
              <a:rPr lang="fr-FR" dirty="0">
                <a:solidFill>
                  <a:srgbClr val="B1B1B1"/>
                </a:solidFill>
              </a:rPr>
              <a:t>00/00/2015</a:t>
            </a:r>
            <a:endParaRPr lang="en-US" dirty="0">
              <a:solidFill>
                <a:srgbClr val="B1B1B1"/>
              </a:solidFill>
            </a:endParaRPr>
          </a:p>
        </p:txBody>
      </p:sp>
      <p:sp>
        <p:nvSpPr>
          <p:cNvPr id="5" name="Espace réservé du pied de page 4"/>
          <p:cNvSpPr>
            <a:spLocks noGrp="1"/>
          </p:cNvSpPr>
          <p:nvPr>
            <p:ph type="ftr" sz="quarter" idx="17"/>
          </p:nvPr>
        </p:nvSpPr>
        <p:spPr bwMode="gray"/>
        <p:txBody>
          <a:bodyPr/>
          <a:lstStyle/>
          <a:p>
            <a:pPr algn="l"/>
            <a:r>
              <a:rPr lang="en-US" dirty="0">
                <a:solidFill>
                  <a:srgbClr val="B1B1B1"/>
                </a:solidFill>
              </a:rPr>
              <a:t>PRESENTATION TITLE ( FOOTER CAN BE PERSONALIZED AS FOLLOW: INSERT / HEADER AND FOOTER")</a:t>
            </a:r>
          </a:p>
        </p:txBody>
      </p:sp>
      <p:sp>
        <p:nvSpPr>
          <p:cNvPr id="12" name="Espace réservé du numéro de diapositive 11"/>
          <p:cNvSpPr>
            <a:spLocks noGrp="1"/>
          </p:cNvSpPr>
          <p:nvPr>
            <p:ph type="sldNum" sz="quarter" idx="18"/>
          </p:nvPr>
        </p:nvSpPr>
        <p:spPr bwMode="gray"/>
        <p:txBody>
          <a:bodyPr/>
          <a:lstStyle/>
          <a:p>
            <a:fld id="{733122C9-A0B9-462F-8757-0847AD287B63}" type="slidenum">
              <a:rPr lang="en-US" smtClean="0">
                <a:solidFill>
                  <a:srgbClr val="B1B1B1"/>
                </a:solidFill>
              </a:rPr>
              <a:pPr/>
              <a:t>‹#›</a:t>
            </a:fld>
            <a:endParaRPr lang="en-US" dirty="0">
              <a:solidFill>
                <a:srgbClr val="B1B1B1"/>
              </a:solidFill>
            </a:endParaRPr>
          </a:p>
        </p:txBody>
      </p:sp>
    </p:spTree>
    <p:extLst>
      <p:ext uri="{BB962C8B-B14F-4D97-AF65-F5344CB8AC3E}">
        <p14:creationId xmlns:p14="http://schemas.microsoft.com/office/powerpoint/2010/main" val="21149773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55" name="Espace réservé du texte 54"/>
          <p:cNvSpPr>
            <a:spLocks noGrp="1"/>
          </p:cNvSpPr>
          <p:nvPr>
            <p:ph type="body" sz="quarter" idx="18" hasCustomPrompt="1"/>
          </p:nvPr>
        </p:nvSpPr>
        <p:spPr bwMode="gray">
          <a:xfrm>
            <a:off x="0" y="0"/>
            <a:ext cx="9141718" cy="5143500"/>
          </a:xfrm>
          <a:solidFill>
            <a:schemeClr val="accent1">
              <a:alpha val="60000"/>
            </a:schemeClr>
          </a:solidFill>
        </p:spPr>
        <p:txBody>
          <a:bodyPr lIns="72000" tIns="1800000" rIns="507600" bIns="1620000"/>
          <a:lstStyle>
            <a:lvl1pPr marL="0" indent="0" algn="r">
              <a:lnSpc>
                <a:spcPct val="100000"/>
              </a:lnSpc>
              <a:spcBef>
                <a:spcPts val="0"/>
              </a:spcBef>
              <a:spcAft>
                <a:spcPts val="0"/>
              </a:spcAft>
              <a:buNone/>
              <a:defRPr sz="3200" b="1">
                <a:solidFill>
                  <a:schemeClr val="bg1"/>
                </a:solidFill>
              </a:defRPr>
            </a:lvl1pPr>
            <a:lvl2pPr marL="0" indent="0" algn="r">
              <a:lnSpc>
                <a:spcPct val="100000"/>
              </a:lnSpc>
              <a:spcBef>
                <a:spcPts val="600"/>
              </a:spcBef>
              <a:spcAft>
                <a:spcPts val="0"/>
              </a:spcAft>
              <a:buNone/>
              <a:defRPr sz="2100">
                <a:solidFill>
                  <a:schemeClr val="bg1"/>
                </a:solidFill>
              </a:defRPr>
            </a:lvl2pPr>
          </a:lstStyle>
          <a:p>
            <a:pPr lvl="0"/>
            <a:r>
              <a:rPr lang="en-US" noProof="0" dirty="0"/>
              <a:t>Title</a:t>
            </a:r>
          </a:p>
          <a:p>
            <a:pPr lvl="1"/>
            <a:r>
              <a:rPr lang="en-US" noProof="0" dirty="0"/>
              <a:t>Date</a:t>
            </a:r>
          </a:p>
        </p:txBody>
      </p:sp>
      <p:sp>
        <p:nvSpPr>
          <p:cNvPr id="62" name="Espace réservé pour une image  61"/>
          <p:cNvSpPr>
            <a:spLocks noGrp="1"/>
          </p:cNvSpPr>
          <p:nvPr>
            <p:ph type="pic" sz="quarter" idx="23" hasCustomPrompt="1"/>
          </p:nvPr>
        </p:nvSpPr>
        <p:spPr bwMode="gray">
          <a:xfrm>
            <a:off x="0" y="0"/>
            <a:ext cx="9144000" cy="5143500"/>
          </a:xfrm>
          <a:solidFill>
            <a:schemeClr val="bg2"/>
          </a:solidFill>
        </p:spPr>
        <p:txBody>
          <a:bodyPr lIns="1800000" tIns="1080000" rIns="1800000" anchor="ctr" anchorCtr="0"/>
          <a:lstStyle>
            <a:lvl1pPr marL="0" marR="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solidFill>
                  <a:schemeClr val="tx1"/>
                </a:solidFill>
              </a:defRPr>
            </a:lvl1pPr>
          </a:lstStyle>
          <a:p>
            <a:r>
              <a:rPr lang="en-US" noProof="0" dirty="0"/>
              <a:t>Select the icon to insert a picture then place the visual into background position (Right click with the mouse / Send to back)</a:t>
            </a:r>
          </a:p>
        </p:txBody>
      </p:sp>
      <p:sp>
        <p:nvSpPr>
          <p:cNvPr id="58" name="Espace réservé du texte 56"/>
          <p:cNvSpPr>
            <a:spLocks noGrp="1"/>
          </p:cNvSpPr>
          <p:nvPr>
            <p:ph type="body" sz="quarter" idx="20" hasCustomPrompt="1"/>
          </p:nvPr>
        </p:nvSpPr>
        <p:spPr bwMode="gray">
          <a:xfrm>
            <a:off x="7704000" y="1368000"/>
            <a:ext cx="1440000" cy="360000"/>
          </a:xfrm>
          <a:blipFill dpi="0" rotWithShape="1">
            <a:blip r:embed="rId2"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59" name="Espace réservé du texte 56"/>
          <p:cNvSpPr>
            <a:spLocks noGrp="1"/>
          </p:cNvSpPr>
          <p:nvPr>
            <p:ph type="body" sz="quarter" idx="21" hasCustomPrompt="1"/>
          </p:nvPr>
        </p:nvSpPr>
        <p:spPr bwMode="gray">
          <a:xfrm>
            <a:off x="7704000" y="3492000"/>
            <a:ext cx="1440000" cy="360000"/>
          </a:xfrm>
          <a:blipFill dpi="0" rotWithShape="1">
            <a:blip r:embed="rId3"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57" name="Espace réservé du texte 56"/>
          <p:cNvSpPr>
            <a:spLocks noGrp="1"/>
          </p:cNvSpPr>
          <p:nvPr>
            <p:ph type="body" sz="quarter" idx="19" hasCustomPrompt="1"/>
          </p:nvPr>
        </p:nvSpPr>
        <p:spPr bwMode="gray">
          <a:xfrm>
            <a:off x="6261718" y="3606"/>
            <a:ext cx="2880000" cy="1260000"/>
          </a:xfrm>
          <a:blipFill dpi="0" rotWithShape="1">
            <a:blip r:embed="rId4"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2" name="Espace réservé de la date 1"/>
          <p:cNvSpPr>
            <a:spLocks noGrp="1"/>
          </p:cNvSpPr>
          <p:nvPr>
            <p:ph type="dt" sz="half" idx="24"/>
          </p:nvPr>
        </p:nvSpPr>
        <p:spPr bwMode="gray">
          <a:xfrm>
            <a:off x="5" y="5020866"/>
            <a:ext cx="327025" cy="122634"/>
          </a:xfrm>
        </p:spPr>
        <p:txBody>
          <a:bodyPr/>
          <a:lstStyle>
            <a:lvl1pPr>
              <a:defRPr sz="100">
                <a:solidFill>
                  <a:schemeClr val="bg2">
                    <a:alpha val="0"/>
                  </a:schemeClr>
                </a:solidFill>
              </a:defRPr>
            </a:lvl1pPr>
          </a:lstStyle>
          <a:p>
            <a:pPr algn="l"/>
            <a:r>
              <a:rPr lang="fr-FR" dirty="0">
                <a:solidFill>
                  <a:srgbClr val="B1B1B1">
                    <a:alpha val="0"/>
                  </a:srgbClr>
                </a:solidFill>
              </a:rPr>
              <a:t>00/00/2015</a:t>
            </a:r>
            <a:endParaRPr lang="en-US" dirty="0">
              <a:solidFill>
                <a:srgbClr val="B1B1B1">
                  <a:alpha val="0"/>
                </a:srgbClr>
              </a:solidFill>
            </a:endParaRPr>
          </a:p>
        </p:txBody>
      </p:sp>
      <p:sp>
        <p:nvSpPr>
          <p:cNvPr id="3" name="Espace réservé du pied de page 2"/>
          <p:cNvSpPr>
            <a:spLocks noGrp="1"/>
          </p:cNvSpPr>
          <p:nvPr>
            <p:ph type="ftr" sz="quarter" idx="25"/>
          </p:nvPr>
        </p:nvSpPr>
        <p:spPr bwMode="gray">
          <a:xfrm>
            <a:off x="5" y="5020866"/>
            <a:ext cx="327025" cy="122634"/>
          </a:xfrm>
        </p:spPr>
        <p:txBody>
          <a:bodyPr/>
          <a:lstStyle>
            <a:lvl1pPr>
              <a:defRPr sz="100">
                <a:solidFill>
                  <a:schemeClr val="bg2">
                    <a:alpha val="0"/>
                  </a:schemeClr>
                </a:solidFill>
              </a:defRPr>
            </a:lvl1pPr>
          </a:lstStyle>
          <a:p>
            <a:pPr algn="l"/>
            <a:r>
              <a:rPr lang="en-US" dirty="0">
                <a:solidFill>
                  <a:srgbClr val="B1B1B1">
                    <a:alpha val="0"/>
                  </a:srgbClr>
                </a:solidFill>
              </a:rPr>
              <a:t>PRESENTATION TITLE ( FOOTER CAN BE PERSONALIZED AS FOLLOW: INSERT / HEADER AND FOOTER")</a:t>
            </a:r>
          </a:p>
        </p:txBody>
      </p:sp>
      <p:sp>
        <p:nvSpPr>
          <p:cNvPr id="4" name="Espace réservé du numéro de diapositive 3"/>
          <p:cNvSpPr>
            <a:spLocks noGrp="1"/>
          </p:cNvSpPr>
          <p:nvPr>
            <p:ph type="sldNum" sz="quarter" idx="26"/>
          </p:nvPr>
        </p:nvSpPr>
        <p:spPr bwMode="gray">
          <a:xfrm>
            <a:off x="1" y="5020869"/>
            <a:ext cx="327024" cy="122633"/>
          </a:xfrm>
        </p:spPr>
        <p:txBody>
          <a:bodyPr/>
          <a:lstStyle>
            <a:lvl1pPr>
              <a:defRPr sz="100">
                <a:solidFill>
                  <a:schemeClr val="bg2">
                    <a:alpha val="0"/>
                  </a:schemeClr>
                </a:solidFill>
              </a:defRPr>
            </a:lvl1pPr>
          </a:lstStyle>
          <a:p>
            <a:fld id="{733122C9-A0B9-462F-8757-0847AD287B63}" type="slidenum">
              <a:rPr lang="en-US" smtClean="0">
                <a:solidFill>
                  <a:srgbClr val="B1B1B1">
                    <a:alpha val="0"/>
                  </a:srgbClr>
                </a:solidFill>
              </a:rPr>
              <a:pPr/>
              <a:t>‹#›</a:t>
            </a:fld>
            <a:endParaRPr lang="en-US" dirty="0">
              <a:solidFill>
                <a:srgbClr val="B1B1B1">
                  <a:alpha val="0"/>
                </a:srgbClr>
              </a:solidFill>
            </a:endParaRPr>
          </a:p>
        </p:txBody>
      </p:sp>
      <p:pic>
        <p:nvPicPr>
          <p:cNvPr id="11" name="Picture 10"/>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67544" y="4515968"/>
            <a:ext cx="8136904" cy="113917"/>
          </a:xfrm>
          <a:prstGeom prst="rect">
            <a:avLst/>
          </a:prstGeom>
        </p:spPr>
      </p:pic>
    </p:spTree>
    <p:extLst>
      <p:ext uri="{BB962C8B-B14F-4D97-AF65-F5344CB8AC3E}">
        <p14:creationId xmlns:p14="http://schemas.microsoft.com/office/powerpoint/2010/main" val="8883177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Chapter A">
    <p:spTree>
      <p:nvGrpSpPr>
        <p:cNvPr id="1" name=""/>
        <p:cNvGrpSpPr/>
        <p:nvPr/>
      </p:nvGrpSpPr>
      <p:grpSpPr>
        <a:xfrm>
          <a:off x="0" y="0"/>
          <a:ext cx="0" cy="0"/>
          <a:chOff x="0" y="0"/>
          <a:chExt cx="0" cy="0"/>
        </a:xfrm>
      </p:grpSpPr>
      <p:sp>
        <p:nvSpPr>
          <p:cNvPr id="4" name="Espace réservé du texte 3"/>
          <p:cNvSpPr>
            <a:spLocks noGrp="1"/>
          </p:cNvSpPr>
          <p:nvPr>
            <p:ph type="body" sz="quarter" idx="24" hasCustomPrompt="1"/>
          </p:nvPr>
        </p:nvSpPr>
        <p:spPr bwMode="gray">
          <a:xfrm>
            <a:off x="3059836" y="0"/>
            <a:ext cx="6084167" cy="5143500"/>
          </a:xfrm>
          <a:solidFill>
            <a:schemeClr val="accent1">
              <a:alpha val="60000"/>
            </a:schemeClr>
          </a:solidFill>
        </p:spPr>
        <p:txBody>
          <a:bodyPr lIns="72000" tIns="1980000" rIns="507600" bIns="1980000"/>
          <a:lstStyle>
            <a:lvl1pPr marL="0" indent="0" algn="r">
              <a:lnSpc>
                <a:spcPct val="100000"/>
              </a:lnSpc>
              <a:spcBef>
                <a:spcPts val="0"/>
              </a:spcBef>
              <a:spcAft>
                <a:spcPts val="0"/>
              </a:spcAft>
              <a:buNone/>
              <a:defRPr sz="3200" b="1">
                <a:solidFill>
                  <a:schemeClr val="bg1"/>
                </a:solidFill>
              </a:defRPr>
            </a:lvl1pPr>
          </a:lstStyle>
          <a:p>
            <a:pPr lvl="0"/>
            <a:r>
              <a:rPr lang="en-US" noProof="0" dirty="0"/>
              <a:t>Chapter title</a:t>
            </a:r>
          </a:p>
        </p:txBody>
      </p:sp>
      <p:sp>
        <p:nvSpPr>
          <p:cNvPr id="17" name="Espace réservé pour une image  61"/>
          <p:cNvSpPr>
            <a:spLocks noGrp="1"/>
          </p:cNvSpPr>
          <p:nvPr>
            <p:ph type="pic" sz="quarter" idx="29" hasCustomPrompt="1"/>
          </p:nvPr>
        </p:nvSpPr>
        <p:spPr bwMode="gray">
          <a:xfrm>
            <a:off x="0" y="0"/>
            <a:ext cx="9144000" cy="5143500"/>
          </a:xfrm>
          <a:solidFill>
            <a:schemeClr val="bg2"/>
          </a:solidFill>
        </p:spPr>
        <p:txBody>
          <a:bodyPr lIns="1800000" tIns="1080000" rIns="1800000" anchor="ctr" anchorCtr="0"/>
          <a:lstStyle>
            <a:lvl1pPr marL="0" marR="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solidFill>
                  <a:schemeClr val="tx1"/>
                </a:solidFill>
              </a:defRPr>
            </a:lvl1pPr>
          </a:lstStyle>
          <a:p>
            <a:r>
              <a:rPr lang="en-US" noProof="0" dirty="0"/>
              <a:t>Select the icon to insert a picture then place the visual into background position (Right click with the mouse / Send to back)</a:t>
            </a:r>
          </a:p>
        </p:txBody>
      </p:sp>
      <p:sp>
        <p:nvSpPr>
          <p:cNvPr id="11" name="Espace réservé de la date 1"/>
          <p:cNvSpPr>
            <a:spLocks noGrp="1"/>
          </p:cNvSpPr>
          <p:nvPr>
            <p:ph type="dt" sz="half" idx="26"/>
          </p:nvPr>
        </p:nvSpPr>
        <p:spPr bwMode="gray">
          <a:xfrm>
            <a:off x="5" y="5020866"/>
            <a:ext cx="327025" cy="122634"/>
          </a:xfrm>
        </p:spPr>
        <p:txBody>
          <a:bodyPr/>
          <a:lstStyle>
            <a:lvl1pPr>
              <a:defRPr sz="100">
                <a:solidFill>
                  <a:schemeClr val="bg2">
                    <a:alpha val="0"/>
                  </a:schemeClr>
                </a:solidFill>
              </a:defRPr>
            </a:lvl1pPr>
          </a:lstStyle>
          <a:p>
            <a:pPr algn="l"/>
            <a:r>
              <a:rPr lang="fr-FR" dirty="0">
                <a:solidFill>
                  <a:srgbClr val="B1B1B1">
                    <a:alpha val="0"/>
                  </a:srgbClr>
                </a:solidFill>
              </a:rPr>
              <a:t>00/00/2015</a:t>
            </a:r>
            <a:endParaRPr lang="en-US" dirty="0">
              <a:solidFill>
                <a:srgbClr val="B1B1B1">
                  <a:alpha val="0"/>
                </a:srgbClr>
              </a:solidFill>
            </a:endParaRPr>
          </a:p>
        </p:txBody>
      </p:sp>
      <p:sp>
        <p:nvSpPr>
          <p:cNvPr id="12" name="Espace réservé du pied de page 2"/>
          <p:cNvSpPr>
            <a:spLocks noGrp="1"/>
          </p:cNvSpPr>
          <p:nvPr>
            <p:ph type="ftr" sz="quarter" idx="27"/>
          </p:nvPr>
        </p:nvSpPr>
        <p:spPr bwMode="gray">
          <a:xfrm>
            <a:off x="5" y="5020866"/>
            <a:ext cx="327025" cy="122634"/>
          </a:xfrm>
        </p:spPr>
        <p:txBody>
          <a:bodyPr/>
          <a:lstStyle>
            <a:lvl1pPr>
              <a:defRPr sz="100">
                <a:solidFill>
                  <a:schemeClr val="bg2">
                    <a:alpha val="0"/>
                  </a:schemeClr>
                </a:solidFill>
              </a:defRPr>
            </a:lvl1pPr>
          </a:lstStyle>
          <a:p>
            <a:pPr algn="l"/>
            <a:r>
              <a:rPr lang="en-US" dirty="0">
                <a:solidFill>
                  <a:srgbClr val="B1B1B1">
                    <a:alpha val="0"/>
                  </a:srgbClr>
                </a:solidFill>
              </a:rPr>
              <a:t>PRESENTATION TITLE ( FOOTER CAN BE PERSONALIZED AS FOLLOW: INSERT / HEADER AND FOOTER")</a:t>
            </a:r>
          </a:p>
        </p:txBody>
      </p:sp>
      <p:sp>
        <p:nvSpPr>
          <p:cNvPr id="16" name="Espace réservé du numéro de diapositive 3"/>
          <p:cNvSpPr>
            <a:spLocks noGrp="1"/>
          </p:cNvSpPr>
          <p:nvPr>
            <p:ph type="sldNum" sz="quarter" idx="28"/>
          </p:nvPr>
        </p:nvSpPr>
        <p:spPr bwMode="gray">
          <a:xfrm>
            <a:off x="1" y="5020869"/>
            <a:ext cx="327024" cy="122633"/>
          </a:xfrm>
        </p:spPr>
        <p:txBody>
          <a:bodyPr/>
          <a:lstStyle>
            <a:lvl1pPr>
              <a:defRPr sz="100">
                <a:solidFill>
                  <a:schemeClr val="bg2">
                    <a:alpha val="0"/>
                  </a:schemeClr>
                </a:solidFill>
              </a:defRPr>
            </a:lvl1pPr>
          </a:lstStyle>
          <a:p>
            <a:fld id="{733122C9-A0B9-462F-8757-0847AD287B63}" type="slidenum">
              <a:rPr lang="en-US" smtClean="0">
                <a:solidFill>
                  <a:srgbClr val="B1B1B1">
                    <a:alpha val="0"/>
                  </a:srgbClr>
                </a:solidFill>
              </a:rPr>
              <a:pPr/>
              <a:t>‹#›</a:t>
            </a:fld>
            <a:endParaRPr lang="en-US" dirty="0">
              <a:solidFill>
                <a:srgbClr val="B1B1B1">
                  <a:alpha val="0"/>
                </a:srgbClr>
              </a:solidFill>
            </a:endParaRPr>
          </a:p>
        </p:txBody>
      </p:sp>
      <p:sp>
        <p:nvSpPr>
          <p:cNvPr id="19" name="Espace réservé du texte 56"/>
          <p:cNvSpPr>
            <a:spLocks noGrp="1"/>
          </p:cNvSpPr>
          <p:nvPr>
            <p:ph type="body" sz="quarter" idx="30" hasCustomPrompt="1"/>
          </p:nvPr>
        </p:nvSpPr>
        <p:spPr bwMode="gray">
          <a:xfrm>
            <a:off x="6624000" y="3312000"/>
            <a:ext cx="2520000" cy="972000"/>
          </a:xfrm>
          <a:blipFill dpi="0" rotWithShape="1">
            <a:blip r:embed="rId2"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20" name="Espace réservé du texte 56"/>
          <p:cNvSpPr>
            <a:spLocks noGrp="1"/>
          </p:cNvSpPr>
          <p:nvPr>
            <p:ph type="body" sz="quarter" idx="31" hasCustomPrompt="1"/>
          </p:nvPr>
        </p:nvSpPr>
        <p:spPr bwMode="gray">
          <a:xfrm>
            <a:off x="7704000" y="252000"/>
            <a:ext cx="1440000" cy="360000"/>
          </a:xfrm>
          <a:blipFill dpi="0" rotWithShape="1">
            <a:blip r:embed="rId3"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21" name="Espace réservé du texte 56"/>
          <p:cNvSpPr>
            <a:spLocks noGrp="1"/>
          </p:cNvSpPr>
          <p:nvPr>
            <p:ph type="body" sz="quarter" idx="32" hasCustomPrompt="1"/>
          </p:nvPr>
        </p:nvSpPr>
        <p:spPr bwMode="gray">
          <a:xfrm>
            <a:off x="6264000" y="648000"/>
            <a:ext cx="2880000" cy="1440000"/>
          </a:xfrm>
          <a:blipFill dpi="0" rotWithShape="1">
            <a:blip r:embed="rId4"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22" name="Espace réservé du texte 56"/>
          <p:cNvSpPr>
            <a:spLocks noGrp="1"/>
          </p:cNvSpPr>
          <p:nvPr>
            <p:ph type="body" sz="quarter" idx="33" hasCustomPrompt="1"/>
          </p:nvPr>
        </p:nvSpPr>
        <p:spPr bwMode="gray">
          <a:xfrm>
            <a:off x="7693200" y="2916000"/>
            <a:ext cx="1440000" cy="360000"/>
          </a:xfrm>
          <a:blipFill dpi="0" rotWithShape="1">
            <a:blip r:embed="rId5"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pic>
        <p:nvPicPr>
          <p:cNvPr id="13" name="Picture 12"/>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467544" y="4515968"/>
            <a:ext cx="8136904" cy="113917"/>
          </a:xfrm>
          <a:prstGeom prst="rect">
            <a:avLst/>
          </a:prstGeom>
        </p:spPr>
      </p:pic>
    </p:spTree>
    <p:extLst>
      <p:ext uri="{BB962C8B-B14F-4D97-AF65-F5344CB8AC3E}">
        <p14:creationId xmlns:p14="http://schemas.microsoft.com/office/powerpoint/2010/main" val="2194077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Chapter B">
    <p:spTree>
      <p:nvGrpSpPr>
        <p:cNvPr id="1" name=""/>
        <p:cNvGrpSpPr/>
        <p:nvPr/>
      </p:nvGrpSpPr>
      <p:grpSpPr>
        <a:xfrm>
          <a:off x="0" y="0"/>
          <a:ext cx="0" cy="0"/>
          <a:chOff x="0" y="0"/>
          <a:chExt cx="0" cy="0"/>
        </a:xfrm>
      </p:grpSpPr>
      <p:sp>
        <p:nvSpPr>
          <p:cNvPr id="4" name="Espace réservé du texte 3"/>
          <p:cNvSpPr>
            <a:spLocks noGrp="1"/>
          </p:cNvSpPr>
          <p:nvPr>
            <p:ph type="body" sz="quarter" idx="24" hasCustomPrompt="1"/>
          </p:nvPr>
        </p:nvSpPr>
        <p:spPr bwMode="gray">
          <a:xfrm>
            <a:off x="3059836" y="0"/>
            <a:ext cx="6084167" cy="5143500"/>
          </a:xfrm>
          <a:solidFill>
            <a:schemeClr val="accent1">
              <a:alpha val="60000"/>
            </a:schemeClr>
          </a:solidFill>
        </p:spPr>
        <p:txBody>
          <a:bodyPr lIns="72000" tIns="1980000" rIns="507600" bIns="1980000"/>
          <a:lstStyle>
            <a:lvl1pPr marL="0" indent="0" algn="r">
              <a:lnSpc>
                <a:spcPct val="100000"/>
              </a:lnSpc>
              <a:spcBef>
                <a:spcPts val="0"/>
              </a:spcBef>
              <a:spcAft>
                <a:spcPts val="0"/>
              </a:spcAft>
              <a:buNone/>
              <a:defRPr sz="3200" b="1">
                <a:solidFill>
                  <a:schemeClr val="bg1"/>
                </a:solidFill>
              </a:defRPr>
            </a:lvl1pPr>
          </a:lstStyle>
          <a:p>
            <a:pPr lvl="0"/>
            <a:r>
              <a:rPr lang="en-US" noProof="0" dirty="0"/>
              <a:t>Chapter title</a:t>
            </a:r>
          </a:p>
        </p:txBody>
      </p:sp>
      <p:sp>
        <p:nvSpPr>
          <p:cNvPr id="17" name="Espace réservé pour une image  61"/>
          <p:cNvSpPr>
            <a:spLocks noGrp="1"/>
          </p:cNvSpPr>
          <p:nvPr>
            <p:ph type="pic" sz="quarter" idx="29" hasCustomPrompt="1"/>
          </p:nvPr>
        </p:nvSpPr>
        <p:spPr bwMode="gray">
          <a:xfrm>
            <a:off x="0" y="0"/>
            <a:ext cx="9144000" cy="5143500"/>
          </a:xfrm>
          <a:solidFill>
            <a:schemeClr val="bg2"/>
          </a:solidFill>
        </p:spPr>
        <p:txBody>
          <a:bodyPr lIns="1800000" tIns="1080000" rIns="1800000" anchor="ctr" anchorCtr="0"/>
          <a:lstStyle>
            <a:lvl1pPr marL="0" marR="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solidFill>
                  <a:schemeClr val="tx1"/>
                </a:solidFill>
              </a:defRPr>
            </a:lvl1pPr>
          </a:lstStyle>
          <a:p>
            <a:r>
              <a:rPr lang="en-US" noProof="0" dirty="0"/>
              <a:t>Select the icon to insert a picture then place the visual into background position (Right click with the mouse / Send to back)</a:t>
            </a:r>
          </a:p>
        </p:txBody>
      </p:sp>
      <p:sp>
        <p:nvSpPr>
          <p:cNvPr id="11" name="Espace réservé de la date 1"/>
          <p:cNvSpPr>
            <a:spLocks noGrp="1"/>
          </p:cNvSpPr>
          <p:nvPr>
            <p:ph type="dt" sz="half" idx="26"/>
          </p:nvPr>
        </p:nvSpPr>
        <p:spPr bwMode="gray">
          <a:xfrm>
            <a:off x="5" y="5020866"/>
            <a:ext cx="327025" cy="122634"/>
          </a:xfrm>
        </p:spPr>
        <p:txBody>
          <a:bodyPr/>
          <a:lstStyle>
            <a:lvl1pPr>
              <a:defRPr sz="100">
                <a:solidFill>
                  <a:schemeClr val="bg2">
                    <a:alpha val="0"/>
                  </a:schemeClr>
                </a:solidFill>
              </a:defRPr>
            </a:lvl1pPr>
          </a:lstStyle>
          <a:p>
            <a:pPr algn="l"/>
            <a:r>
              <a:rPr lang="fr-FR" dirty="0">
                <a:solidFill>
                  <a:srgbClr val="B1B1B1">
                    <a:alpha val="0"/>
                  </a:srgbClr>
                </a:solidFill>
              </a:rPr>
              <a:t>00/00/2015</a:t>
            </a:r>
            <a:endParaRPr lang="en-US" dirty="0">
              <a:solidFill>
                <a:srgbClr val="B1B1B1">
                  <a:alpha val="0"/>
                </a:srgbClr>
              </a:solidFill>
            </a:endParaRPr>
          </a:p>
        </p:txBody>
      </p:sp>
      <p:sp>
        <p:nvSpPr>
          <p:cNvPr id="12" name="Espace réservé du pied de page 2"/>
          <p:cNvSpPr>
            <a:spLocks noGrp="1"/>
          </p:cNvSpPr>
          <p:nvPr>
            <p:ph type="ftr" sz="quarter" idx="27"/>
          </p:nvPr>
        </p:nvSpPr>
        <p:spPr bwMode="gray">
          <a:xfrm>
            <a:off x="5" y="5020866"/>
            <a:ext cx="327025" cy="122634"/>
          </a:xfrm>
        </p:spPr>
        <p:txBody>
          <a:bodyPr/>
          <a:lstStyle>
            <a:lvl1pPr>
              <a:defRPr sz="100">
                <a:solidFill>
                  <a:schemeClr val="bg2">
                    <a:alpha val="0"/>
                  </a:schemeClr>
                </a:solidFill>
              </a:defRPr>
            </a:lvl1pPr>
          </a:lstStyle>
          <a:p>
            <a:pPr algn="l"/>
            <a:r>
              <a:rPr lang="en-US" dirty="0">
                <a:solidFill>
                  <a:srgbClr val="B1B1B1">
                    <a:alpha val="0"/>
                  </a:srgbClr>
                </a:solidFill>
              </a:rPr>
              <a:t>PRESENTATION TITLE ( FOOTER CAN BE PERSONALIZED AS FOLLOW: INSERT / HEADER AND FOOTER")</a:t>
            </a:r>
          </a:p>
        </p:txBody>
      </p:sp>
      <p:sp>
        <p:nvSpPr>
          <p:cNvPr id="16" name="Espace réservé du numéro de diapositive 3"/>
          <p:cNvSpPr>
            <a:spLocks noGrp="1"/>
          </p:cNvSpPr>
          <p:nvPr>
            <p:ph type="sldNum" sz="quarter" idx="28"/>
          </p:nvPr>
        </p:nvSpPr>
        <p:spPr bwMode="gray">
          <a:xfrm>
            <a:off x="1" y="5020869"/>
            <a:ext cx="327024" cy="122633"/>
          </a:xfrm>
        </p:spPr>
        <p:txBody>
          <a:bodyPr/>
          <a:lstStyle>
            <a:lvl1pPr>
              <a:defRPr sz="100">
                <a:solidFill>
                  <a:schemeClr val="bg2">
                    <a:alpha val="0"/>
                  </a:schemeClr>
                </a:solidFill>
              </a:defRPr>
            </a:lvl1pPr>
          </a:lstStyle>
          <a:p>
            <a:fld id="{733122C9-A0B9-462F-8757-0847AD287B63}" type="slidenum">
              <a:rPr lang="en-US" smtClean="0">
                <a:solidFill>
                  <a:srgbClr val="B1B1B1">
                    <a:alpha val="0"/>
                  </a:srgbClr>
                </a:solidFill>
              </a:rPr>
              <a:pPr/>
              <a:t>‹#›</a:t>
            </a:fld>
            <a:endParaRPr lang="en-US" dirty="0">
              <a:solidFill>
                <a:srgbClr val="B1B1B1">
                  <a:alpha val="0"/>
                </a:srgbClr>
              </a:solidFill>
            </a:endParaRPr>
          </a:p>
        </p:txBody>
      </p:sp>
      <p:sp>
        <p:nvSpPr>
          <p:cNvPr id="19" name="Espace réservé du texte 56"/>
          <p:cNvSpPr>
            <a:spLocks noGrp="1"/>
          </p:cNvSpPr>
          <p:nvPr>
            <p:ph type="body" sz="quarter" idx="30" hasCustomPrompt="1"/>
          </p:nvPr>
        </p:nvSpPr>
        <p:spPr bwMode="gray">
          <a:xfrm>
            <a:off x="6624000" y="3312000"/>
            <a:ext cx="2520000" cy="972000"/>
          </a:xfrm>
          <a:blipFill dpi="0" rotWithShape="1">
            <a:blip r:embed="rId2"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20" name="Espace réservé du texte 56"/>
          <p:cNvSpPr>
            <a:spLocks noGrp="1"/>
          </p:cNvSpPr>
          <p:nvPr>
            <p:ph type="body" sz="quarter" idx="31" hasCustomPrompt="1"/>
          </p:nvPr>
        </p:nvSpPr>
        <p:spPr bwMode="gray">
          <a:xfrm>
            <a:off x="7704000" y="252000"/>
            <a:ext cx="1440000" cy="360000"/>
          </a:xfrm>
          <a:blipFill dpi="0" rotWithShape="1">
            <a:blip r:embed="rId3"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21" name="Espace réservé du texte 56"/>
          <p:cNvSpPr>
            <a:spLocks noGrp="1"/>
          </p:cNvSpPr>
          <p:nvPr>
            <p:ph type="body" sz="quarter" idx="32" hasCustomPrompt="1"/>
          </p:nvPr>
        </p:nvSpPr>
        <p:spPr bwMode="gray">
          <a:xfrm>
            <a:off x="6264000" y="648000"/>
            <a:ext cx="2880000" cy="1440000"/>
          </a:xfrm>
          <a:blipFill dpi="0" rotWithShape="1">
            <a:blip r:embed="rId4"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22" name="Espace réservé du texte 56"/>
          <p:cNvSpPr>
            <a:spLocks noGrp="1"/>
          </p:cNvSpPr>
          <p:nvPr>
            <p:ph type="body" sz="quarter" idx="33" hasCustomPrompt="1"/>
          </p:nvPr>
        </p:nvSpPr>
        <p:spPr bwMode="gray">
          <a:xfrm>
            <a:off x="7693200" y="2916000"/>
            <a:ext cx="1440000" cy="360000"/>
          </a:xfrm>
          <a:blipFill dpi="0" rotWithShape="1">
            <a:blip r:embed="rId5"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pic>
        <p:nvPicPr>
          <p:cNvPr id="13" name="Picture 12"/>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467544" y="4515968"/>
            <a:ext cx="8136904" cy="113917"/>
          </a:xfrm>
          <a:prstGeom prst="rect">
            <a:avLst/>
          </a:prstGeom>
        </p:spPr>
      </p:pic>
    </p:spTree>
    <p:extLst>
      <p:ext uri="{BB962C8B-B14F-4D97-AF65-F5344CB8AC3E}">
        <p14:creationId xmlns:p14="http://schemas.microsoft.com/office/powerpoint/2010/main" val="29022610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Chapter C">
    <p:spTree>
      <p:nvGrpSpPr>
        <p:cNvPr id="1" name=""/>
        <p:cNvGrpSpPr/>
        <p:nvPr/>
      </p:nvGrpSpPr>
      <p:grpSpPr>
        <a:xfrm>
          <a:off x="0" y="0"/>
          <a:ext cx="0" cy="0"/>
          <a:chOff x="0" y="0"/>
          <a:chExt cx="0" cy="0"/>
        </a:xfrm>
      </p:grpSpPr>
      <p:sp>
        <p:nvSpPr>
          <p:cNvPr id="4" name="Espace réservé du texte 3"/>
          <p:cNvSpPr>
            <a:spLocks noGrp="1"/>
          </p:cNvSpPr>
          <p:nvPr>
            <p:ph type="body" sz="quarter" idx="24" hasCustomPrompt="1"/>
          </p:nvPr>
        </p:nvSpPr>
        <p:spPr bwMode="gray">
          <a:xfrm>
            <a:off x="3059836" y="0"/>
            <a:ext cx="6084167" cy="5143500"/>
          </a:xfrm>
          <a:solidFill>
            <a:schemeClr val="accent1">
              <a:alpha val="60000"/>
            </a:schemeClr>
          </a:solidFill>
        </p:spPr>
        <p:txBody>
          <a:bodyPr lIns="72000" tIns="1980000" rIns="507600" bIns="1980000"/>
          <a:lstStyle>
            <a:lvl1pPr marL="0" indent="0" algn="r">
              <a:lnSpc>
                <a:spcPct val="100000"/>
              </a:lnSpc>
              <a:spcBef>
                <a:spcPts val="0"/>
              </a:spcBef>
              <a:spcAft>
                <a:spcPts val="0"/>
              </a:spcAft>
              <a:buNone/>
              <a:defRPr sz="3200" b="1">
                <a:solidFill>
                  <a:schemeClr val="bg1"/>
                </a:solidFill>
              </a:defRPr>
            </a:lvl1pPr>
          </a:lstStyle>
          <a:p>
            <a:pPr lvl="0"/>
            <a:r>
              <a:rPr lang="en-US" noProof="0" dirty="0"/>
              <a:t>Chapter title</a:t>
            </a:r>
          </a:p>
        </p:txBody>
      </p:sp>
      <p:sp>
        <p:nvSpPr>
          <p:cNvPr id="17" name="Espace réservé pour une image  61"/>
          <p:cNvSpPr>
            <a:spLocks noGrp="1"/>
          </p:cNvSpPr>
          <p:nvPr>
            <p:ph type="pic" sz="quarter" idx="29" hasCustomPrompt="1"/>
          </p:nvPr>
        </p:nvSpPr>
        <p:spPr bwMode="gray">
          <a:xfrm>
            <a:off x="0" y="0"/>
            <a:ext cx="9144000" cy="5143500"/>
          </a:xfrm>
          <a:solidFill>
            <a:schemeClr val="bg2"/>
          </a:solidFill>
        </p:spPr>
        <p:txBody>
          <a:bodyPr lIns="1800000" tIns="1080000" rIns="1800000" anchor="ctr" anchorCtr="0"/>
          <a:lstStyle>
            <a:lvl1pPr marL="0" marR="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solidFill>
                  <a:schemeClr val="tx1"/>
                </a:solidFill>
              </a:defRPr>
            </a:lvl1pPr>
          </a:lstStyle>
          <a:p>
            <a:r>
              <a:rPr lang="en-US" noProof="0" dirty="0"/>
              <a:t>Select the icon to insert a picture then place the visual into background position (Right click with the mouse / Send to back)</a:t>
            </a:r>
          </a:p>
        </p:txBody>
      </p:sp>
      <p:sp>
        <p:nvSpPr>
          <p:cNvPr id="11" name="Espace réservé de la date 1"/>
          <p:cNvSpPr>
            <a:spLocks noGrp="1"/>
          </p:cNvSpPr>
          <p:nvPr>
            <p:ph type="dt" sz="half" idx="26"/>
          </p:nvPr>
        </p:nvSpPr>
        <p:spPr bwMode="gray">
          <a:xfrm>
            <a:off x="5" y="5020866"/>
            <a:ext cx="327025" cy="122634"/>
          </a:xfrm>
        </p:spPr>
        <p:txBody>
          <a:bodyPr/>
          <a:lstStyle>
            <a:lvl1pPr>
              <a:defRPr sz="100">
                <a:solidFill>
                  <a:schemeClr val="bg2">
                    <a:alpha val="0"/>
                  </a:schemeClr>
                </a:solidFill>
              </a:defRPr>
            </a:lvl1pPr>
          </a:lstStyle>
          <a:p>
            <a:pPr algn="l"/>
            <a:r>
              <a:rPr lang="fr-FR" dirty="0">
                <a:solidFill>
                  <a:srgbClr val="B1B1B1">
                    <a:alpha val="0"/>
                  </a:srgbClr>
                </a:solidFill>
              </a:rPr>
              <a:t>00/00/2015</a:t>
            </a:r>
            <a:endParaRPr lang="en-US" dirty="0">
              <a:solidFill>
                <a:srgbClr val="B1B1B1">
                  <a:alpha val="0"/>
                </a:srgbClr>
              </a:solidFill>
            </a:endParaRPr>
          </a:p>
        </p:txBody>
      </p:sp>
      <p:sp>
        <p:nvSpPr>
          <p:cNvPr id="12" name="Espace réservé du pied de page 2"/>
          <p:cNvSpPr>
            <a:spLocks noGrp="1"/>
          </p:cNvSpPr>
          <p:nvPr>
            <p:ph type="ftr" sz="quarter" idx="27"/>
          </p:nvPr>
        </p:nvSpPr>
        <p:spPr bwMode="gray">
          <a:xfrm>
            <a:off x="5" y="5020866"/>
            <a:ext cx="327025" cy="122634"/>
          </a:xfrm>
        </p:spPr>
        <p:txBody>
          <a:bodyPr/>
          <a:lstStyle>
            <a:lvl1pPr>
              <a:defRPr sz="100">
                <a:solidFill>
                  <a:schemeClr val="bg2">
                    <a:alpha val="0"/>
                  </a:schemeClr>
                </a:solidFill>
              </a:defRPr>
            </a:lvl1pPr>
          </a:lstStyle>
          <a:p>
            <a:pPr algn="l"/>
            <a:r>
              <a:rPr lang="en-US" dirty="0">
                <a:solidFill>
                  <a:srgbClr val="B1B1B1">
                    <a:alpha val="0"/>
                  </a:srgbClr>
                </a:solidFill>
              </a:rPr>
              <a:t>PRESENTATION TITLE ( FOOTER CAN BE PERSONALIZED AS FOLLOW: INSERT / HEADER AND FOOTER")</a:t>
            </a:r>
          </a:p>
        </p:txBody>
      </p:sp>
      <p:sp>
        <p:nvSpPr>
          <p:cNvPr id="16" name="Espace réservé du numéro de diapositive 3"/>
          <p:cNvSpPr>
            <a:spLocks noGrp="1"/>
          </p:cNvSpPr>
          <p:nvPr>
            <p:ph type="sldNum" sz="quarter" idx="28"/>
          </p:nvPr>
        </p:nvSpPr>
        <p:spPr bwMode="gray">
          <a:xfrm>
            <a:off x="1" y="5020869"/>
            <a:ext cx="327024" cy="122633"/>
          </a:xfrm>
        </p:spPr>
        <p:txBody>
          <a:bodyPr/>
          <a:lstStyle>
            <a:lvl1pPr>
              <a:defRPr sz="100">
                <a:solidFill>
                  <a:schemeClr val="bg2">
                    <a:alpha val="0"/>
                  </a:schemeClr>
                </a:solidFill>
              </a:defRPr>
            </a:lvl1pPr>
          </a:lstStyle>
          <a:p>
            <a:fld id="{733122C9-A0B9-462F-8757-0847AD287B63}" type="slidenum">
              <a:rPr lang="en-US" smtClean="0">
                <a:solidFill>
                  <a:srgbClr val="B1B1B1">
                    <a:alpha val="0"/>
                  </a:srgbClr>
                </a:solidFill>
              </a:rPr>
              <a:pPr/>
              <a:t>‹#›</a:t>
            </a:fld>
            <a:endParaRPr lang="en-US" dirty="0">
              <a:solidFill>
                <a:srgbClr val="B1B1B1">
                  <a:alpha val="0"/>
                </a:srgbClr>
              </a:solidFill>
            </a:endParaRPr>
          </a:p>
        </p:txBody>
      </p:sp>
      <p:sp>
        <p:nvSpPr>
          <p:cNvPr id="19" name="Espace réservé du texte 56"/>
          <p:cNvSpPr>
            <a:spLocks noGrp="1"/>
          </p:cNvSpPr>
          <p:nvPr>
            <p:ph type="body" sz="quarter" idx="30" hasCustomPrompt="1"/>
          </p:nvPr>
        </p:nvSpPr>
        <p:spPr bwMode="gray">
          <a:xfrm>
            <a:off x="6624000" y="3312000"/>
            <a:ext cx="2520000" cy="972000"/>
          </a:xfrm>
          <a:blipFill dpi="0" rotWithShape="1">
            <a:blip r:embed="rId2"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20" name="Espace réservé du texte 56"/>
          <p:cNvSpPr>
            <a:spLocks noGrp="1"/>
          </p:cNvSpPr>
          <p:nvPr>
            <p:ph type="body" sz="quarter" idx="31" hasCustomPrompt="1"/>
          </p:nvPr>
        </p:nvSpPr>
        <p:spPr bwMode="gray">
          <a:xfrm>
            <a:off x="7704000" y="252000"/>
            <a:ext cx="1440000" cy="360000"/>
          </a:xfrm>
          <a:blipFill dpi="0" rotWithShape="1">
            <a:blip r:embed="rId3"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21" name="Espace réservé du texte 56"/>
          <p:cNvSpPr>
            <a:spLocks noGrp="1"/>
          </p:cNvSpPr>
          <p:nvPr>
            <p:ph type="body" sz="quarter" idx="32" hasCustomPrompt="1"/>
          </p:nvPr>
        </p:nvSpPr>
        <p:spPr bwMode="gray">
          <a:xfrm>
            <a:off x="6264000" y="648000"/>
            <a:ext cx="2880000" cy="1440000"/>
          </a:xfrm>
          <a:blipFill dpi="0" rotWithShape="1">
            <a:blip r:embed="rId4"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sp>
        <p:nvSpPr>
          <p:cNvPr id="22" name="Espace réservé du texte 56"/>
          <p:cNvSpPr>
            <a:spLocks noGrp="1"/>
          </p:cNvSpPr>
          <p:nvPr>
            <p:ph type="body" sz="quarter" idx="33" hasCustomPrompt="1"/>
          </p:nvPr>
        </p:nvSpPr>
        <p:spPr bwMode="gray">
          <a:xfrm>
            <a:off x="7693200" y="2916000"/>
            <a:ext cx="1440000" cy="360000"/>
          </a:xfrm>
          <a:blipFill dpi="0" rotWithShape="1">
            <a:blip r:embed="rId5" cstate="screen">
              <a:extLst>
                <a:ext uri="{28A0092B-C50C-407E-A947-70E740481C1C}">
                  <a14:useLocalDpi xmlns:a14="http://schemas.microsoft.com/office/drawing/2010/main"/>
                </a:ext>
              </a:extLst>
            </a:blip>
            <a:srcRect/>
            <a:stretch>
              <a:fillRect/>
            </a:stretch>
          </a:blipFill>
        </p:spPr>
        <p:txBody>
          <a:bodyPr/>
          <a:lstStyle>
            <a:lvl1pPr marL="0" indent="0">
              <a:buNone/>
              <a:defRPr sz="100">
                <a:solidFill>
                  <a:schemeClr val="accent3">
                    <a:alpha val="0"/>
                  </a:schemeClr>
                </a:solidFill>
              </a:defRPr>
            </a:lvl1pPr>
          </a:lstStyle>
          <a:p>
            <a:pPr lvl="0"/>
            <a:r>
              <a:rPr lang="en-US" noProof="0" dirty="0"/>
              <a:t> </a:t>
            </a:r>
          </a:p>
        </p:txBody>
      </p:sp>
      <p:pic>
        <p:nvPicPr>
          <p:cNvPr id="13" name="Picture 12"/>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467544" y="4515968"/>
            <a:ext cx="8136904" cy="113917"/>
          </a:xfrm>
          <a:prstGeom prst="rect">
            <a:avLst/>
          </a:prstGeom>
        </p:spPr>
      </p:pic>
    </p:spTree>
    <p:extLst>
      <p:ext uri="{BB962C8B-B14F-4D97-AF65-F5344CB8AC3E}">
        <p14:creationId xmlns:p14="http://schemas.microsoft.com/office/powerpoint/2010/main" val="3243679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6090" y="0"/>
            <a:ext cx="7110675" cy="5142778"/>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6227763" y="1062000"/>
            <a:ext cx="2592709"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9385693" y="-2228"/>
            <a:ext cx="1932344" cy="275452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6226840" y="330855"/>
            <a:ext cx="2592709" cy="295466"/>
          </a:xfrm>
        </p:spPr>
        <p:txBody>
          <a:bodyPr/>
          <a:lstStyle/>
          <a:p>
            <a:r>
              <a:rPr lang="en-US"/>
              <a:t>Click to edit Master title style</a:t>
            </a:r>
            <a:endParaRPr lang="en-GB"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Contents">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gray">
          <a:xfrm>
            <a:off x="0" y="0"/>
            <a:ext cx="613220" cy="360000"/>
          </a:xfrm>
          <a:prstGeom prst="rect">
            <a:avLst/>
          </a:prstGeom>
        </p:spPr>
      </p:pic>
      <p:pic>
        <p:nvPicPr>
          <p:cNvPr id="5" name="Imag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 y="792000"/>
            <a:ext cx="610265" cy="252000"/>
          </a:xfrm>
          <a:prstGeom prst="rect">
            <a:avLst/>
          </a:prstGeom>
        </p:spPr>
      </p:pic>
      <p:sp>
        <p:nvSpPr>
          <p:cNvPr id="2" name="Titre 1"/>
          <p:cNvSpPr>
            <a:spLocks noGrp="1"/>
          </p:cNvSpPr>
          <p:nvPr>
            <p:ph type="title" hasCustomPrompt="1"/>
          </p:nvPr>
        </p:nvSpPr>
        <p:spPr bwMode="gray">
          <a:xfrm>
            <a:off x="250825" y="268290"/>
            <a:ext cx="8642350" cy="647278"/>
          </a:xfrm>
        </p:spPr>
        <p:txBody>
          <a:bodyPr/>
          <a:lstStyle>
            <a:lvl1pPr>
              <a:defRPr>
                <a:solidFill>
                  <a:schemeClr val="tx2"/>
                </a:solidFill>
              </a:defRPr>
            </a:lvl1pPr>
          </a:lstStyle>
          <a:p>
            <a:r>
              <a:rPr lang="en-US" noProof="0" dirty="0"/>
              <a:t>TITLE</a:t>
            </a:r>
          </a:p>
        </p:txBody>
      </p:sp>
      <p:sp>
        <p:nvSpPr>
          <p:cNvPr id="6" name="Espace réservé du texte 5"/>
          <p:cNvSpPr>
            <a:spLocks noGrp="1"/>
          </p:cNvSpPr>
          <p:nvPr>
            <p:ph type="body" sz="quarter" idx="10" hasCustomPrompt="1"/>
          </p:nvPr>
        </p:nvSpPr>
        <p:spPr bwMode="gray">
          <a:xfrm>
            <a:off x="1587" y="1122596"/>
            <a:ext cx="2880000" cy="792000"/>
          </a:xfrm>
          <a:blipFill dpi="0" rotWithShape="1">
            <a:blip r:embed="rId4" cstate="screen">
              <a:extLst>
                <a:ext uri="{28A0092B-C50C-407E-A947-70E740481C1C}">
                  <a14:useLocalDpi xmlns:a14="http://schemas.microsoft.com/office/drawing/2010/main"/>
                </a:ext>
              </a:extLst>
            </a:blip>
            <a:srcRect/>
            <a:stretch>
              <a:fillRect/>
            </a:stretch>
          </a:blipFill>
        </p:spPr>
        <p:txBody>
          <a:bodyPr lIns="936000" anchor="ctr" anchorCtr="0"/>
          <a:lstStyle>
            <a:lvl1pPr marL="0" indent="0">
              <a:lnSpc>
                <a:spcPct val="100000"/>
              </a:lnSpc>
              <a:spcBef>
                <a:spcPts val="0"/>
              </a:spcBef>
              <a:spcAft>
                <a:spcPts val="0"/>
              </a:spcAft>
              <a:buFontTx/>
              <a:buNone/>
              <a:defRPr sz="2500">
                <a:solidFill>
                  <a:schemeClr val="bg1"/>
                </a:solidFill>
              </a:defRPr>
            </a:lvl1pPr>
          </a:lstStyle>
          <a:p>
            <a:pPr lvl="0"/>
            <a:r>
              <a:rPr lang="en-US" noProof="0" dirty="0"/>
              <a:t>Chapter 0</a:t>
            </a:r>
          </a:p>
        </p:txBody>
      </p:sp>
      <p:sp>
        <p:nvSpPr>
          <p:cNvPr id="8" name="Espace réservé du texte 7"/>
          <p:cNvSpPr>
            <a:spLocks noGrp="1"/>
          </p:cNvSpPr>
          <p:nvPr>
            <p:ph type="body" sz="quarter" idx="11" hasCustomPrompt="1"/>
          </p:nvPr>
        </p:nvSpPr>
        <p:spPr bwMode="gray">
          <a:xfrm>
            <a:off x="3272975" y="1068596"/>
            <a:ext cx="5620200" cy="900000"/>
          </a:xfrm>
        </p:spPr>
        <p:txBody>
          <a:bodyPr anchor="ctr" anchorCtr="0"/>
          <a:lstStyle>
            <a:lvl1pPr marL="0" indent="0">
              <a:lnSpc>
                <a:spcPct val="110000"/>
              </a:lnSpc>
              <a:spcBef>
                <a:spcPts val="0"/>
              </a:spcBef>
              <a:spcAft>
                <a:spcPts val="0"/>
              </a:spcAft>
              <a:buNone/>
              <a:defRPr sz="1700"/>
            </a:lvl1pPr>
          </a:lstStyle>
          <a:p>
            <a:pPr lvl="0"/>
            <a:r>
              <a:rPr lang="en-US" noProof="0" dirty="0"/>
              <a:t>Text</a:t>
            </a:r>
          </a:p>
        </p:txBody>
      </p:sp>
      <p:sp>
        <p:nvSpPr>
          <p:cNvPr id="9" name="Espace réservé du texte 5"/>
          <p:cNvSpPr>
            <a:spLocks noGrp="1"/>
          </p:cNvSpPr>
          <p:nvPr>
            <p:ph type="body" sz="quarter" idx="12" hasCustomPrompt="1"/>
          </p:nvPr>
        </p:nvSpPr>
        <p:spPr bwMode="gray">
          <a:xfrm>
            <a:off x="0" y="2034112"/>
            <a:ext cx="2880000" cy="792000"/>
          </a:xfrm>
          <a:blipFill dpi="0" rotWithShape="1">
            <a:blip r:embed="rId5" cstate="screen">
              <a:extLst>
                <a:ext uri="{28A0092B-C50C-407E-A947-70E740481C1C}">
                  <a14:useLocalDpi xmlns:a14="http://schemas.microsoft.com/office/drawing/2010/main"/>
                </a:ext>
              </a:extLst>
            </a:blip>
            <a:srcRect/>
            <a:stretch>
              <a:fillRect/>
            </a:stretch>
          </a:blipFill>
        </p:spPr>
        <p:txBody>
          <a:bodyPr lIns="936000" anchor="ctr" anchorCtr="0"/>
          <a:lstStyle>
            <a:lvl1pPr marL="0" indent="0">
              <a:lnSpc>
                <a:spcPct val="100000"/>
              </a:lnSpc>
              <a:spcBef>
                <a:spcPts val="0"/>
              </a:spcBef>
              <a:spcAft>
                <a:spcPts val="0"/>
              </a:spcAft>
              <a:buFontTx/>
              <a:buNone/>
              <a:defRPr sz="2500">
                <a:solidFill>
                  <a:schemeClr val="bg1"/>
                </a:solidFill>
              </a:defRPr>
            </a:lvl1pPr>
          </a:lstStyle>
          <a:p>
            <a:pPr lvl="0"/>
            <a:r>
              <a:rPr lang="en-US" noProof="0" dirty="0"/>
              <a:t>Chapter 0</a:t>
            </a:r>
          </a:p>
        </p:txBody>
      </p:sp>
      <p:sp>
        <p:nvSpPr>
          <p:cNvPr id="10" name="Espace réservé du texte 7"/>
          <p:cNvSpPr>
            <a:spLocks noGrp="1"/>
          </p:cNvSpPr>
          <p:nvPr>
            <p:ph type="body" sz="quarter" idx="13" hasCustomPrompt="1"/>
          </p:nvPr>
        </p:nvSpPr>
        <p:spPr bwMode="gray">
          <a:xfrm>
            <a:off x="3271388" y="1980112"/>
            <a:ext cx="5619506" cy="900000"/>
          </a:xfrm>
        </p:spPr>
        <p:txBody>
          <a:bodyPr anchor="ctr" anchorCtr="0"/>
          <a:lstStyle>
            <a:lvl1pPr marL="0" indent="0">
              <a:lnSpc>
                <a:spcPct val="110000"/>
              </a:lnSpc>
              <a:spcBef>
                <a:spcPts val="0"/>
              </a:spcBef>
              <a:spcAft>
                <a:spcPts val="0"/>
              </a:spcAft>
              <a:buNone/>
              <a:defRPr sz="1700"/>
            </a:lvl1pPr>
          </a:lstStyle>
          <a:p>
            <a:pPr lvl="0"/>
            <a:r>
              <a:rPr lang="en-US" noProof="0" dirty="0"/>
              <a:t>Text</a:t>
            </a:r>
          </a:p>
        </p:txBody>
      </p:sp>
      <p:sp>
        <p:nvSpPr>
          <p:cNvPr id="11" name="Espace réservé du texte 5"/>
          <p:cNvSpPr>
            <a:spLocks noGrp="1"/>
          </p:cNvSpPr>
          <p:nvPr>
            <p:ph type="body" sz="quarter" idx="14" hasCustomPrompt="1"/>
          </p:nvPr>
        </p:nvSpPr>
        <p:spPr bwMode="gray">
          <a:xfrm>
            <a:off x="1587" y="2945628"/>
            <a:ext cx="2880000" cy="792000"/>
          </a:xfrm>
          <a:blipFill dpi="0" rotWithShape="1">
            <a:blip r:embed="rId6" cstate="screen">
              <a:extLst>
                <a:ext uri="{28A0092B-C50C-407E-A947-70E740481C1C}">
                  <a14:useLocalDpi xmlns:a14="http://schemas.microsoft.com/office/drawing/2010/main"/>
                </a:ext>
              </a:extLst>
            </a:blip>
            <a:srcRect/>
            <a:stretch>
              <a:fillRect/>
            </a:stretch>
          </a:blipFill>
        </p:spPr>
        <p:txBody>
          <a:bodyPr lIns="936000" anchor="ctr" anchorCtr="0"/>
          <a:lstStyle>
            <a:lvl1pPr marL="0" indent="0">
              <a:lnSpc>
                <a:spcPct val="100000"/>
              </a:lnSpc>
              <a:spcBef>
                <a:spcPts val="0"/>
              </a:spcBef>
              <a:spcAft>
                <a:spcPts val="0"/>
              </a:spcAft>
              <a:buFontTx/>
              <a:buNone/>
              <a:defRPr sz="2500">
                <a:solidFill>
                  <a:schemeClr val="bg1"/>
                </a:solidFill>
              </a:defRPr>
            </a:lvl1pPr>
          </a:lstStyle>
          <a:p>
            <a:pPr lvl="0"/>
            <a:r>
              <a:rPr lang="en-US" noProof="0" dirty="0"/>
              <a:t>Chapter 0</a:t>
            </a:r>
          </a:p>
        </p:txBody>
      </p:sp>
      <p:sp>
        <p:nvSpPr>
          <p:cNvPr id="12" name="Espace réservé du texte 7"/>
          <p:cNvSpPr>
            <a:spLocks noGrp="1"/>
          </p:cNvSpPr>
          <p:nvPr>
            <p:ph type="body" sz="quarter" idx="15" hasCustomPrompt="1"/>
          </p:nvPr>
        </p:nvSpPr>
        <p:spPr bwMode="gray">
          <a:xfrm>
            <a:off x="3272975" y="2891628"/>
            <a:ext cx="5619506" cy="900000"/>
          </a:xfrm>
        </p:spPr>
        <p:txBody>
          <a:bodyPr anchor="ctr" anchorCtr="0"/>
          <a:lstStyle>
            <a:lvl1pPr marL="0" indent="0">
              <a:lnSpc>
                <a:spcPct val="110000"/>
              </a:lnSpc>
              <a:spcBef>
                <a:spcPts val="0"/>
              </a:spcBef>
              <a:spcAft>
                <a:spcPts val="0"/>
              </a:spcAft>
              <a:buNone/>
              <a:defRPr sz="1700"/>
            </a:lvl1pPr>
          </a:lstStyle>
          <a:p>
            <a:pPr lvl="0"/>
            <a:r>
              <a:rPr lang="en-US" noProof="0" dirty="0"/>
              <a:t>Text</a:t>
            </a:r>
          </a:p>
        </p:txBody>
      </p:sp>
      <p:sp>
        <p:nvSpPr>
          <p:cNvPr id="13" name="Espace réservé du texte 5"/>
          <p:cNvSpPr>
            <a:spLocks noGrp="1"/>
          </p:cNvSpPr>
          <p:nvPr>
            <p:ph type="body" sz="quarter" idx="16" hasCustomPrompt="1"/>
          </p:nvPr>
        </p:nvSpPr>
        <p:spPr bwMode="gray">
          <a:xfrm>
            <a:off x="0" y="3857143"/>
            <a:ext cx="2880000" cy="792000"/>
          </a:xfrm>
          <a:blipFill dpi="0" rotWithShape="1">
            <a:blip r:embed="rId7" cstate="screen">
              <a:extLst>
                <a:ext uri="{28A0092B-C50C-407E-A947-70E740481C1C}">
                  <a14:useLocalDpi xmlns:a14="http://schemas.microsoft.com/office/drawing/2010/main"/>
                </a:ext>
              </a:extLst>
            </a:blip>
            <a:srcRect/>
            <a:stretch>
              <a:fillRect/>
            </a:stretch>
          </a:blipFill>
        </p:spPr>
        <p:txBody>
          <a:bodyPr lIns="936000" anchor="ctr" anchorCtr="0"/>
          <a:lstStyle>
            <a:lvl1pPr marL="0" indent="0">
              <a:lnSpc>
                <a:spcPct val="100000"/>
              </a:lnSpc>
              <a:spcBef>
                <a:spcPts val="0"/>
              </a:spcBef>
              <a:spcAft>
                <a:spcPts val="0"/>
              </a:spcAft>
              <a:buFontTx/>
              <a:buNone/>
              <a:defRPr sz="2500">
                <a:solidFill>
                  <a:schemeClr val="bg1"/>
                </a:solidFill>
              </a:defRPr>
            </a:lvl1pPr>
          </a:lstStyle>
          <a:p>
            <a:pPr lvl="0"/>
            <a:r>
              <a:rPr lang="en-US" noProof="0" dirty="0"/>
              <a:t>Chapter 0</a:t>
            </a:r>
          </a:p>
        </p:txBody>
      </p:sp>
      <p:sp>
        <p:nvSpPr>
          <p:cNvPr id="14" name="Espace réservé du texte 7"/>
          <p:cNvSpPr>
            <a:spLocks noGrp="1"/>
          </p:cNvSpPr>
          <p:nvPr>
            <p:ph type="body" sz="quarter" idx="17" hasCustomPrompt="1"/>
          </p:nvPr>
        </p:nvSpPr>
        <p:spPr bwMode="gray">
          <a:xfrm>
            <a:off x="3273669" y="3803143"/>
            <a:ext cx="5619506" cy="900000"/>
          </a:xfrm>
        </p:spPr>
        <p:txBody>
          <a:bodyPr anchor="ctr" anchorCtr="0"/>
          <a:lstStyle>
            <a:lvl1pPr marL="0" indent="0">
              <a:lnSpc>
                <a:spcPct val="110000"/>
              </a:lnSpc>
              <a:spcBef>
                <a:spcPts val="0"/>
              </a:spcBef>
              <a:spcAft>
                <a:spcPts val="0"/>
              </a:spcAft>
              <a:buNone/>
              <a:defRPr sz="1700"/>
            </a:lvl1pPr>
          </a:lstStyle>
          <a:p>
            <a:pPr lvl="0"/>
            <a:r>
              <a:rPr lang="en-US" noProof="0" dirty="0"/>
              <a:t>Text</a:t>
            </a:r>
          </a:p>
        </p:txBody>
      </p:sp>
      <p:sp>
        <p:nvSpPr>
          <p:cNvPr id="15" name="Espace réservé de la date 1"/>
          <p:cNvSpPr>
            <a:spLocks noGrp="1"/>
          </p:cNvSpPr>
          <p:nvPr>
            <p:ph type="dt" sz="half" idx="24"/>
          </p:nvPr>
        </p:nvSpPr>
        <p:spPr bwMode="gray">
          <a:xfrm>
            <a:off x="5" y="5020866"/>
            <a:ext cx="327025" cy="122634"/>
          </a:xfrm>
        </p:spPr>
        <p:txBody>
          <a:bodyPr/>
          <a:lstStyle>
            <a:lvl1pPr>
              <a:defRPr sz="100">
                <a:solidFill>
                  <a:schemeClr val="bg2">
                    <a:alpha val="0"/>
                  </a:schemeClr>
                </a:solidFill>
              </a:defRPr>
            </a:lvl1pPr>
          </a:lstStyle>
          <a:p>
            <a:pPr algn="l"/>
            <a:r>
              <a:rPr lang="fr-FR" dirty="0">
                <a:solidFill>
                  <a:srgbClr val="B1B1B1">
                    <a:alpha val="0"/>
                  </a:srgbClr>
                </a:solidFill>
              </a:rPr>
              <a:t>00/00/2015</a:t>
            </a:r>
            <a:endParaRPr lang="en-US" dirty="0">
              <a:solidFill>
                <a:srgbClr val="B1B1B1">
                  <a:alpha val="0"/>
                </a:srgbClr>
              </a:solidFill>
            </a:endParaRPr>
          </a:p>
        </p:txBody>
      </p:sp>
      <p:sp>
        <p:nvSpPr>
          <p:cNvPr id="18" name="Espace réservé du pied de page 2"/>
          <p:cNvSpPr>
            <a:spLocks noGrp="1"/>
          </p:cNvSpPr>
          <p:nvPr>
            <p:ph type="ftr" sz="quarter" idx="25"/>
          </p:nvPr>
        </p:nvSpPr>
        <p:spPr bwMode="gray">
          <a:xfrm>
            <a:off x="5" y="5020866"/>
            <a:ext cx="327025" cy="122634"/>
          </a:xfrm>
        </p:spPr>
        <p:txBody>
          <a:bodyPr/>
          <a:lstStyle>
            <a:lvl1pPr>
              <a:defRPr sz="100">
                <a:solidFill>
                  <a:schemeClr val="bg2">
                    <a:alpha val="0"/>
                  </a:schemeClr>
                </a:solidFill>
              </a:defRPr>
            </a:lvl1pPr>
          </a:lstStyle>
          <a:p>
            <a:pPr algn="l"/>
            <a:r>
              <a:rPr lang="en-US" dirty="0">
                <a:solidFill>
                  <a:srgbClr val="B1B1B1">
                    <a:alpha val="0"/>
                  </a:srgbClr>
                </a:solidFill>
              </a:rPr>
              <a:t>PRESENTATION TITLE ( FOOTER CAN BE PERSONALIZED AS FOLLOW: INSERT / HEADER AND FOOTER")</a:t>
            </a:r>
          </a:p>
        </p:txBody>
      </p:sp>
      <p:sp>
        <p:nvSpPr>
          <p:cNvPr id="19" name="Espace réservé du numéro de diapositive 3"/>
          <p:cNvSpPr>
            <a:spLocks noGrp="1"/>
          </p:cNvSpPr>
          <p:nvPr>
            <p:ph type="sldNum" sz="quarter" idx="26"/>
          </p:nvPr>
        </p:nvSpPr>
        <p:spPr bwMode="gray">
          <a:xfrm>
            <a:off x="1" y="5020869"/>
            <a:ext cx="327024" cy="122633"/>
          </a:xfrm>
        </p:spPr>
        <p:txBody>
          <a:bodyPr/>
          <a:lstStyle>
            <a:lvl1pPr>
              <a:defRPr sz="100">
                <a:solidFill>
                  <a:schemeClr val="bg2">
                    <a:alpha val="0"/>
                  </a:schemeClr>
                </a:solidFill>
              </a:defRPr>
            </a:lvl1pPr>
          </a:lstStyle>
          <a:p>
            <a:fld id="{733122C9-A0B9-462F-8757-0847AD287B63}" type="slidenum">
              <a:rPr lang="en-US" smtClean="0">
                <a:solidFill>
                  <a:srgbClr val="B1B1B1">
                    <a:alpha val="0"/>
                  </a:srgbClr>
                </a:solidFill>
              </a:rPr>
              <a:pPr/>
              <a:t>‹#›</a:t>
            </a:fld>
            <a:endParaRPr lang="en-US" dirty="0">
              <a:solidFill>
                <a:srgbClr val="B1B1B1">
                  <a:alpha val="0"/>
                </a:srgbClr>
              </a:solidFill>
            </a:endParaRPr>
          </a:p>
        </p:txBody>
      </p:sp>
    </p:spTree>
    <p:extLst>
      <p:ext uri="{BB962C8B-B14F-4D97-AF65-F5344CB8AC3E}">
        <p14:creationId xmlns:p14="http://schemas.microsoft.com/office/powerpoint/2010/main" val="42693181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B">
    <p:spTree>
      <p:nvGrpSpPr>
        <p:cNvPr id="1" name=""/>
        <p:cNvGrpSpPr/>
        <p:nvPr/>
      </p:nvGrpSpPr>
      <p:grpSpPr>
        <a:xfrm>
          <a:off x="0" y="0"/>
          <a:ext cx="0" cy="0"/>
          <a:chOff x="0" y="0"/>
          <a:chExt cx="0" cy="0"/>
        </a:xfrm>
      </p:grpSpPr>
      <p:sp>
        <p:nvSpPr>
          <p:cNvPr id="3" name="Espace réservé du contenu 2"/>
          <p:cNvSpPr>
            <a:spLocks noGrp="1"/>
          </p:cNvSpPr>
          <p:nvPr>
            <p:ph idx="1" hasCustomPrompt="1"/>
          </p:nvPr>
        </p:nvSpPr>
        <p:spPr bwMode="gray"/>
        <p:txBody>
          <a:bodyPr/>
          <a:lstStyle>
            <a:lvl1pPr marL="0" indent="0">
              <a:buFontTx/>
              <a:buNone/>
              <a:defRPr sz="2000"/>
            </a:lvl1pPr>
            <a:lvl2pPr marL="216000" indent="-216000">
              <a:buSzPct val="70000"/>
              <a:buFont typeface="Wingdings" panose="05000000000000000000" pitchFamily="2" charset="2"/>
              <a:buChar char="l"/>
              <a:defRPr sz="1800"/>
            </a:lvl2pPr>
            <a:lvl3pPr>
              <a:defRPr/>
            </a:lvl3pPr>
            <a:lvl4pPr>
              <a:defRPr baseline="0"/>
            </a:lvl4pPr>
            <a:lvl5pPr>
              <a:defRPr/>
            </a:lvl5pPr>
          </a:lstStyle>
          <a:p>
            <a:pPr lvl="0"/>
            <a:r>
              <a:rPr lang="en-US" noProof="0" dirty="0"/>
              <a:t>Text level 1</a:t>
            </a:r>
          </a:p>
          <a:p>
            <a:pPr lvl="1"/>
            <a:r>
              <a:rPr lang="en-US" noProof="0" dirty="0"/>
              <a:t>Text level 2</a:t>
            </a:r>
          </a:p>
        </p:txBody>
      </p:sp>
      <p:sp>
        <p:nvSpPr>
          <p:cNvPr id="5" name="Espace réservé du texte 4"/>
          <p:cNvSpPr>
            <a:spLocks noGrp="1"/>
          </p:cNvSpPr>
          <p:nvPr>
            <p:ph type="body" sz="quarter" idx="10" hasCustomPrompt="1"/>
          </p:nvPr>
        </p:nvSpPr>
        <p:spPr bwMode="gray">
          <a:xfrm>
            <a:off x="250828" y="303214"/>
            <a:ext cx="8642351" cy="684212"/>
          </a:xfrm>
        </p:spPr>
        <p:txBody>
          <a:bodyPr anchor="ctr" anchorCtr="0"/>
          <a:lstStyle>
            <a:lvl1pPr marL="0" indent="0">
              <a:lnSpc>
                <a:spcPct val="90000"/>
              </a:lnSpc>
              <a:spcBef>
                <a:spcPts val="0"/>
              </a:spcBef>
              <a:spcAft>
                <a:spcPts val="0"/>
              </a:spcAft>
              <a:buSzPct val="25000"/>
              <a:buFontTx/>
              <a:buBlip>
                <a:blip r:embed="rId2"/>
              </a:buBlip>
              <a:defRPr sz="2300" b="1">
                <a:solidFill>
                  <a:schemeClr val="bg1"/>
                </a:solidFill>
              </a:defRPr>
            </a:lvl1pPr>
            <a:lvl2pPr marL="0" indent="0">
              <a:lnSpc>
                <a:spcPct val="90000"/>
              </a:lnSpc>
              <a:spcBef>
                <a:spcPts val="0"/>
              </a:spcBef>
              <a:spcAft>
                <a:spcPts val="0"/>
              </a:spcAft>
              <a:buSzPct val="25000"/>
              <a:buFontTx/>
              <a:buBlip>
                <a:blip r:embed="rId2"/>
              </a:buBlip>
              <a:defRPr sz="2000">
                <a:solidFill>
                  <a:schemeClr val="bg1"/>
                </a:solidFill>
              </a:defRPr>
            </a:lvl2pPr>
          </a:lstStyle>
          <a:p>
            <a:pPr lvl="0"/>
            <a:r>
              <a:rPr lang="en-US" noProof="0" dirty="0"/>
              <a:t>TITLE</a:t>
            </a:r>
          </a:p>
          <a:p>
            <a:pPr lvl="1"/>
            <a:r>
              <a:rPr lang="en-US" noProof="0" dirty="0"/>
              <a:t>Sub-title</a:t>
            </a:r>
          </a:p>
        </p:txBody>
      </p:sp>
      <p:sp>
        <p:nvSpPr>
          <p:cNvPr id="2" name="Espace réservé de la date 1"/>
          <p:cNvSpPr>
            <a:spLocks noGrp="1"/>
          </p:cNvSpPr>
          <p:nvPr>
            <p:ph type="dt" sz="half" idx="11"/>
          </p:nvPr>
        </p:nvSpPr>
        <p:spPr bwMode="gray"/>
        <p:txBody>
          <a:bodyPr/>
          <a:lstStyle/>
          <a:p>
            <a:pPr algn="l"/>
            <a:r>
              <a:rPr lang="fr-FR" dirty="0">
                <a:solidFill>
                  <a:srgbClr val="B1B1B1"/>
                </a:solidFill>
              </a:rPr>
              <a:t>00/00/2015</a:t>
            </a:r>
            <a:endParaRPr lang="en-US" dirty="0">
              <a:solidFill>
                <a:srgbClr val="B1B1B1"/>
              </a:solidFill>
            </a:endParaRPr>
          </a:p>
        </p:txBody>
      </p:sp>
      <p:sp>
        <p:nvSpPr>
          <p:cNvPr id="4" name="Espace réservé du pied de page 3"/>
          <p:cNvSpPr>
            <a:spLocks noGrp="1"/>
          </p:cNvSpPr>
          <p:nvPr>
            <p:ph type="ftr" sz="quarter" idx="12"/>
          </p:nvPr>
        </p:nvSpPr>
        <p:spPr bwMode="gray"/>
        <p:txBody>
          <a:bodyPr/>
          <a:lstStyle/>
          <a:p>
            <a:pPr algn="l"/>
            <a:r>
              <a:rPr lang="en-US" dirty="0">
                <a:solidFill>
                  <a:srgbClr val="B1B1B1"/>
                </a:solidFill>
              </a:rPr>
              <a:t>PRESENTATION TITLE ( FOOTER CAN BE PERSONALIZED AS FOLLOW: INSERT / HEADER AND FOOTER")</a:t>
            </a:r>
          </a:p>
        </p:txBody>
      </p:sp>
      <p:sp>
        <p:nvSpPr>
          <p:cNvPr id="6" name="Espace réservé du numéro de diapositive 5"/>
          <p:cNvSpPr>
            <a:spLocks noGrp="1"/>
          </p:cNvSpPr>
          <p:nvPr>
            <p:ph type="sldNum" sz="quarter" idx="13"/>
          </p:nvPr>
        </p:nvSpPr>
        <p:spPr bwMode="gray"/>
        <p:txBody>
          <a:bodyPr/>
          <a:lstStyle/>
          <a:p>
            <a:fld id="{733122C9-A0B9-462F-8757-0847AD287B63}" type="slidenum">
              <a:rPr lang="en-US" smtClean="0">
                <a:solidFill>
                  <a:srgbClr val="B1B1B1"/>
                </a:solidFill>
              </a:rPr>
              <a:pPr/>
              <a:t>‹#›</a:t>
            </a:fld>
            <a:endParaRPr lang="en-US" dirty="0">
              <a:solidFill>
                <a:srgbClr val="B1B1B1"/>
              </a:solidFill>
            </a:endParaRPr>
          </a:p>
        </p:txBody>
      </p:sp>
    </p:spTree>
    <p:extLst>
      <p:ext uri="{BB962C8B-B14F-4D97-AF65-F5344CB8AC3E}">
        <p14:creationId xmlns:p14="http://schemas.microsoft.com/office/powerpoint/2010/main" val="582050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and picture">
    <p:spTree>
      <p:nvGrpSpPr>
        <p:cNvPr id="1" name=""/>
        <p:cNvGrpSpPr/>
        <p:nvPr/>
      </p:nvGrpSpPr>
      <p:grpSpPr>
        <a:xfrm>
          <a:off x="0" y="0"/>
          <a:ext cx="0" cy="0"/>
          <a:chOff x="0" y="0"/>
          <a:chExt cx="0" cy="0"/>
        </a:xfrm>
      </p:grpSpPr>
      <p:sp>
        <p:nvSpPr>
          <p:cNvPr id="3" name="Espace réservé du contenu 2"/>
          <p:cNvSpPr>
            <a:spLocks noGrp="1"/>
          </p:cNvSpPr>
          <p:nvPr>
            <p:ph idx="1" hasCustomPrompt="1"/>
          </p:nvPr>
        </p:nvSpPr>
        <p:spPr bwMode="gray">
          <a:xfrm>
            <a:off x="250829" y="1492250"/>
            <a:ext cx="3529087" cy="3039270"/>
          </a:xfrm>
        </p:spPr>
        <p:txBody>
          <a:bodyPr/>
          <a:lstStyle>
            <a:lvl2pPr>
              <a:defRPr/>
            </a:lvl2pPr>
            <a:lvl3pPr>
              <a:defRPr/>
            </a:lvl3pPr>
            <a:lvl4pPr>
              <a:defRPr baseline="0"/>
            </a:lvl4pPr>
            <a:lvl5pPr>
              <a:defRPr/>
            </a:lvl5pPr>
          </a:lstStyle>
          <a:p>
            <a:pPr lvl="0"/>
            <a:r>
              <a:rPr lang="en-US" noProof="0" dirty="0"/>
              <a:t>Text level 1</a:t>
            </a:r>
          </a:p>
          <a:p>
            <a:pPr lvl="1"/>
            <a:r>
              <a:rPr lang="en-US" noProof="0" dirty="0"/>
              <a:t>Text level 2</a:t>
            </a:r>
          </a:p>
          <a:p>
            <a:pPr lvl="2"/>
            <a:r>
              <a:rPr lang="en-US" noProof="0" dirty="0"/>
              <a:t>Text level 3</a:t>
            </a:r>
          </a:p>
          <a:p>
            <a:pPr lvl="3"/>
            <a:r>
              <a:rPr lang="en-US" noProof="0" dirty="0"/>
              <a:t>Text level 4</a:t>
            </a:r>
          </a:p>
          <a:p>
            <a:pPr lvl="4"/>
            <a:r>
              <a:rPr lang="en-US" noProof="0" dirty="0"/>
              <a:t>Text level 5</a:t>
            </a:r>
          </a:p>
        </p:txBody>
      </p:sp>
      <p:sp>
        <p:nvSpPr>
          <p:cNvPr id="5" name="Espace réservé pour une image  61"/>
          <p:cNvSpPr>
            <a:spLocks noGrp="1"/>
          </p:cNvSpPr>
          <p:nvPr>
            <p:ph type="pic" sz="quarter" idx="25" hasCustomPrompt="1"/>
          </p:nvPr>
        </p:nvSpPr>
        <p:spPr bwMode="gray">
          <a:xfrm>
            <a:off x="4067945" y="1527175"/>
            <a:ext cx="4825230" cy="3004344"/>
          </a:xfrm>
          <a:solidFill>
            <a:schemeClr val="bg2"/>
          </a:solidFill>
        </p:spPr>
        <p:txBody>
          <a:bodyPr lIns="360000" tIns="720000" rIns="360000" anchor="ctr" anchorCtr="0"/>
          <a:lstStyle>
            <a:lvl1pPr marL="0" marR="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lvl1pPr>
          </a:lstStyle>
          <a:p>
            <a:r>
              <a:rPr lang="en-US" noProof="0" dirty="0"/>
              <a:t>Select the icon to insert a picture</a:t>
            </a:r>
          </a:p>
        </p:txBody>
      </p:sp>
      <p:sp>
        <p:nvSpPr>
          <p:cNvPr id="6" name="Espace réservé du texte 4"/>
          <p:cNvSpPr>
            <a:spLocks noGrp="1"/>
          </p:cNvSpPr>
          <p:nvPr>
            <p:ph type="body" sz="quarter" idx="10" hasCustomPrompt="1"/>
          </p:nvPr>
        </p:nvSpPr>
        <p:spPr bwMode="gray">
          <a:xfrm>
            <a:off x="250825" y="303214"/>
            <a:ext cx="8642350" cy="684212"/>
          </a:xfrm>
        </p:spPr>
        <p:txBody>
          <a:bodyPr anchor="ctr" anchorCtr="0"/>
          <a:lstStyle>
            <a:lvl1pPr marL="0" indent="0">
              <a:lnSpc>
                <a:spcPct val="90000"/>
              </a:lnSpc>
              <a:spcBef>
                <a:spcPts val="0"/>
              </a:spcBef>
              <a:spcAft>
                <a:spcPts val="0"/>
              </a:spcAft>
              <a:buSzPct val="25000"/>
              <a:buFontTx/>
              <a:buBlip>
                <a:blip r:embed="rId2"/>
              </a:buBlip>
              <a:defRPr sz="2300" b="1">
                <a:solidFill>
                  <a:schemeClr val="bg1"/>
                </a:solidFill>
              </a:defRPr>
            </a:lvl1pPr>
            <a:lvl2pPr marL="0" indent="0">
              <a:lnSpc>
                <a:spcPct val="90000"/>
              </a:lnSpc>
              <a:spcBef>
                <a:spcPts val="0"/>
              </a:spcBef>
              <a:spcAft>
                <a:spcPts val="0"/>
              </a:spcAft>
              <a:buSzPct val="25000"/>
              <a:buFontTx/>
              <a:buBlip>
                <a:blip r:embed="rId2"/>
              </a:buBlip>
              <a:defRPr sz="2000">
                <a:solidFill>
                  <a:schemeClr val="bg1"/>
                </a:solidFill>
              </a:defRPr>
            </a:lvl2pPr>
          </a:lstStyle>
          <a:p>
            <a:pPr lvl="0"/>
            <a:r>
              <a:rPr lang="en-US" noProof="0" dirty="0"/>
              <a:t>TITLE</a:t>
            </a:r>
          </a:p>
          <a:p>
            <a:pPr lvl="1"/>
            <a:r>
              <a:rPr lang="en-US" noProof="0" dirty="0"/>
              <a:t>Sub-title</a:t>
            </a:r>
          </a:p>
        </p:txBody>
      </p:sp>
      <p:sp>
        <p:nvSpPr>
          <p:cNvPr id="2" name="Espace réservé de la date 1"/>
          <p:cNvSpPr>
            <a:spLocks noGrp="1"/>
          </p:cNvSpPr>
          <p:nvPr>
            <p:ph type="dt" sz="half" idx="26"/>
          </p:nvPr>
        </p:nvSpPr>
        <p:spPr bwMode="gray"/>
        <p:txBody>
          <a:bodyPr/>
          <a:lstStyle/>
          <a:p>
            <a:pPr algn="l"/>
            <a:r>
              <a:rPr lang="fr-FR" dirty="0">
                <a:solidFill>
                  <a:srgbClr val="B1B1B1"/>
                </a:solidFill>
              </a:rPr>
              <a:t>00/00/2015</a:t>
            </a:r>
            <a:endParaRPr lang="en-US" dirty="0">
              <a:solidFill>
                <a:srgbClr val="B1B1B1"/>
              </a:solidFill>
            </a:endParaRPr>
          </a:p>
        </p:txBody>
      </p:sp>
      <p:sp>
        <p:nvSpPr>
          <p:cNvPr id="7" name="Espace réservé du pied de page 6"/>
          <p:cNvSpPr>
            <a:spLocks noGrp="1"/>
          </p:cNvSpPr>
          <p:nvPr>
            <p:ph type="ftr" sz="quarter" idx="27"/>
          </p:nvPr>
        </p:nvSpPr>
        <p:spPr bwMode="gray"/>
        <p:txBody>
          <a:bodyPr/>
          <a:lstStyle/>
          <a:p>
            <a:pPr algn="l"/>
            <a:r>
              <a:rPr lang="en-US" dirty="0">
                <a:solidFill>
                  <a:srgbClr val="B1B1B1"/>
                </a:solidFill>
              </a:rPr>
              <a:t>PRESENTATION TITLE ( FOOTER CAN BE PERSONALIZED AS FOLLOW: INSERT / HEADER AND FOOTER")</a:t>
            </a:r>
          </a:p>
        </p:txBody>
      </p:sp>
      <p:sp>
        <p:nvSpPr>
          <p:cNvPr id="8" name="Espace réservé du numéro de diapositive 7"/>
          <p:cNvSpPr>
            <a:spLocks noGrp="1"/>
          </p:cNvSpPr>
          <p:nvPr>
            <p:ph type="sldNum" sz="quarter" idx="28"/>
          </p:nvPr>
        </p:nvSpPr>
        <p:spPr bwMode="gray"/>
        <p:txBody>
          <a:bodyPr/>
          <a:lstStyle/>
          <a:p>
            <a:fld id="{733122C9-A0B9-462F-8757-0847AD287B63}" type="slidenum">
              <a:rPr lang="en-US" smtClean="0">
                <a:solidFill>
                  <a:srgbClr val="B1B1B1"/>
                </a:solidFill>
              </a:rPr>
              <a:pPr/>
              <a:t>‹#›</a:t>
            </a:fld>
            <a:endParaRPr lang="en-US" dirty="0">
              <a:solidFill>
                <a:srgbClr val="B1B1B1"/>
              </a:solidFill>
            </a:endParaRPr>
          </a:p>
        </p:txBody>
      </p:sp>
    </p:spTree>
    <p:extLst>
      <p:ext uri="{BB962C8B-B14F-4D97-AF65-F5344CB8AC3E}">
        <p14:creationId xmlns:p14="http://schemas.microsoft.com/office/powerpoint/2010/main" val="11931884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 content">
    <p:spTree>
      <p:nvGrpSpPr>
        <p:cNvPr id="1" name=""/>
        <p:cNvGrpSpPr/>
        <p:nvPr/>
      </p:nvGrpSpPr>
      <p:grpSpPr>
        <a:xfrm>
          <a:off x="0" y="0"/>
          <a:ext cx="0" cy="0"/>
          <a:chOff x="0" y="0"/>
          <a:chExt cx="0" cy="0"/>
        </a:xfrm>
      </p:grpSpPr>
      <p:sp>
        <p:nvSpPr>
          <p:cNvPr id="3" name="Espace réservé du contenu 2"/>
          <p:cNvSpPr>
            <a:spLocks noGrp="1"/>
          </p:cNvSpPr>
          <p:nvPr>
            <p:ph idx="1" hasCustomPrompt="1"/>
          </p:nvPr>
        </p:nvSpPr>
        <p:spPr bwMode="gray">
          <a:xfrm>
            <a:off x="252000" y="1492250"/>
            <a:ext cx="2591966" cy="2124000"/>
          </a:xfrm>
        </p:spPr>
        <p:txBody>
          <a:bodyPr/>
          <a:lstStyle>
            <a:lvl2pPr>
              <a:defRPr/>
            </a:lvl2pPr>
            <a:lvl3pPr>
              <a:defRPr/>
            </a:lvl3pPr>
            <a:lvl4pPr>
              <a:defRPr baseline="0"/>
            </a:lvl4pPr>
            <a:lvl5pPr>
              <a:defRPr/>
            </a:lvl5pPr>
          </a:lstStyle>
          <a:p>
            <a:pPr lvl="0"/>
            <a:r>
              <a:rPr lang="en-US" noProof="0" dirty="0"/>
              <a:t>Text level 1</a:t>
            </a:r>
          </a:p>
          <a:p>
            <a:pPr lvl="1"/>
            <a:r>
              <a:rPr lang="en-US" noProof="0" dirty="0"/>
              <a:t>Text level 2</a:t>
            </a:r>
          </a:p>
          <a:p>
            <a:pPr lvl="2"/>
            <a:r>
              <a:rPr lang="en-US" noProof="0" dirty="0"/>
              <a:t>Text level 3</a:t>
            </a:r>
          </a:p>
          <a:p>
            <a:pPr lvl="3"/>
            <a:r>
              <a:rPr lang="en-US" noProof="0" dirty="0"/>
              <a:t>Text level 4</a:t>
            </a:r>
          </a:p>
          <a:p>
            <a:pPr lvl="4"/>
            <a:r>
              <a:rPr lang="en-US" noProof="0" dirty="0"/>
              <a:t>Text level 5</a:t>
            </a:r>
          </a:p>
        </p:txBody>
      </p:sp>
      <p:sp>
        <p:nvSpPr>
          <p:cNvPr id="6" name="Espace réservé du texte 5"/>
          <p:cNvSpPr>
            <a:spLocks noGrp="1"/>
          </p:cNvSpPr>
          <p:nvPr>
            <p:ph type="body" sz="quarter" idx="10" hasCustomPrompt="1"/>
          </p:nvPr>
        </p:nvSpPr>
        <p:spPr bwMode="gray">
          <a:xfrm>
            <a:off x="316279" y="3659127"/>
            <a:ext cx="2484000" cy="864000"/>
          </a:xfrm>
          <a:prstGeom prst="roundRect">
            <a:avLst>
              <a:gd name="adj" fmla="val 50000"/>
            </a:avLst>
          </a:prstGeom>
          <a:solidFill>
            <a:schemeClr val="accent3"/>
          </a:solidFill>
        </p:spPr>
        <p:txBody>
          <a:bodyPr anchor="ctr" anchorCtr="0"/>
          <a:lstStyle>
            <a:lvl1pPr marL="0" indent="0" algn="ctr">
              <a:lnSpc>
                <a:spcPct val="90000"/>
              </a:lnSpc>
              <a:spcBef>
                <a:spcPts val="0"/>
              </a:spcBef>
              <a:spcAft>
                <a:spcPts val="0"/>
              </a:spcAft>
              <a:buNone/>
              <a:defRPr>
                <a:solidFill>
                  <a:schemeClr val="bg1"/>
                </a:solidFill>
              </a:defRPr>
            </a:lvl1pPr>
          </a:lstStyle>
          <a:p>
            <a:pPr lvl="0"/>
            <a:r>
              <a:rPr lang="en-US" noProof="0" dirty="0"/>
              <a:t>Text</a:t>
            </a:r>
          </a:p>
        </p:txBody>
      </p:sp>
      <p:sp>
        <p:nvSpPr>
          <p:cNvPr id="7" name="Espace réservé du contenu 2"/>
          <p:cNvSpPr>
            <a:spLocks noGrp="1"/>
          </p:cNvSpPr>
          <p:nvPr>
            <p:ph idx="11" hasCustomPrompt="1"/>
          </p:nvPr>
        </p:nvSpPr>
        <p:spPr bwMode="gray">
          <a:xfrm>
            <a:off x="3276017" y="1492249"/>
            <a:ext cx="2591966" cy="2124000"/>
          </a:xfrm>
        </p:spPr>
        <p:txBody>
          <a:bodyPr/>
          <a:lstStyle>
            <a:lvl2pPr>
              <a:defRPr/>
            </a:lvl2pPr>
            <a:lvl3pPr>
              <a:defRPr/>
            </a:lvl3pPr>
            <a:lvl4pPr>
              <a:defRPr baseline="0"/>
            </a:lvl4pPr>
            <a:lvl5pPr>
              <a:defRPr/>
            </a:lvl5pPr>
          </a:lstStyle>
          <a:p>
            <a:pPr lvl="0"/>
            <a:r>
              <a:rPr lang="en-US" noProof="0" dirty="0"/>
              <a:t>Text level 1</a:t>
            </a:r>
          </a:p>
          <a:p>
            <a:pPr lvl="1"/>
            <a:r>
              <a:rPr lang="en-US" noProof="0" dirty="0"/>
              <a:t>Text level 2</a:t>
            </a:r>
          </a:p>
          <a:p>
            <a:pPr lvl="2"/>
            <a:r>
              <a:rPr lang="en-US" noProof="0" dirty="0"/>
              <a:t>Text level 3</a:t>
            </a:r>
          </a:p>
          <a:p>
            <a:pPr lvl="3"/>
            <a:r>
              <a:rPr lang="en-US" noProof="0" dirty="0"/>
              <a:t>Text level 4</a:t>
            </a:r>
          </a:p>
          <a:p>
            <a:pPr lvl="4"/>
            <a:r>
              <a:rPr lang="en-US" noProof="0" dirty="0"/>
              <a:t>Text level 5</a:t>
            </a:r>
          </a:p>
        </p:txBody>
      </p:sp>
      <p:sp>
        <p:nvSpPr>
          <p:cNvPr id="8" name="Espace réservé du texte 5"/>
          <p:cNvSpPr>
            <a:spLocks noGrp="1"/>
          </p:cNvSpPr>
          <p:nvPr>
            <p:ph type="body" sz="quarter" idx="12" hasCustomPrompt="1"/>
          </p:nvPr>
        </p:nvSpPr>
        <p:spPr bwMode="gray">
          <a:xfrm>
            <a:off x="3330000" y="3659127"/>
            <a:ext cx="2484000" cy="864000"/>
          </a:xfrm>
          <a:prstGeom prst="roundRect">
            <a:avLst>
              <a:gd name="adj" fmla="val 50000"/>
            </a:avLst>
          </a:prstGeom>
          <a:solidFill>
            <a:schemeClr val="accent4"/>
          </a:solidFill>
        </p:spPr>
        <p:txBody>
          <a:bodyPr anchor="ctr" anchorCtr="0"/>
          <a:lstStyle>
            <a:lvl1pPr marL="0" indent="0" algn="ctr">
              <a:lnSpc>
                <a:spcPct val="90000"/>
              </a:lnSpc>
              <a:spcBef>
                <a:spcPts val="0"/>
              </a:spcBef>
              <a:spcAft>
                <a:spcPts val="0"/>
              </a:spcAft>
              <a:buNone/>
              <a:defRPr>
                <a:solidFill>
                  <a:schemeClr val="bg1"/>
                </a:solidFill>
              </a:defRPr>
            </a:lvl1pPr>
          </a:lstStyle>
          <a:p>
            <a:pPr lvl="0"/>
            <a:r>
              <a:rPr lang="en-US" noProof="0" dirty="0"/>
              <a:t>Text</a:t>
            </a:r>
          </a:p>
        </p:txBody>
      </p:sp>
      <p:sp>
        <p:nvSpPr>
          <p:cNvPr id="9" name="Espace réservé du contenu 2"/>
          <p:cNvSpPr>
            <a:spLocks noGrp="1"/>
          </p:cNvSpPr>
          <p:nvPr>
            <p:ph idx="13" hasCustomPrompt="1"/>
          </p:nvPr>
        </p:nvSpPr>
        <p:spPr bwMode="gray">
          <a:xfrm>
            <a:off x="6301209" y="1492250"/>
            <a:ext cx="2591966" cy="2124000"/>
          </a:xfrm>
        </p:spPr>
        <p:txBody>
          <a:bodyPr/>
          <a:lstStyle>
            <a:lvl2pPr>
              <a:defRPr/>
            </a:lvl2pPr>
            <a:lvl3pPr>
              <a:defRPr/>
            </a:lvl3pPr>
            <a:lvl4pPr>
              <a:defRPr baseline="0"/>
            </a:lvl4pPr>
            <a:lvl5pPr>
              <a:defRPr/>
            </a:lvl5pPr>
          </a:lstStyle>
          <a:p>
            <a:pPr lvl="0"/>
            <a:r>
              <a:rPr lang="en-US" noProof="0" dirty="0"/>
              <a:t>Text level 1</a:t>
            </a:r>
          </a:p>
          <a:p>
            <a:pPr lvl="1"/>
            <a:r>
              <a:rPr lang="en-US" noProof="0" dirty="0"/>
              <a:t>Text level 2</a:t>
            </a:r>
          </a:p>
          <a:p>
            <a:pPr lvl="2"/>
            <a:r>
              <a:rPr lang="en-US" noProof="0" dirty="0"/>
              <a:t>Text level 3</a:t>
            </a:r>
          </a:p>
          <a:p>
            <a:pPr lvl="3"/>
            <a:r>
              <a:rPr lang="en-US" noProof="0" dirty="0"/>
              <a:t>Text level 4</a:t>
            </a:r>
          </a:p>
          <a:p>
            <a:pPr lvl="4"/>
            <a:r>
              <a:rPr lang="en-US" noProof="0" dirty="0"/>
              <a:t>Text level 5</a:t>
            </a:r>
          </a:p>
        </p:txBody>
      </p:sp>
      <p:sp>
        <p:nvSpPr>
          <p:cNvPr id="10" name="Espace réservé du texte 5"/>
          <p:cNvSpPr>
            <a:spLocks noGrp="1"/>
          </p:cNvSpPr>
          <p:nvPr>
            <p:ph type="body" sz="quarter" idx="14" hasCustomPrompt="1"/>
          </p:nvPr>
        </p:nvSpPr>
        <p:spPr bwMode="gray">
          <a:xfrm>
            <a:off x="6355192" y="3659127"/>
            <a:ext cx="2484000" cy="864000"/>
          </a:xfrm>
          <a:prstGeom prst="roundRect">
            <a:avLst>
              <a:gd name="adj" fmla="val 50000"/>
            </a:avLst>
          </a:prstGeom>
          <a:solidFill>
            <a:schemeClr val="accent5"/>
          </a:solidFill>
        </p:spPr>
        <p:txBody>
          <a:bodyPr anchor="ctr" anchorCtr="0"/>
          <a:lstStyle>
            <a:lvl1pPr marL="0" indent="0" algn="ctr">
              <a:lnSpc>
                <a:spcPct val="90000"/>
              </a:lnSpc>
              <a:spcBef>
                <a:spcPts val="0"/>
              </a:spcBef>
              <a:spcAft>
                <a:spcPts val="0"/>
              </a:spcAft>
              <a:buNone/>
              <a:defRPr>
                <a:solidFill>
                  <a:schemeClr val="bg1"/>
                </a:solidFill>
              </a:defRPr>
            </a:lvl1pPr>
          </a:lstStyle>
          <a:p>
            <a:pPr lvl="0"/>
            <a:r>
              <a:rPr lang="en-US" noProof="0" dirty="0"/>
              <a:t>Text</a:t>
            </a:r>
          </a:p>
        </p:txBody>
      </p:sp>
      <p:sp>
        <p:nvSpPr>
          <p:cNvPr id="11" name="Espace réservé du texte 4"/>
          <p:cNvSpPr>
            <a:spLocks noGrp="1"/>
          </p:cNvSpPr>
          <p:nvPr>
            <p:ph type="body" sz="quarter" idx="15" hasCustomPrompt="1"/>
          </p:nvPr>
        </p:nvSpPr>
        <p:spPr bwMode="gray">
          <a:xfrm>
            <a:off x="250825" y="303214"/>
            <a:ext cx="8642350" cy="684212"/>
          </a:xfrm>
        </p:spPr>
        <p:txBody>
          <a:bodyPr anchor="ctr" anchorCtr="0"/>
          <a:lstStyle>
            <a:lvl1pPr marL="0" indent="0">
              <a:lnSpc>
                <a:spcPct val="90000"/>
              </a:lnSpc>
              <a:spcBef>
                <a:spcPts val="0"/>
              </a:spcBef>
              <a:spcAft>
                <a:spcPts val="0"/>
              </a:spcAft>
              <a:buSzPct val="25000"/>
              <a:buFontTx/>
              <a:buBlip>
                <a:blip r:embed="rId2"/>
              </a:buBlip>
              <a:defRPr sz="2300" b="1">
                <a:solidFill>
                  <a:schemeClr val="bg1"/>
                </a:solidFill>
              </a:defRPr>
            </a:lvl1pPr>
            <a:lvl2pPr marL="0" indent="0">
              <a:lnSpc>
                <a:spcPct val="90000"/>
              </a:lnSpc>
              <a:spcBef>
                <a:spcPts val="0"/>
              </a:spcBef>
              <a:spcAft>
                <a:spcPts val="0"/>
              </a:spcAft>
              <a:buSzPct val="25000"/>
              <a:buFontTx/>
              <a:buBlip>
                <a:blip r:embed="rId2"/>
              </a:buBlip>
              <a:defRPr sz="2000">
                <a:solidFill>
                  <a:schemeClr val="bg1"/>
                </a:solidFill>
              </a:defRPr>
            </a:lvl2pPr>
          </a:lstStyle>
          <a:p>
            <a:pPr lvl="0"/>
            <a:r>
              <a:rPr lang="en-US" noProof="0" dirty="0"/>
              <a:t>TITLE</a:t>
            </a:r>
          </a:p>
          <a:p>
            <a:pPr lvl="1"/>
            <a:r>
              <a:rPr lang="en-US" noProof="0" dirty="0"/>
              <a:t>Sub-title</a:t>
            </a:r>
          </a:p>
        </p:txBody>
      </p:sp>
      <p:sp>
        <p:nvSpPr>
          <p:cNvPr id="2" name="Espace réservé de la date 1"/>
          <p:cNvSpPr>
            <a:spLocks noGrp="1"/>
          </p:cNvSpPr>
          <p:nvPr>
            <p:ph type="dt" sz="half" idx="16"/>
          </p:nvPr>
        </p:nvSpPr>
        <p:spPr bwMode="gray"/>
        <p:txBody>
          <a:bodyPr/>
          <a:lstStyle/>
          <a:p>
            <a:pPr algn="l"/>
            <a:r>
              <a:rPr lang="fr-FR" dirty="0">
                <a:solidFill>
                  <a:srgbClr val="B1B1B1"/>
                </a:solidFill>
              </a:rPr>
              <a:t>00/00/2015</a:t>
            </a:r>
            <a:endParaRPr lang="en-US" dirty="0">
              <a:solidFill>
                <a:srgbClr val="B1B1B1"/>
              </a:solidFill>
            </a:endParaRPr>
          </a:p>
        </p:txBody>
      </p:sp>
      <p:sp>
        <p:nvSpPr>
          <p:cNvPr id="5" name="Espace réservé du pied de page 4"/>
          <p:cNvSpPr>
            <a:spLocks noGrp="1"/>
          </p:cNvSpPr>
          <p:nvPr>
            <p:ph type="ftr" sz="quarter" idx="17"/>
          </p:nvPr>
        </p:nvSpPr>
        <p:spPr bwMode="gray"/>
        <p:txBody>
          <a:bodyPr/>
          <a:lstStyle/>
          <a:p>
            <a:pPr algn="l"/>
            <a:r>
              <a:rPr lang="en-US" dirty="0">
                <a:solidFill>
                  <a:srgbClr val="B1B1B1"/>
                </a:solidFill>
              </a:rPr>
              <a:t>PRESENTATION TITLE ( FOOTER CAN BE PERSONALIZED AS FOLLOW: INSERT / HEADER AND FOOTER")</a:t>
            </a:r>
          </a:p>
        </p:txBody>
      </p:sp>
      <p:sp>
        <p:nvSpPr>
          <p:cNvPr id="12" name="Espace réservé du numéro de diapositive 11"/>
          <p:cNvSpPr>
            <a:spLocks noGrp="1"/>
          </p:cNvSpPr>
          <p:nvPr>
            <p:ph type="sldNum" sz="quarter" idx="18"/>
          </p:nvPr>
        </p:nvSpPr>
        <p:spPr bwMode="gray"/>
        <p:txBody>
          <a:bodyPr/>
          <a:lstStyle/>
          <a:p>
            <a:fld id="{733122C9-A0B9-462F-8757-0847AD287B63}" type="slidenum">
              <a:rPr lang="en-US" smtClean="0">
                <a:solidFill>
                  <a:srgbClr val="B1B1B1"/>
                </a:solidFill>
              </a:rPr>
              <a:pPr/>
              <a:t>‹#›</a:t>
            </a:fld>
            <a:endParaRPr lang="en-US" dirty="0">
              <a:solidFill>
                <a:srgbClr val="B1B1B1"/>
              </a:solidFill>
            </a:endParaRPr>
          </a:p>
        </p:txBody>
      </p:sp>
    </p:spTree>
    <p:extLst>
      <p:ext uri="{BB962C8B-B14F-4D97-AF65-F5344CB8AC3E}">
        <p14:creationId xmlns:p14="http://schemas.microsoft.com/office/powerpoint/2010/main" val="1449223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9144000" cy="51435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dirty="0"/>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324001" y="3840014"/>
            <a:ext cx="4068612" cy="1000274"/>
          </a:xfrm>
        </p:spPr>
        <p:txBody>
          <a:bodyPr anchor="b"/>
          <a:lstStyle>
            <a:lvl1pPr>
              <a:defRPr sz="900" b="1">
                <a:solidFill>
                  <a:schemeClr val="tx1"/>
                </a:solidFill>
              </a:defRPr>
            </a:lvl1pPr>
            <a:lvl2pPr>
              <a:defRPr sz="900" b="0">
                <a:solidFill>
                  <a:schemeClr val="tx1"/>
                </a:solidFill>
              </a:defRPr>
            </a:lvl2pPr>
            <a:lvl3pPr marL="0" indent="0">
              <a:buFontTx/>
              <a:buNone/>
              <a:defRPr sz="900" b="0">
                <a:solidFill>
                  <a:schemeClr val="tx1"/>
                </a:solidFill>
              </a:defRPr>
            </a:lvl3pPr>
            <a:lvl4pPr marL="0" indent="0">
              <a:buFontTx/>
              <a:buNone/>
              <a:defRPr sz="900" b="0">
                <a:solidFill>
                  <a:schemeClr val="tx1"/>
                </a:solidFill>
              </a:defRPr>
            </a:lvl4pPr>
            <a:lvl5pPr marL="0" indent="0">
              <a:buFontTx/>
              <a:buNone/>
              <a:defRPr sz="9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7473917" y="4678326"/>
            <a:ext cx="1345632" cy="201018"/>
          </a:xfrm>
          <a:prstGeom prst="rect">
            <a:avLst/>
          </a:prstGeom>
        </p:spPr>
      </p:pic>
    </p:spTree>
    <p:extLst>
      <p:ext uri="{BB962C8B-B14F-4D97-AF65-F5344CB8AC3E}">
        <p14:creationId xmlns:p14="http://schemas.microsoft.com/office/powerpoint/2010/main" val="2727502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79612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dirty="0"/>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9385694" y="-2227"/>
            <a:ext cx="1932344" cy="2633888"/>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a:solidFill>
                    <a:schemeClr val="bg1">
                      <a:lumMod val="50000"/>
                    </a:schemeClr>
                  </a:solidFill>
                </a:rPr>
                <a:t>Shift+Alt+Right arrow key = increase level</a:t>
              </a:r>
              <a:br>
                <a:rPr lang="en-GB" sz="640" dirty="0">
                  <a:solidFill>
                    <a:schemeClr val="bg1">
                      <a:lumMod val="50000"/>
                    </a:schemeClr>
                  </a:solidFill>
                </a:rPr>
              </a:br>
              <a:r>
                <a:rPr lang="en-GB" sz="640" dirty="0">
                  <a:solidFill>
                    <a:schemeClr val="bg1">
                      <a:lumMod val="50000"/>
                    </a:schemeClr>
                  </a:solidFill>
                </a:rPr>
                <a:t>Shift+Alt+Left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324000" y="1062500"/>
            <a:ext cx="8495549"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439908425"/>
      </p:ext>
    </p:extLst>
  </p:cSld>
  <p:clrMapOvr>
    <a:masterClrMapping/>
  </p:clrMapOvr>
  <p:extLst mod="1">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dirty="0"/>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323999" y="1062500"/>
            <a:ext cx="4068613"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4751388"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9385694" y="-2227"/>
            <a:ext cx="1932344" cy="2633888"/>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a:solidFill>
                    <a:schemeClr val="bg1">
                      <a:lumMod val="50000"/>
                    </a:schemeClr>
                  </a:solidFill>
                </a:rPr>
                <a:t>Shift+Alt+Right arrow key = increase level</a:t>
              </a:r>
              <a:br>
                <a:rPr lang="en-GB" sz="640" dirty="0">
                  <a:solidFill>
                    <a:schemeClr val="bg1">
                      <a:lumMod val="50000"/>
                    </a:schemeClr>
                  </a:solidFill>
                </a:rPr>
              </a:br>
              <a:r>
                <a:rPr lang="en-GB" sz="640" dirty="0">
                  <a:solidFill>
                    <a:schemeClr val="bg1">
                      <a:lumMod val="50000"/>
                    </a:schemeClr>
                  </a:solidFill>
                </a:rPr>
                <a:t>Shift+Alt+Left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518993435"/>
      </p:ext>
    </p:extLst>
  </p:cSld>
  <p:clrMapOvr>
    <a:masterClrMapping/>
  </p:clrMapOvr>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4000" y="1062500"/>
            <a:ext cx="2592239"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6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961" y="1062500"/>
            <a:ext cx="2592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a:solidFill>
                    <a:schemeClr val="bg1">
                      <a:lumMod val="50000"/>
                    </a:schemeClr>
                  </a:solidFill>
                </a:rPr>
                <a:t>Shift+Alt+Right arrow key = increase level</a:t>
              </a:r>
              <a:br>
                <a:rPr lang="en-GB" sz="640" dirty="0">
                  <a:solidFill>
                    <a:schemeClr val="bg1">
                      <a:lumMod val="50000"/>
                    </a:schemeClr>
                  </a:solidFill>
                </a:rPr>
              </a:br>
              <a:r>
                <a:rPr lang="en-GB" sz="640" dirty="0">
                  <a:solidFill>
                    <a:schemeClr val="bg1">
                      <a:lumMod val="50000"/>
                    </a:schemeClr>
                  </a:solidFill>
                </a:rPr>
                <a:t>Shift+Alt+Left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385309350"/>
      </p:ext>
    </p:extLst>
  </p:cSld>
  <p:clrMapOvr>
    <a:masterClrMapping/>
  </p:clrMapOvr>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323999" y="1062500"/>
            <a:ext cx="4068613"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4752975" y="1062038"/>
            <a:ext cx="4051937" cy="3454400"/>
          </a:xfrm>
          <a:solidFill>
            <a:schemeClr val="bg1">
              <a:lumMod val="95000"/>
            </a:schemeClr>
          </a:solidFill>
        </p:spPr>
        <p:txBody>
          <a:bodyPr anchor="ctr">
            <a:noAutofit/>
          </a:bodyPr>
          <a:lstStyle>
            <a:lvl1pPr algn="ctr">
              <a:defRPr/>
            </a:lvl1pPr>
          </a:lstStyle>
          <a:p>
            <a:r>
              <a:rPr lang="en-GB" dirty="0"/>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9385694" y="-2227"/>
            <a:ext cx="1932344" cy="2633888"/>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a:solidFill>
                    <a:schemeClr val="bg1">
                      <a:lumMod val="50000"/>
                    </a:schemeClr>
                  </a:solidFill>
                </a:rPr>
                <a:t>Shift+Alt+Right arrow key = increase level</a:t>
              </a:r>
              <a:br>
                <a:rPr lang="en-GB" sz="640" dirty="0">
                  <a:solidFill>
                    <a:schemeClr val="bg1">
                      <a:lumMod val="50000"/>
                    </a:schemeClr>
                  </a:solidFill>
                </a:rPr>
              </a:br>
              <a:r>
                <a:rPr lang="en-GB" sz="640" dirty="0">
                  <a:solidFill>
                    <a:schemeClr val="bg1">
                      <a:lumMod val="50000"/>
                    </a:schemeClr>
                  </a:solidFill>
                </a:rPr>
                <a:t>Shift+Alt+Left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958727146"/>
      </p:ext>
    </p:extLst>
  </p:cSld>
  <p:clrMapOvr>
    <a:masterClrMapping/>
  </p:clrMapOvr>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image" Target="../media/image5.pn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image" Target="../media/image4.pn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image" Target="../media/image3.jpeg"/><Relationship Id="rId5" Type="http://schemas.openxmlformats.org/officeDocument/2006/relationships/slideLayout" Target="../slideLayouts/slideLayout21.xml"/><Relationship Id="rId10" Type="http://schemas.openxmlformats.org/officeDocument/2006/relationships/theme" Target="../theme/theme2.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image" Target="../media/image6.w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6.wmf"/><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image" Target="../media/image5.png"/><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image" Target="../media/image4.png"/><Relationship Id="rId5" Type="http://schemas.openxmlformats.org/officeDocument/2006/relationships/slideLayout" Target="../slideLayouts/slideLayout30.xml"/><Relationship Id="rId10" Type="http://schemas.openxmlformats.org/officeDocument/2006/relationships/image" Target="../media/image3.jpeg"/><Relationship Id="rId4" Type="http://schemas.openxmlformats.org/officeDocument/2006/relationships/slideLayout" Target="../slideLayouts/slideLayout29.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323550" y="1060662"/>
            <a:ext cx="8496299" cy="2985433"/>
          </a:xfrm>
          <a:prstGeom prst="rect">
            <a:avLst/>
          </a:prstGeom>
        </p:spPr>
        <p:txBody>
          <a:bodyPr vert="horz" wrap="square" lIns="0" tIns="0" rIns="0" bIns="0" rtlCol="0">
            <a:spAutoFit/>
          </a:body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5"/>
            <a:r>
              <a:rPr lang="en-GB" dirty="0"/>
              <a:t>Sixth level</a:t>
            </a:r>
          </a:p>
          <a:p>
            <a:pPr lvl="6"/>
            <a:r>
              <a:rPr lang="en-GB" dirty="0"/>
              <a:t>Seventh level</a:t>
            </a:r>
          </a:p>
          <a:p>
            <a:pPr lvl="7"/>
            <a:r>
              <a:rPr lang="en-GB" dirty="0"/>
              <a:t>Eighth level</a:t>
            </a:r>
          </a:p>
          <a:p>
            <a:pPr lvl="8"/>
            <a:r>
              <a:rPr lang="en-GB" dirty="0"/>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323550" y="330855"/>
            <a:ext cx="8495999" cy="295466"/>
          </a:xfrm>
          <a:prstGeom prst="rect">
            <a:avLst/>
          </a:prstGeom>
        </p:spPr>
        <p:txBody>
          <a:bodyPr vert="horz" wrap="square" lIns="0" tIns="0" rIns="0" bIns="0" rtlCol="0" anchor="t">
            <a:noAutofit/>
          </a:bodyPr>
          <a:lstStyle/>
          <a:p>
            <a:r>
              <a:rPr lang="en-US"/>
              <a:t>Click to edit Master title style</a:t>
            </a:r>
            <a:endParaRPr lang="en-GB" dirty="0"/>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323850" y="4695594"/>
            <a:ext cx="835165" cy="184666"/>
          </a:xfrm>
          <a:prstGeom prst="rect">
            <a:avLst/>
          </a:prstGeom>
          <a:noFill/>
        </p:spPr>
        <p:txBody>
          <a:bodyPr wrap="square" lIns="0" tIns="0" rIns="0" bIns="0" rtlCol="0">
            <a:spAutoFit/>
          </a:bodyPr>
          <a:lstStyle/>
          <a:p>
            <a:fld id="{8A64BEAD-2F81-4807-9FB1-B1EFCD142F0E}" type="slidenum">
              <a:rPr lang="en-GB" sz="1200" smtClean="0">
                <a:solidFill>
                  <a:schemeClr val="accent1"/>
                </a:solidFill>
              </a:rPr>
              <a:pPr/>
              <a:t>‹#›</a:t>
            </a:fld>
            <a:endParaRPr lang="en-GB" sz="1200" dirty="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18"/>
          <a:stretch>
            <a:fillRect/>
          </a:stretch>
        </p:blipFill>
        <p:spPr>
          <a:xfrm>
            <a:off x="7473917" y="4678326"/>
            <a:ext cx="1345632" cy="201018"/>
          </a:xfrm>
          <a:prstGeom prst="rect">
            <a:avLst/>
          </a:prstGeom>
        </p:spPr>
      </p:pic>
    </p:spTree>
  </p:cSld>
  <p:clrMap bg1="lt1" tx1="dk1" bg2="lt2" tx2="dk2" accent1="accent1" accent2="accent2" accent3="accent3" accent4="accent4" accent5="accent5" accent6="accent6" hlink="hlink" folHlink="folHlink"/>
  <p:sldLayoutIdLst>
    <p:sldLayoutId id="2147483693" r:id="rId1"/>
    <p:sldLayoutId id="2147483668" r:id="rId2"/>
    <p:sldLayoutId id="2147483669" r:id="rId3"/>
    <p:sldLayoutId id="2147483760" r:id="rId4"/>
    <p:sldLayoutId id="2147483758" r:id="rId5"/>
    <p:sldLayoutId id="2147483759" r:id="rId6"/>
    <p:sldLayoutId id="2147483696" r:id="rId7"/>
    <p:sldLayoutId id="2147483697" r:id="rId8"/>
    <p:sldLayoutId id="2147483763" r:id="rId9"/>
    <p:sldLayoutId id="2147483761" r:id="rId10"/>
    <p:sldLayoutId id="2147483762" r:id="rId11"/>
    <p:sldLayoutId id="2147483670" r:id="rId12"/>
    <p:sldLayoutId id="2147483663" r:id="rId13"/>
    <p:sldLayoutId id="2147483755" r:id="rId14"/>
    <p:sldLayoutId id="2147483757" r:id="rId15"/>
    <p:sldLayoutId id="2147483756" r:id="rId16"/>
  </p:sldLayoutIdLst>
  <p:txStyles>
    <p:titleStyle>
      <a:lvl1pPr eaLnBrk="1" hangingPunct="1">
        <a:lnSpc>
          <a:spcPct val="80000"/>
        </a:lnSpc>
        <a:defRPr sz="2400" b="1">
          <a:solidFill>
            <a:schemeClr val="accent1"/>
          </a:solidFill>
          <a:latin typeface="+mj-lt"/>
          <a:ea typeface="+mj-ea"/>
          <a:cs typeface="+mj-cs"/>
        </a:defRPr>
      </a:lvl1pPr>
    </p:titleStyle>
    <p:bodyStyle>
      <a:lvl1pPr marL="0" indent="0" eaLnBrk="1" hangingPunct="1">
        <a:spcAft>
          <a:spcPts val="600"/>
        </a:spcAft>
        <a:buFont typeface="Wingdings 2" panose="05020102010507070707" pitchFamily="18" charset="2"/>
        <a:buNone/>
        <a:defRPr sz="1800" b="1">
          <a:solidFill>
            <a:schemeClr val="accent1"/>
          </a:solidFill>
          <a:latin typeface="+mn-lt"/>
          <a:ea typeface="+mn-ea"/>
          <a:cs typeface="+mn-cs"/>
        </a:defRPr>
      </a:lvl1pPr>
      <a:lvl2pPr marL="0" indent="0" eaLnBrk="1" hangingPunct="1">
        <a:spcAft>
          <a:spcPts val="600"/>
        </a:spcAft>
        <a:buFont typeface="Wingdings 2" panose="05020102010507070707" pitchFamily="18" charset="2"/>
        <a:buNone/>
        <a:defRPr sz="1600">
          <a:solidFill>
            <a:schemeClr val="tx1"/>
          </a:solidFill>
          <a:latin typeface="+mn-lt"/>
          <a:ea typeface="+mn-ea"/>
          <a:cs typeface="+mn-cs"/>
        </a:defRPr>
      </a:lvl2pPr>
      <a:lvl3pPr marL="180000" indent="-180000" eaLnBrk="1" hangingPunct="1">
        <a:spcAft>
          <a:spcPts val="600"/>
        </a:spcAft>
        <a:buClr>
          <a:schemeClr val="accent1"/>
        </a:buClr>
        <a:buFont typeface="Wingdings 2" panose="05020102010507070707" pitchFamily="18" charset="2"/>
        <a:buChar char=""/>
        <a:defRPr sz="1600">
          <a:solidFill>
            <a:schemeClr val="tx1"/>
          </a:solidFill>
          <a:latin typeface="+mn-lt"/>
          <a:ea typeface="+mn-ea"/>
          <a:cs typeface="+mn-cs"/>
        </a:defRPr>
      </a:lvl3pPr>
      <a:lvl4pPr marL="360000" indent="-180000" eaLnBrk="1" hangingPunct="1">
        <a:spcAft>
          <a:spcPts val="600"/>
        </a:spcAft>
        <a:buClr>
          <a:schemeClr val="accent1"/>
        </a:buClr>
        <a:buFont typeface="Symbol" panose="05050102010706020507" pitchFamily="18" charset="2"/>
        <a:buChar char=""/>
        <a:defRPr sz="1600">
          <a:solidFill>
            <a:schemeClr val="tx1"/>
          </a:solidFill>
          <a:latin typeface="+mn-lt"/>
          <a:ea typeface="+mn-ea"/>
          <a:cs typeface="+mn-cs"/>
        </a:defRPr>
      </a:lvl4pPr>
      <a:lvl5pPr marL="540000" indent="-180000" eaLnBrk="1" hangingPunct="1">
        <a:spcAft>
          <a:spcPts val="600"/>
        </a:spcAft>
        <a:buClr>
          <a:schemeClr val="accent1"/>
        </a:buClr>
        <a:buFont typeface="Symbol" panose="05050102010706020507" pitchFamily="18" charset="2"/>
        <a:buChar char=""/>
        <a:defRPr sz="1600">
          <a:solidFill>
            <a:schemeClr val="tx1"/>
          </a:solidFill>
          <a:latin typeface="+mn-lt"/>
          <a:ea typeface="+mn-ea"/>
          <a:cs typeface="+mn-cs"/>
        </a:defRPr>
      </a:lvl5pPr>
      <a:lvl6pPr marL="180000" indent="-180000" eaLnBrk="1" hangingPunct="1">
        <a:spcAft>
          <a:spcPts val="600"/>
        </a:spcAft>
        <a:buFont typeface="+mj-lt"/>
        <a:buAutoNum type="arabicPeriod"/>
        <a:defRPr sz="1600">
          <a:solidFill>
            <a:schemeClr val="tx1"/>
          </a:solidFill>
          <a:latin typeface="+mn-lt"/>
          <a:ea typeface="+mn-ea"/>
          <a:cs typeface="+mn-cs"/>
        </a:defRPr>
      </a:lvl6pPr>
      <a:lvl7pPr marL="360000" indent="-180000" eaLnBrk="1" hangingPunct="1">
        <a:spcAft>
          <a:spcPts val="600"/>
        </a:spcAft>
        <a:buFont typeface="+mj-lt"/>
        <a:buAutoNum type="alphaLcPeriod"/>
        <a:defRPr sz="1600">
          <a:solidFill>
            <a:schemeClr val="tx1"/>
          </a:solidFill>
          <a:latin typeface="+mn-lt"/>
          <a:ea typeface="+mn-ea"/>
          <a:cs typeface="+mn-cs"/>
        </a:defRPr>
      </a:lvl7pPr>
      <a:lvl8pPr marL="540000" indent="-180000" eaLnBrk="1" hangingPunct="1">
        <a:spcAft>
          <a:spcPts val="600"/>
        </a:spcAft>
        <a:buFont typeface="+mj-lt"/>
        <a:buAutoNum type="romanLcPeriod"/>
        <a:defRPr sz="1600">
          <a:solidFill>
            <a:schemeClr val="tx1"/>
          </a:solidFill>
          <a:latin typeface="+mn-lt"/>
          <a:ea typeface="+mn-ea"/>
          <a:cs typeface="+mn-cs"/>
        </a:defRPr>
      </a:lvl8pPr>
      <a:lvl9pPr marL="0" indent="0" eaLnBrk="1" hangingPunct="1">
        <a:spcAft>
          <a:spcPts val="600"/>
        </a:spcAft>
        <a:defRPr sz="2400">
          <a:solidFill>
            <a:schemeClr val="accent1"/>
          </a:solidFill>
          <a:latin typeface="+mn-lt"/>
          <a:ea typeface="+mn-ea"/>
          <a:cs typeface="+mn-cs"/>
        </a:defRPr>
      </a:lvl9pPr>
    </p:bodyStyle>
    <p:otherStyle>
      <a:lvl1pPr marL="0" eaLnBrk="1" hangingPunct="1">
        <a:defRPr>
          <a:latin typeface="+mn-lt"/>
          <a:ea typeface="+mn-ea"/>
          <a:cs typeface="+mn-cs"/>
        </a:defRPr>
      </a:lvl1pPr>
      <a:lvl2pPr marL="207935" eaLnBrk="1" hangingPunct="1">
        <a:defRPr>
          <a:latin typeface="+mn-lt"/>
          <a:ea typeface="+mn-ea"/>
          <a:cs typeface="+mn-cs"/>
        </a:defRPr>
      </a:lvl2pPr>
      <a:lvl3pPr marL="415869" eaLnBrk="1" hangingPunct="1">
        <a:defRPr>
          <a:latin typeface="+mn-lt"/>
          <a:ea typeface="+mn-ea"/>
          <a:cs typeface="+mn-cs"/>
        </a:defRPr>
      </a:lvl3pPr>
      <a:lvl4pPr marL="623804" eaLnBrk="1" hangingPunct="1">
        <a:defRPr>
          <a:latin typeface="+mn-lt"/>
          <a:ea typeface="+mn-ea"/>
          <a:cs typeface="+mn-cs"/>
        </a:defRPr>
      </a:lvl4pPr>
      <a:lvl5pPr marL="831738" eaLnBrk="1" hangingPunct="1">
        <a:defRPr>
          <a:latin typeface="+mn-lt"/>
          <a:ea typeface="+mn-ea"/>
          <a:cs typeface="+mn-cs"/>
        </a:defRPr>
      </a:lvl5pPr>
      <a:lvl6pPr marL="1039673" eaLnBrk="1" hangingPunct="1">
        <a:defRPr>
          <a:latin typeface="+mn-lt"/>
          <a:ea typeface="+mn-ea"/>
          <a:cs typeface="+mn-cs"/>
        </a:defRPr>
      </a:lvl6pPr>
      <a:lvl7pPr marL="1247607" eaLnBrk="1" hangingPunct="1">
        <a:defRPr>
          <a:latin typeface="+mn-lt"/>
          <a:ea typeface="+mn-ea"/>
          <a:cs typeface="+mn-cs"/>
        </a:defRPr>
      </a:lvl7pPr>
      <a:lvl8pPr marL="1455542" eaLnBrk="1" hangingPunct="1">
        <a:defRPr>
          <a:latin typeface="+mn-lt"/>
          <a:ea typeface="+mn-ea"/>
          <a:cs typeface="+mn-cs"/>
        </a:defRPr>
      </a:lvl8pPr>
      <a:lvl9pPr marL="1663476" eaLnBrk="1" hangingPunct="1">
        <a:defRPr>
          <a:latin typeface="+mn-lt"/>
          <a:ea typeface="+mn-ea"/>
          <a:cs typeface="+mn-cs"/>
        </a:defRPr>
      </a:lvl9pPr>
    </p:otherStyle>
  </p:txStyles>
  <p:extLst mod="1">
    <p:ext uri="{27BBF7A9-308A-43DC-89C8-2F10F3537804}">
      <p15:sldGuideLst xmlns:p15="http://schemas.microsoft.com/office/powerpoint/2012/main">
        <p15:guide id="2" orient="horz" pos="667" userDrawn="1">
          <p15:clr>
            <a:srgbClr val="F26B43"/>
          </p15:clr>
        </p15:guide>
        <p15:guide id="7" pos="1837" userDrawn="1">
          <p15:clr>
            <a:srgbClr val="F26B43"/>
          </p15:clr>
        </p15:guide>
        <p15:guide id="8" pos="2064" userDrawn="1">
          <p15:clr>
            <a:srgbClr val="F26B43"/>
          </p15:clr>
        </p15:guide>
        <p15:guide id="9" pos="3696" userDrawn="1">
          <p15:clr>
            <a:srgbClr val="F26B43"/>
          </p15:clr>
        </p15:guide>
        <p15:guide id="10" pos="3923" userDrawn="1">
          <p15:clr>
            <a:srgbClr val="F26B43"/>
          </p15:clr>
        </p15:guide>
        <p15:guide id="12" pos="2767" userDrawn="1">
          <p15:clr>
            <a:srgbClr val="F26B43"/>
          </p15:clr>
        </p15:guide>
        <p15:guide id="13" pos="2993" userDrawn="1">
          <p15:clr>
            <a:srgbClr val="F26B43"/>
          </p15:clr>
        </p15:guide>
        <p15:guide id="14" orient="horz" pos="1053" userDrawn="1">
          <p15:clr>
            <a:srgbClr val="F26B43"/>
          </p15:clr>
        </p15:guide>
        <p15:guide id="15" orient="horz" pos="350" userDrawn="1">
          <p15:clr>
            <a:srgbClr val="F26B43"/>
          </p15:clr>
        </p15:guide>
        <p15:guide id="16" orient="horz" pos="2845" userDrawn="1">
          <p15:clr>
            <a:srgbClr val="F26B43"/>
          </p15:clr>
        </p15:guide>
        <p15:guide id="17" pos="5556" userDrawn="1">
          <p15:clr>
            <a:srgbClr val="F26B43"/>
          </p15:clr>
        </p15:guide>
        <p15:guide id="18" orient="horz" pos="3049" userDrawn="1">
          <p15:clr>
            <a:srgbClr val="F26B43"/>
          </p15:clr>
        </p15:guide>
        <p15:guide id="19" pos="20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p:cNvPicPr>
            <a:picLocks noChangeAspect="1"/>
          </p:cNvPicPr>
          <p:nvPr/>
        </p:nvPicPr>
        <p:blipFill>
          <a:blip r:embed="rId11" cstate="screen">
            <a:duotone>
              <a:prstClr val="black"/>
              <a:schemeClr val="accent3">
                <a:tint val="45000"/>
                <a:satMod val="400000"/>
              </a:schemeClr>
            </a:duotone>
            <a:extLst>
              <a:ext uri="{28A0092B-C50C-407E-A947-70E740481C1C}">
                <a14:useLocalDpi xmlns:a14="http://schemas.microsoft.com/office/drawing/2010/main"/>
              </a:ext>
            </a:extLst>
          </a:blip>
          <a:stretch>
            <a:fillRect/>
          </a:stretch>
        </p:blipFill>
        <p:spPr bwMode="gray">
          <a:xfrm>
            <a:off x="0" y="0"/>
            <a:ext cx="9144000" cy="1258824"/>
          </a:xfrm>
          <a:prstGeom prst="rect">
            <a:avLst/>
          </a:prstGeom>
        </p:spPr>
      </p:pic>
      <p:sp>
        <p:nvSpPr>
          <p:cNvPr id="2" name="Espace réservé du titre 1"/>
          <p:cNvSpPr>
            <a:spLocks noGrp="1"/>
          </p:cNvSpPr>
          <p:nvPr>
            <p:ph type="title"/>
          </p:nvPr>
        </p:nvSpPr>
        <p:spPr bwMode="gray">
          <a:xfrm>
            <a:off x="250825" y="303212"/>
            <a:ext cx="8642350" cy="684213"/>
          </a:xfrm>
          <a:prstGeom prst="rect">
            <a:avLst/>
          </a:prstGeom>
        </p:spPr>
        <p:txBody>
          <a:bodyPr vert="horz" lIns="0" tIns="0" rIns="0" bIns="0" rtlCol="0" anchor="ctr" anchorCtr="0">
            <a:noAutofit/>
          </a:bodyPr>
          <a:lstStyle/>
          <a:p>
            <a:r>
              <a:rPr lang="en-US" noProof="0" dirty="0"/>
              <a:t>TITLE</a:t>
            </a:r>
          </a:p>
        </p:txBody>
      </p:sp>
      <p:sp>
        <p:nvSpPr>
          <p:cNvPr id="3" name="Espace réservé du texte 2"/>
          <p:cNvSpPr>
            <a:spLocks noGrp="1"/>
          </p:cNvSpPr>
          <p:nvPr>
            <p:ph type="body" idx="1"/>
          </p:nvPr>
        </p:nvSpPr>
        <p:spPr bwMode="gray">
          <a:xfrm>
            <a:off x="250825" y="1492250"/>
            <a:ext cx="8642350" cy="3039270"/>
          </a:xfrm>
          <a:prstGeom prst="rect">
            <a:avLst/>
          </a:prstGeom>
        </p:spPr>
        <p:txBody>
          <a:bodyPr vert="horz" lIns="0" tIns="0" rIns="0" bIns="0" rtlCol="0" anchor="t" anchorCtr="0">
            <a:noAutofit/>
          </a:bodyPr>
          <a:lstStyle/>
          <a:p>
            <a:pPr lvl="0"/>
            <a:r>
              <a:rPr lang="en-US" noProof="0" dirty="0"/>
              <a:t>Text level 1</a:t>
            </a:r>
          </a:p>
          <a:p>
            <a:pPr lvl="1"/>
            <a:r>
              <a:rPr lang="en-US" noProof="0" dirty="0"/>
              <a:t>Text level 2</a:t>
            </a:r>
          </a:p>
          <a:p>
            <a:pPr lvl="2"/>
            <a:r>
              <a:rPr lang="en-US" noProof="0" dirty="0"/>
              <a:t>Text level 3</a:t>
            </a:r>
          </a:p>
          <a:p>
            <a:pPr lvl="3"/>
            <a:r>
              <a:rPr lang="en-US" noProof="0" dirty="0"/>
              <a:t>Text level 4</a:t>
            </a:r>
          </a:p>
          <a:p>
            <a:pPr lvl="4"/>
            <a:r>
              <a:rPr lang="en-US" noProof="0" dirty="0"/>
              <a:t>Text level 5</a:t>
            </a:r>
          </a:p>
        </p:txBody>
      </p:sp>
      <p:sp>
        <p:nvSpPr>
          <p:cNvPr id="4" name="Espace réservé de la date 3"/>
          <p:cNvSpPr>
            <a:spLocks noGrp="1"/>
          </p:cNvSpPr>
          <p:nvPr>
            <p:ph type="dt" sz="half" idx="2"/>
          </p:nvPr>
        </p:nvSpPr>
        <p:spPr bwMode="gray">
          <a:xfrm>
            <a:off x="250829" y="4893469"/>
            <a:ext cx="1152823" cy="250032"/>
          </a:xfrm>
          <a:prstGeom prst="rect">
            <a:avLst/>
          </a:prstGeom>
        </p:spPr>
        <p:txBody>
          <a:bodyPr vert="horz" lIns="0" tIns="54000" rIns="0" bIns="0" rtlCol="0" anchor="t" anchorCtr="0">
            <a:noAutofit/>
          </a:bodyPr>
          <a:lstStyle>
            <a:lvl1pPr algn="ctr">
              <a:defRPr sz="700">
                <a:solidFill>
                  <a:schemeClr val="bg2"/>
                </a:solidFill>
              </a:defRPr>
            </a:lvl1pPr>
          </a:lstStyle>
          <a:p>
            <a:pPr algn="l"/>
            <a:r>
              <a:rPr lang="en-US" dirty="0">
                <a:solidFill>
                  <a:srgbClr val="B1B1B1"/>
                </a:solidFill>
              </a:rPr>
              <a:t>00/00/2015</a:t>
            </a:r>
          </a:p>
        </p:txBody>
      </p:sp>
      <p:sp>
        <p:nvSpPr>
          <p:cNvPr id="5" name="Espace réservé du pied de page 4"/>
          <p:cNvSpPr>
            <a:spLocks noGrp="1"/>
          </p:cNvSpPr>
          <p:nvPr>
            <p:ph type="ftr" sz="quarter" idx="3"/>
          </p:nvPr>
        </p:nvSpPr>
        <p:spPr bwMode="gray">
          <a:xfrm>
            <a:off x="1439652" y="4893469"/>
            <a:ext cx="6804236" cy="250032"/>
          </a:xfrm>
          <a:prstGeom prst="rect">
            <a:avLst/>
          </a:prstGeom>
        </p:spPr>
        <p:txBody>
          <a:bodyPr vert="horz" lIns="0" tIns="54000" rIns="0" bIns="0" rtlCol="0" anchor="t" anchorCtr="0">
            <a:noAutofit/>
          </a:bodyPr>
          <a:lstStyle>
            <a:lvl1pPr algn="ctr">
              <a:defRPr sz="700">
                <a:solidFill>
                  <a:schemeClr val="bg2"/>
                </a:solidFill>
              </a:defRPr>
            </a:lvl1pPr>
          </a:lstStyle>
          <a:p>
            <a:pPr algn="l"/>
            <a:r>
              <a:rPr lang="en-US" dirty="0">
                <a:solidFill>
                  <a:srgbClr val="B1B1B1"/>
                </a:solidFill>
              </a:rPr>
              <a:t>PRESENTATION TITLE ( FOOTER CAN BE PERSONALIZED AS FOLLOW: INSERT / HEADER AND FOOTER")</a:t>
            </a:r>
          </a:p>
        </p:txBody>
      </p:sp>
      <p:sp>
        <p:nvSpPr>
          <p:cNvPr id="6" name="Espace réservé du numéro de diapositive 5"/>
          <p:cNvSpPr>
            <a:spLocks noGrp="1"/>
          </p:cNvSpPr>
          <p:nvPr>
            <p:ph type="sldNum" sz="quarter" idx="4"/>
          </p:nvPr>
        </p:nvSpPr>
        <p:spPr bwMode="gray">
          <a:xfrm>
            <a:off x="8243894" y="4893471"/>
            <a:ext cx="649285" cy="250031"/>
          </a:xfrm>
          <a:prstGeom prst="rect">
            <a:avLst/>
          </a:prstGeom>
        </p:spPr>
        <p:txBody>
          <a:bodyPr vert="horz" lIns="0" tIns="54000" rIns="0" bIns="0" rtlCol="0" anchor="t" anchorCtr="0">
            <a:noAutofit/>
          </a:bodyPr>
          <a:lstStyle>
            <a:lvl1pPr algn="r">
              <a:defRPr sz="700">
                <a:solidFill>
                  <a:schemeClr val="bg2"/>
                </a:solidFill>
              </a:defRPr>
            </a:lvl1pPr>
          </a:lstStyle>
          <a:p>
            <a:fld id="{733122C9-A0B9-462F-8757-0847AD287B63}" type="slidenum">
              <a:rPr lang="en-US" smtClean="0">
                <a:solidFill>
                  <a:srgbClr val="B1B1B1"/>
                </a:solidFill>
              </a:rPr>
              <a:pPr/>
              <a:t>‹#›</a:t>
            </a:fld>
            <a:endParaRPr lang="en-US" dirty="0">
              <a:solidFill>
                <a:srgbClr val="B1B1B1"/>
              </a:solidFill>
            </a:endParaRPr>
          </a:p>
        </p:txBody>
      </p:sp>
      <p:pic>
        <p:nvPicPr>
          <p:cNvPr id="7" name="Image 6"/>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4" y="900000"/>
            <a:ext cx="610265" cy="252000"/>
          </a:xfrm>
          <a:prstGeom prst="rect">
            <a:avLst/>
          </a:prstGeom>
        </p:spPr>
      </p:pic>
      <p:pic>
        <p:nvPicPr>
          <p:cNvPr id="8" name="Image 7"/>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0"/>
            <a:ext cx="613220" cy="360000"/>
          </a:xfrm>
          <a:prstGeom prst="rect">
            <a:avLst/>
          </a:prstGeom>
        </p:spPr>
      </p:pic>
      <p:pic>
        <p:nvPicPr>
          <p:cNvPr id="11" name="Picture 10"/>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251520" y="4755035"/>
            <a:ext cx="8640960" cy="120973"/>
          </a:xfrm>
          <a:prstGeom prst="rect">
            <a:avLst/>
          </a:prstGeom>
        </p:spPr>
      </p:pic>
    </p:spTree>
    <p:extLst>
      <p:ext uri="{BB962C8B-B14F-4D97-AF65-F5344CB8AC3E}">
        <p14:creationId xmlns:p14="http://schemas.microsoft.com/office/powerpoint/2010/main" val="895590044"/>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Lst>
  <p:hf hdr="0"/>
  <p:txStyles>
    <p:titleStyle>
      <a:lvl1pPr algn="l" defTabSz="914400" rtl="0" eaLnBrk="1" latinLnBrk="0" hangingPunct="1">
        <a:lnSpc>
          <a:spcPct val="90000"/>
        </a:lnSpc>
        <a:spcBef>
          <a:spcPct val="0"/>
        </a:spcBef>
        <a:buNone/>
        <a:defRPr sz="2300" b="1" kern="1200">
          <a:solidFill>
            <a:schemeClr val="bg1"/>
          </a:solidFill>
          <a:latin typeface="+mj-lt"/>
          <a:ea typeface="+mj-ea"/>
          <a:cs typeface="+mj-cs"/>
        </a:defRPr>
      </a:lvl1pPr>
    </p:titleStyle>
    <p:bodyStyle>
      <a:lvl1pPr marL="180000" indent="-180000" algn="l" defTabSz="914400" rtl="0" eaLnBrk="1" latinLnBrk="0" hangingPunct="1">
        <a:lnSpc>
          <a:spcPct val="105000"/>
        </a:lnSpc>
        <a:spcBef>
          <a:spcPts val="600"/>
        </a:spcBef>
        <a:spcAft>
          <a:spcPts val="600"/>
        </a:spcAft>
        <a:buClr>
          <a:schemeClr val="tx1"/>
        </a:buClr>
        <a:buSzPct val="80000"/>
        <a:buFont typeface="Wingdings" panose="05000000000000000000" pitchFamily="2" charset="2"/>
        <a:buChar char=""/>
        <a:defRPr sz="1500" kern="1200">
          <a:solidFill>
            <a:schemeClr val="tx1"/>
          </a:solidFill>
          <a:latin typeface="+mn-lt"/>
          <a:ea typeface="+mn-ea"/>
          <a:cs typeface="+mn-cs"/>
        </a:defRPr>
      </a:lvl1pPr>
      <a:lvl2pPr marL="432000" indent="-252000" algn="l" defTabSz="914400" rtl="0" eaLnBrk="1" latinLnBrk="0" hangingPunct="1">
        <a:lnSpc>
          <a:spcPct val="105000"/>
        </a:lnSpc>
        <a:spcBef>
          <a:spcPts val="600"/>
        </a:spcBef>
        <a:spcAft>
          <a:spcPts val="600"/>
        </a:spcAft>
        <a:buClr>
          <a:schemeClr val="tx1"/>
        </a:buClr>
        <a:buFont typeface="Arial" panose="020B0604020202020204" pitchFamily="34" charset="0"/>
        <a:buChar char="—"/>
        <a:defRPr sz="1300" kern="1200">
          <a:solidFill>
            <a:schemeClr val="tx1"/>
          </a:solidFill>
          <a:latin typeface="+mn-lt"/>
          <a:ea typeface="+mn-ea"/>
          <a:cs typeface="+mn-cs"/>
        </a:defRPr>
      </a:lvl2pPr>
      <a:lvl3pPr marL="576000" indent="-144000" algn="l" defTabSz="914400" rtl="0" eaLnBrk="1" latinLnBrk="0" hangingPunct="1">
        <a:lnSpc>
          <a:spcPct val="105000"/>
        </a:lnSpc>
        <a:spcBef>
          <a:spcPts val="600"/>
        </a:spcBef>
        <a:spcAft>
          <a:spcPts val="600"/>
        </a:spcAft>
        <a:buClr>
          <a:schemeClr val="tx1"/>
        </a:buClr>
        <a:buSzPct val="100000"/>
        <a:buFont typeface="Arial" panose="020B0604020202020204" pitchFamily="34" charset="0"/>
        <a:buChar char="•"/>
        <a:defRPr sz="1100" kern="1200">
          <a:solidFill>
            <a:schemeClr val="tx1"/>
          </a:solidFill>
          <a:latin typeface="+mn-lt"/>
          <a:ea typeface="+mn-ea"/>
          <a:cs typeface="+mn-cs"/>
        </a:defRPr>
      </a:lvl3pPr>
      <a:lvl4pPr marL="828000" indent="-252000" algn="l" defTabSz="914400" rtl="0" eaLnBrk="1" latinLnBrk="0" hangingPunct="1">
        <a:lnSpc>
          <a:spcPct val="105000"/>
        </a:lnSpc>
        <a:spcBef>
          <a:spcPts val="600"/>
        </a:spcBef>
        <a:spcAft>
          <a:spcPts val="600"/>
        </a:spcAft>
        <a:buClr>
          <a:schemeClr val="tx1"/>
        </a:buClr>
        <a:buSzPct val="100000"/>
        <a:buFont typeface="Arial" pitchFamily="34" charset="0"/>
        <a:buChar char="—"/>
        <a:defRPr sz="1100" kern="1200">
          <a:solidFill>
            <a:schemeClr val="tx1"/>
          </a:solidFill>
          <a:latin typeface="+mn-lt"/>
          <a:ea typeface="+mn-ea"/>
          <a:cs typeface="+mn-cs"/>
        </a:defRPr>
      </a:lvl4pPr>
      <a:lvl5pPr marL="972000" indent="-144000" algn="l" defTabSz="914400" rtl="0" eaLnBrk="1" latinLnBrk="0" hangingPunct="1">
        <a:lnSpc>
          <a:spcPct val="105000"/>
        </a:lnSpc>
        <a:spcBef>
          <a:spcPts val="600"/>
        </a:spcBef>
        <a:spcAft>
          <a:spcPts val="600"/>
        </a:spcAft>
        <a:buClr>
          <a:schemeClr val="tx1"/>
        </a:buClr>
        <a:buSzPct val="100000"/>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bwMode="gray">
          <a:xfrm>
            <a:off x="0" y="0"/>
            <a:ext cx="9144000" cy="1258824"/>
          </a:xfrm>
          <a:prstGeom prst="rect">
            <a:avLst/>
          </a:prstGeom>
        </p:spPr>
      </p:pic>
      <p:sp>
        <p:nvSpPr>
          <p:cNvPr id="2" name="Espace réservé du titre 1"/>
          <p:cNvSpPr>
            <a:spLocks noGrp="1"/>
          </p:cNvSpPr>
          <p:nvPr>
            <p:ph type="title"/>
          </p:nvPr>
        </p:nvSpPr>
        <p:spPr bwMode="gray">
          <a:xfrm>
            <a:off x="250825" y="303212"/>
            <a:ext cx="8642350" cy="684213"/>
          </a:xfrm>
          <a:prstGeom prst="rect">
            <a:avLst/>
          </a:prstGeom>
        </p:spPr>
        <p:txBody>
          <a:bodyPr vert="horz" lIns="0" tIns="0" rIns="0" bIns="0" rtlCol="0" anchor="ctr" anchorCtr="0">
            <a:noAutofit/>
          </a:bodyPr>
          <a:lstStyle/>
          <a:p>
            <a:r>
              <a:rPr lang="en-US" noProof="0" dirty="0"/>
              <a:t>TITLE</a:t>
            </a:r>
          </a:p>
        </p:txBody>
      </p:sp>
      <p:sp>
        <p:nvSpPr>
          <p:cNvPr id="3" name="Espace réservé du texte 2"/>
          <p:cNvSpPr>
            <a:spLocks noGrp="1"/>
          </p:cNvSpPr>
          <p:nvPr>
            <p:ph type="body" idx="1"/>
          </p:nvPr>
        </p:nvSpPr>
        <p:spPr bwMode="gray">
          <a:xfrm>
            <a:off x="250825" y="1492250"/>
            <a:ext cx="8642350" cy="3039270"/>
          </a:xfrm>
          <a:prstGeom prst="rect">
            <a:avLst/>
          </a:prstGeom>
        </p:spPr>
        <p:txBody>
          <a:bodyPr vert="horz" lIns="0" tIns="0" rIns="0" bIns="0" rtlCol="0" anchor="t" anchorCtr="0">
            <a:noAutofit/>
          </a:bodyPr>
          <a:lstStyle/>
          <a:p>
            <a:pPr lvl="0"/>
            <a:r>
              <a:rPr lang="en-US" noProof="0" dirty="0"/>
              <a:t>Text level 1</a:t>
            </a:r>
          </a:p>
          <a:p>
            <a:pPr lvl="1"/>
            <a:r>
              <a:rPr lang="en-US" noProof="0" dirty="0"/>
              <a:t>Text level 2</a:t>
            </a:r>
          </a:p>
          <a:p>
            <a:pPr lvl="2"/>
            <a:r>
              <a:rPr lang="en-US" noProof="0" dirty="0"/>
              <a:t>Text level 3</a:t>
            </a:r>
          </a:p>
          <a:p>
            <a:pPr lvl="3"/>
            <a:r>
              <a:rPr lang="en-US" noProof="0" dirty="0"/>
              <a:t>Text level 4</a:t>
            </a:r>
          </a:p>
          <a:p>
            <a:pPr lvl="4"/>
            <a:r>
              <a:rPr lang="en-US" noProof="0" dirty="0"/>
              <a:t>Text level 5</a:t>
            </a:r>
          </a:p>
        </p:txBody>
      </p:sp>
      <p:sp>
        <p:nvSpPr>
          <p:cNvPr id="4" name="Espace réservé de la date 3"/>
          <p:cNvSpPr>
            <a:spLocks noGrp="1"/>
          </p:cNvSpPr>
          <p:nvPr>
            <p:ph type="dt" sz="half" idx="2"/>
          </p:nvPr>
        </p:nvSpPr>
        <p:spPr bwMode="gray">
          <a:xfrm>
            <a:off x="250829" y="4893469"/>
            <a:ext cx="1152823" cy="250032"/>
          </a:xfrm>
          <a:prstGeom prst="rect">
            <a:avLst/>
          </a:prstGeom>
        </p:spPr>
        <p:txBody>
          <a:bodyPr vert="horz" lIns="0" tIns="54000" rIns="0" bIns="0" rtlCol="0" anchor="t" anchorCtr="0">
            <a:noAutofit/>
          </a:bodyPr>
          <a:lstStyle>
            <a:lvl1pPr algn="ctr">
              <a:defRPr sz="700">
                <a:solidFill>
                  <a:schemeClr val="bg2"/>
                </a:solidFill>
              </a:defRPr>
            </a:lvl1pPr>
          </a:lstStyle>
          <a:p>
            <a:pPr algn="l"/>
            <a:r>
              <a:rPr lang="en-US" dirty="0">
                <a:solidFill>
                  <a:srgbClr val="B1B1B1"/>
                </a:solidFill>
              </a:rPr>
              <a:t>00/00/2015</a:t>
            </a:r>
          </a:p>
        </p:txBody>
      </p:sp>
      <p:sp>
        <p:nvSpPr>
          <p:cNvPr id="5" name="Espace réservé du pied de page 4"/>
          <p:cNvSpPr>
            <a:spLocks noGrp="1"/>
          </p:cNvSpPr>
          <p:nvPr>
            <p:ph type="ftr" sz="quarter" idx="3"/>
          </p:nvPr>
        </p:nvSpPr>
        <p:spPr bwMode="gray">
          <a:xfrm>
            <a:off x="1439652" y="4893469"/>
            <a:ext cx="6804236" cy="250032"/>
          </a:xfrm>
          <a:prstGeom prst="rect">
            <a:avLst/>
          </a:prstGeom>
        </p:spPr>
        <p:txBody>
          <a:bodyPr vert="horz" lIns="0" tIns="54000" rIns="0" bIns="0" rtlCol="0" anchor="t" anchorCtr="0">
            <a:noAutofit/>
          </a:bodyPr>
          <a:lstStyle>
            <a:lvl1pPr algn="ctr">
              <a:defRPr sz="700">
                <a:solidFill>
                  <a:schemeClr val="bg2"/>
                </a:solidFill>
              </a:defRPr>
            </a:lvl1pPr>
          </a:lstStyle>
          <a:p>
            <a:pPr algn="l"/>
            <a:r>
              <a:rPr lang="en-US" dirty="0">
                <a:solidFill>
                  <a:srgbClr val="B1B1B1"/>
                </a:solidFill>
              </a:rPr>
              <a:t>PRESENTATION TITLE ( FOOTER CAN BE PERSONALIZED AS FOLLOW: INSERT / HEADER AND FOOTER")</a:t>
            </a:r>
          </a:p>
        </p:txBody>
      </p:sp>
      <p:sp>
        <p:nvSpPr>
          <p:cNvPr id="6" name="Espace réservé du numéro de diapositive 5"/>
          <p:cNvSpPr>
            <a:spLocks noGrp="1"/>
          </p:cNvSpPr>
          <p:nvPr>
            <p:ph type="sldNum" sz="quarter" idx="4"/>
          </p:nvPr>
        </p:nvSpPr>
        <p:spPr bwMode="gray">
          <a:xfrm>
            <a:off x="8243894" y="4893471"/>
            <a:ext cx="649285" cy="250031"/>
          </a:xfrm>
          <a:prstGeom prst="rect">
            <a:avLst/>
          </a:prstGeom>
        </p:spPr>
        <p:txBody>
          <a:bodyPr vert="horz" lIns="0" tIns="54000" rIns="0" bIns="0" rtlCol="0" anchor="t" anchorCtr="0">
            <a:noAutofit/>
          </a:bodyPr>
          <a:lstStyle>
            <a:lvl1pPr algn="r">
              <a:defRPr sz="700">
                <a:solidFill>
                  <a:schemeClr val="bg2"/>
                </a:solidFill>
              </a:defRPr>
            </a:lvl1pPr>
          </a:lstStyle>
          <a:p>
            <a:fld id="{733122C9-A0B9-462F-8757-0847AD287B63}" type="slidenum">
              <a:rPr lang="en-US" smtClean="0">
                <a:solidFill>
                  <a:srgbClr val="B1B1B1"/>
                </a:solidFill>
              </a:rPr>
              <a:pPr/>
              <a:t>‹#›</a:t>
            </a:fld>
            <a:endParaRPr lang="en-US" dirty="0">
              <a:solidFill>
                <a:srgbClr val="B1B1B1"/>
              </a:solidFill>
            </a:endParaRPr>
          </a:p>
        </p:txBody>
      </p:sp>
      <p:pic>
        <p:nvPicPr>
          <p:cNvPr id="7" name="Image 6"/>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 y="900000"/>
            <a:ext cx="610265" cy="252000"/>
          </a:xfrm>
          <a:prstGeom prst="rect">
            <a:avLst/>
          </a:prstGeom>
        </p:spPr>
      </p:pic>
      <p:pic>
        <p:nvPicPr>
          <p:cNvPr id="8" name="Image 7"/>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0" y="0"/>
            <a:ext cx="613220" cy="360000"/>
          </a:xfrm>
          <a:prstGeom prst="rect">
            <a:avLst/>
          </a:prstGeom>
        </p:spPr>
      </p:pic>
      <p:pic>
        <p:nvPicPr>
          <p:cNvPr id="11" name="Picture 10"/>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251520" y="4755035"/>
            <a:ext cx="8640960" cy="120973"/>
          </a:xfrm>
          <a:prstGeom prst="rect">
            <a:avLst/>
          </a:prstGeom>
        </p:spPr>
      </p:pic>
    </p:spTree>
    <p:extLst>
      <p:ext uri="{BB962C8B-B14F-4D97-AF65-F5344CB8AC3E}">
        <p14:creationId xmlns:p14="http://schemas.microsoft.com/office/powerpoint/2010/main" val="3289125639"/>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Lst>
  <p:hf hdr="0"/>
  <p:txStyles>
    <p:titleStyle>
      <a:lvl1pPr algn="l" defTabSz="914400" rtl="0" eaLnBrk="1" latinLnBrk="0" hangingPunct="1">
        <a:lnSpc>
          <a:spcPct val="90000"/>
        </a:lnSpc>
        <a:spcBef>
          <a:spcPct val="0"/>
        </a:spcBef>
        <a:buNone/>
        <a:defRPr sz="2300" b="1" kern="1200">
          <a:solidFill>
            <a:schemeClr val="bg1"/>
          </a:solidFill>
          <a:latin typeface="+mj-lt"/>
          <a:ea typeface="+mj-ea"/>
          <a:cs typeface="+mj-cs"/>
        </a:defRPr>
      </a:lvl1pPr>
    </p:titleStyle>
    <p:bodyStyle>
      <a:lvl1pPr marL="180000" indent="-180000" algn="l" defTabSz="914400" rtl="0" eaLnBrk="1" latinLnBrk="0" hangingPunct="1">
        <a:lnSpc>
          <a:spcPct val="105000"/>
        </a:lnSpc>
        <a:spcBef>
          <a:spcPts val="600"/>
        </a:spcBef>
        <a:spcAft>
          <a:spcPts val="600"/>
        </a:spcAft>
        <a:buClr>
          <a:schemeClr val="tx1"/>
        </a:buClr>
        <a:buSzPct val="80000"/>
        <a:buFont typeface="Wingdings" panose="05000000000000000000" pitchFamily="2" charset="2"/>
        <a:buChar char=""/>
        <a:defRPr sz="1500" kern="1200">
          <a:solidFill>
            <a:schemeClr val="tx1"/>
          </a:solidFill>
          <a:latin typeface="+mn-lt"/>
          <a:ea typeface="+mn-ea"/>
          <a:cs typeface="+mn-cs"/>
        </a:defRPr>
      </a:lvl1pPr>
      <a:lvl2pPr marL="432000" indent="-252000" algn="l" defTabSz="914400" rtl="0" eaLnBrk="1" latinLnBrk="0" hangingPunct="1">
        <a:lnSpc>
          <a:spcPct val="105000"/>
        </a:lnSpc>
        <a:spcBef>
          <a:spcPts val="600"/>
        </a:spcBef>
        <a:spcAft>
          <a:spcPts val="600"/>
        </a:spcAft>
        <a:buClr>
          <a:schemeClr val="tx1"/>
        </a:buClr>
        <a:buFont typeface="Arial" panose="020B0604020202020204" pitchFamily="34" charset="0"/>
        <a:buChar char="—"/>
        <a:defRPr sz="1300" kern="1200">
          <a:solidFill>
            <a:schemeClr val="tx1"/>
          </a:solidFill>
          <a:latin typeface="+mn-lt"/>
          <a:ea typeface="+mn-ea"/>
          <a:cs typeface="+mn-cs"/>
        </a:defRPr>
      </a:lvl2pPr>
      <a:lvl3pPr marL="576000" indent="-144000" algn="l" defTabSz="914400" rtl="0" eaLnBrk="1" latinLnBrk="0" hangingPunct="1">
        <a:lnSpc>
          <a:spcPct val="105000"/>
        </a:lnSpc>
        <a:spcBef>
          <a:spcPts val="600"/>
        </a:spcBef>
        <a:spcAft>
          <a:spcPts val="600"/>
        </a:spcAft>
        <a:buClr>
          <a:schemeClr val="tx1"/>
        </a:buClr>
        <a:buSzPct val="100000"/>
        <a:buFont typeface="Arial" panose="020B0604020202020204" pitchFamily="34" charset="0"/>
        <a:buChar char="•"/>
        <a:defRPr sz="1100" kern="1200">
          <a:solidFill>
            <a:schemeClr val="tx1"/>
          </a:solidFill>
          <a:latin typeface="+mn-lt"/>
          <a:ea typeface="+mn-ea"/>
          <a:cs typeface="+mn-cs"/>
        </a:defRPr>
      </a:lvl3pPr>
      <a:lvl4pPr marL="828000" indent="-252000" algn="l" defTabSz="914400" rtl="0" eaLnBrk="1" latinLnBrk="0" hangingPunct="1">
        <a:lnSpc>
          <a:spcPct val="105000"/>
        </a:lnSpc>
        <a:spcBef>
          <a:spcPts val="600"/>
        </a:spcBef>
        <a:spcAft>
          <a:spcPts val="600"/>
        </a:spcAft>
        <a:buClr>
          <a:schemeClr val="tx1"/>
        </a:buClr>
        <a:buSzPct val="100000"/>
        <a:buFont typeface="Arial" pitchFamily="34" charset="0"/>
        <a:buChar char="—"/>
        <a:defRPr sz="1100" kern="1200">
          <a:solidFill>
            <a:schemeClr val="tx1"/>
          </a:solidFill>
          <a:latin typeface="+mn-lt"/>
          <a:ea typeface="+mn-ea"/>
          <a:cs typeface="+mn-cs"/>
        </a:defRPr>
      </a:lvl4pPr>
      <a:lvl5pPr marL="972000" indent="-144000" algn="l" defTabSz="914400" rtl="0" eaLnBrk="1" latinLnBrk="0" hangingPunct="1">
        <a:lnSpc>
          <a:spcPct val="105000"/>
        </a:lnSpc>
        <a:spcBef>
          <a:spcPts val="600"/>
        </a:spcBef>
        <a:spcAft>
          <a:spcPts val="600"/>
        </a:spcAft>
        <a:buClr>
          <a:schemeClr val="tx1"/>
        </a:buClr>
        <a:buSzPct val="100000"/>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nationalgrid.onbrandcloud.com/login/"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nationalgrideso.com/codes/connection-and-use-system-code-cusc/modifications/cusc-governance-reform-leveling-playin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23.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23.jp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27.jp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23.jp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23.jp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27.jp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27.jp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27.jp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27.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27.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2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4CF2F706-C40A-4FA7-B218-0E7CBCE0313E}"/>
              </a:ext>
            </a:extLst>
          </p:cNvPr>
          <p:cNvSpPr>
            <a:spLocks noGrp="1"/>
          </p:cNvSpPr>
          <p:nvPr>
            <p:ph type="pic" sz="quarter" idx="14"/>
          </p:nvPr>
        </p:nvSpPr>
        <p:spPr/>
      </p:sp>
      <p:sp>
        <p:nvSpPr>
          <p:cNvPr id="5" name="Text Placeholder 4">
            <a:extLst>
              <a:ext uri="{FF2B5EF4-FFF2-40B4-BE49-F238E27FC236}">
                <a16:creationId xmlns:a16="http://schemas.microsoft.com/office/drawing/2014/main" id="{2AE0AD11-7CD9-4048-8629-F792EEC82AB3}"/>
              </a:ext>
            </a:extLst>
          </p:cNvPr>
          <p:cNvSpPr>
            <a:spLocks noGrp="1"/>
          </p:cNvSpPr>
          <p:nvPr>
            <p:ph type="body" sz="quarter" idx="15"/>
          </p:nvPr>
        </p:nvSpPr>
        <p:spPr>
          <a:xfrm>
            <a:off x="323849" y="1062000"/>
            <a:ext cx="8495699" cy="3785652"/>
          </a:xfrm>
        </p:spPr>
        <p:txBody>
          <a:bodyPr/>
          <a:lstStyle/>
          <a:p>
            <a:r>
              <a:rPr lang="en-GB" dirty="0"/>
              <a:t>27 September 2019</a:t>
            </a:r>
          </a:p>
          <a:p>
            <a:pPr algn="l"/>
            <a:r>
              <a:rPr lang="en-GB" dirty="0"/>
              <a:t>Faraday House, Gallows Hill, Warwick</a:t>
            </a:r>
          </a:p>
          <a:p>
            <a:pPr algn="l"/>
            <a:endParaRPr lang="en-GB" sz="1800" b="1" dirty="0"/>
          </a:p>
          <a:p>
            <a:pPr algn="l"/>
            <a:r>
              <a:rPr lang="en-GB" b="1" dirty="0"/>
              <a:t>Webex details</a:t>
            </a:r>
          </a:p>
          <a:p>
            <a:endParaRPr lang="en-GB" b="1" dirty="0"/>
          </a:p>
          <a:p>
            <a:r>
              <a:rPr lang="en-GB" b="1" dirty="0"/>
              <a:t>Meeting link (copy into web browser): </a:t>
            </a:r>
          </a:p>
          <a:p>
            <a:r>
              <a:rPr lang="en-GB" dirty="0"/>
              <a:t>https://uknationalgrid.webex.com/uknationalgrid/j.php?MTID=m326f37cca57b3f99f4e67ea95f1d19a2</a:t>
            </a:r>
          </a:p>
          <a:p>
            <a:r>
              <a:rPr lang="en-GB" b="1" dirty="0"/>
              <a:t>Audio connection: </a:t>
            </a:r>
          </a:p>
          <a:p>
            <a:r>
              <a:rPr lang="en-GB" dirty="0"/>
              <a:t>Telephone: 020 7108 6317 </a:t>
            </a:r>
          </a:p>
          <a:p>
            <a:r>
              <a:rPr lang="en-GB" dirty="0"/>
              <a:t>Access code: </a:t>
            </a:r>
            <a:r>
              <a:rPr lang="en-US" dirty="0"/>
              <a:t>598 985 824 </a:t>
            </a:r>
            <a:endParaRPr lang="en-GB" dirty="0"/>
          </a:p>
          <a:p>
            <a:endParaRPr lang="en-GB" sz="1800" dirty="0"/>
          </a:p>
        </p:txBody>
      </p:sp>
      <p:sp>
        <p:nvSpPr>
          <p:cNvPr id="12" name="Title 11">
            <a:extLst>
              <a:ext uri="{FF2B5EF4-FFF2-40B4-BE49-F238E27FC236}">
                <a16:creationId xmlns:a16="http://schemas.microsoft.com/office/drawing/2014/main" id="{AEE9CDCA-4322-4348-9BB0-C5C97085148C}"/>
              </a:ext>
            </a:extLst>
          </p:cNvPr>
          <p:cNvSpPr>
            <a:spLocks noGrp="1"/>
          </p:cNvSpPr>
          <p:nvPr>
            <p:ph type="title"/>
          </p:nvPr>
        </p:nvSpPr>
        <p:spPr/>
        <p:txBody>
          <a:bodyPr/>
          <a:lstStyle/>
          <a:p>
            <a:r>
              <a:rPr lang="en-GB" sz="2800" dirty="0"/>
              <a:t>CUSC Panel </a:t>
            </a:r>
          </a:p>
        </p:txBody>
      </p:sp>
      <p:sp>
        <p:nvSpPr>
          <p:cNvPr id="6" name="Rectangle 5">
            <a:extLst>
              <a:ext uri="{FF2B5EF4-FFF2-40B4-BE49-F238E27FC236}">
                <a16:creationId xmlns:a16="http://schemas.microsoft.com/office/drawing/2014/main" id="{61942073-68EA-4DDB-9CD7-91D50DE5FEA8}"/>
              </a:ext>
            </a:extLst>
          </p:cNvPr>
          <p:cNvSpPr/>
          <p:nvPr/>
        </p:nvSpPr>
        <p:spPr>
          <a:xfrm>
            <a:off x="9350411" y="2554813"/>
            <a:ext cx="1314065" cy="73546"/>
          </a:xfrm>
          <a:prstGeom prst="rect">
            <a:avLst/>
          </a:prstGeom>
          <a:solidFill>
            <a:schemeClr val="bg1">
              <a:lumMod val="95000"/>
            </a:schemeClr>
          </a:solidFill>
        </p:spPr>
        <p:txBody>
          <a:bodyPr wrap="square" lIns="0" tIns="0" rIns="0" bIns="0" rtlCol="0" anchor="ctr">
            <a:spAutoFit/>
          </a:bodyPr>
          <a:lstStyle/>
          <a:p>
            <a:pPr defTabSz="311902"/>
            <a:r>
              <a:rPr lang="en-GB" sz="478" dirty="0">
                <a:solidFill>
                  <a:srgbClr val="454545"/>
                </a:solidFill>
                <a:latin typeface="Arial" panose="020B0604020202020204"/>
                <a:cs typeface="Arial" panose="020B0604020202020204" pitchFamily="34" charset="0"/>
                <a:hlinkClick r:id="rId2"/>
              </a:rPr>
              <a:t>https://nationalgrid.onbrandcloud.com/login/</a:t>
            </a:r>
            <a:endParaRPr lang="en-GB" sz="478" dirty="0">
              <a:solidFill>
                <a:srgbClr val="454545"/>
              </a:solidFill>
              <a:latin typeface="Arial" panose="020B0604020202020204"/>
              <a:cs typeface="Arial" panose="020B0604020202020204" pitchFamily="34" charset="0"/>
            </a:endParaRPr>
          </a:p>
        </p:txBody>
      </p:sp>
    </p:spTree>
    <p:extLst>
      <p:ext uri="{BB962C8B-B14F-4D97-AF65-F5344CB8AC3E}">
        <p14:creationId xmlns:p14="http://schemas.microsoft.com/office/powerpoint/2010/main" val="34316287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1E4C02E-A8B9-4488-9D84-2618BA396364}"/>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t="1706" b="1706"/>
          <a:stretch>
            <a:fillRect/>
          </a:stretch>
        </p:blipFill>
        <p:spPr/>
      </p:pic>
      <p:sp>
        <p:nvSpPr>
          <p:cNvPr id="6" name="Title 5">
            <a:extLst>
              <a:ext uri="{FF2B5EF4-FFF2-40B4-BE49-F238E27FC236}">
                <a16:creationId xmlns:a16="http://schemas.microsoft.com/office/drawing/2014/main" id="{8BDD3C92-58AD-48CF-B4A1-AE79D4320E1D}"/>
              </a:ext>
            </a:extLst>
          </p:cNvPr>
          <p:cNvSpPr>
            <a:spLocks noGrp="1"/>
          </p:cNvSpPr>
          <p:nvPr>
            <p:ph type="title"/>
          </p:nvPr>
        </p:nvSpPr>
        <p:spPr>
          <a:xfrm>
            <a:off x="323551" y="330854"/>
            <a:ext cx="2592688" cy="1592824"/>
          </a:xfrm>
        </p:spPr>
        <p:txBody>
          <a:bodyPr/>
          <a:lstStyle/>
          <a:p>
            <a:r>
              <a:rPr lang="en-GB" dirty="0"/>
              <a:t>CMP321 Housekeeping Modification to clarify the definition of Affiliate as a result of CMP285 </a:t>
            </a:r>
          </a:p>
        </p:txBody>
      </p:sp>
      <p:sp>
        <p:nvSpPr>
          <p:cNvPr id="9" name="Rectangle 8">
            <a:extLst>
              <a:ext uri="{FF2B5EF4-FFF2-40B4-BE49-F238E27FC236}">
                <a16:creationId xmlns:a16="http://schemas.microsoft.com/office/drawing/2014/main" id="{1CD1A1F2-DA36-4D7B-BC18-8A4A6C94ABA9}"/>
              </a:ext>
            </a:extLst>
          </p:cNvPr>
          <p:cNvSpPr/>
          <p:nvPr/>
        </p:nvSpPr>
        <p:spPr>
          <a:xfrm>
            <a:off x="9419215" y="2549178"/>
            <a:ext cx="1752087" cy="98040"/>
          </a:xfrm>
          <a:prstGeom prst="rect">
            <a:avLst/>
          </a:prstGeom>
          <a:solidFill>
            <a:schemeClr val="bg1">
              <a:lumMod val="95000"/>
            </a:schemeClr>
          </a:solidFill>
        </p:spPr>
        <p:txBody>
          <a:bodyPr wrap="square" lIns="0" tIns="0" rIns="0" bIns="0" rtlCol="0" anchor="ctr">
            <a:spAutoFit/>
          </a:bodyPr>
          <a:lstStyle/>
          <a:p>
            <a:r>
              <a:rPr lang="en-GB" sz="637" dirty="0">
                <a:cs typeface="Arial" panose="020B0604020202020204" pitchFamily="34" charset="0"/>
                <a:hlinkClick r:id="rId3"/>
              </a:rPr>
              <a:t>https://nationalgrid.onbrandcloud.com/login/</a:t>
            </a:r>
            <a:endParaRPr lang="en-GB" sz="637" dirty="0">
              <a:cs typeface="Arial" panose="020B0604020202020204" pitchFamily="34" charset="0"/>
            </a:endParaRPr>
          </a:p>
        </p:txBody>
      </p:sp>
      <p:sp>
        <p:nvSpPr>
          <p:cNvPr id="2" name="Text Placeholder 1"/>
          <p:cNvSpPr>
            <a:spLocks noGrp="1"/>
          </p:cNvSpPr>
          <p:nvPr>
            <p:ph type="body" sz="quarter" idx="15"/>
          </p:nvPr>
        </p:nvSpPr>
        <p:spPr>
          <a:xfrm>
            <a:off x="323551" y="3363838"/>
            <a:ext cx="2592238" cy="892552"/>
          </a:xfrm>
        </p:spPr>
        <p:txBody>
          <a:bodyPr/>
          <a:lstStyle/>
          <a:p>
            <a:pPr algn="l"/>
            <a:r>
              <a:rPr lang="en-GB"/>
              <a:t>Joseph Henry</a:t>
            </a:r>
            <a:endParaRPr lang="en-GB" dirty="0"/>
          </a:p>
          <a:p>
            <a:pPr algn="l"/>
            <a:r>
              <a:rPr lang="en-GB" dirty="0"/>
              <a:t>27 September 2019</a:t>
            </a:r>
          </a:p>
          <a:p>
            <a:pPr algn="l"/>
            <a:r>
              <a:rPr lang="en-GB" dirty="0"/>
              <a:t>CUSC Panel</a:t>
            </a:r>
          </a:p>
        </p:txBody>
      </p:sp>
    </p:spTree>
    <p:extLst>
      <p:ext uri="{BB962C8B-B14F-4D97-AF65-F5344CB8AC3E}">
        <p14:creationId xmlns:p14="http://schemas.microsoft.com/office/powerpoint/2010/main" val="22929900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3550" y="330855"/>
            <a:ext cx="7683808" cy="295466"/>
          </a:xfrm>
        </p:spPr>
        <p:txBody>
          <a:bodyPr/>
          <a:lstStyle/>
          <a:p>
            <a:r>
              <a:rPr lang="en-GB" dirty="0"/>
              <a:t>Critical Friend Feedback: CMP321</a:t>
            </a:r>
          </a:p>
        </p:txBody>
      </p:sp>
      <p:graphicFrame>
        <p:nvGraphicFramePr>
          <p:cNvPr id="2" name="Table 1"/>
          <p:cNvGraphicFramePr>
            <a:graphicFrameLocks noGrp="1"/>
          </p:cNvGraphicFramePr>
          <p:nvPr>
            <p:extLst/>
          </p:nvPr>
        </p:nvGraphicFramePr>
        <p:xfrm>
          <a:off x="356664" y="946798"/>
          <a:ext cx="8319792" cy="2523307"/>
        </p:xfrm>
        <a:graphic>
          <a:graphicData uri="http://schemas.openxmlformats.org/drawingml/2006/table">
            <a:tbl>
              <a:tblPr firstRow="1" bandRow="1">
                <a:tableStyleId>{5C22544A-7EE6-4342-B048-85BDC9FD1C3A}</a:tableStyleId>
              </a:tblPr>
              <a:tblGrid>
                <a:gridCol w="3927304">
                  <a:extLst>
                    <a:ext uri="{9D8B030D-6E8A-4147-A177-3AD203B41FA5}">
                      <a16:colId xmlns:a16="http://schemas.microsoft.com/office/drawing/2014/main" val="2500286265"/>
                    </a:ext>
                  </a:extLst>
                </a:gridCol>
                <a:gridCol w="4392488">
                  <a:extLst>
                    <a:ext uri="{9D8B030D-6E8A-4147-A177-3AD203B41FA5}">
                      <a16:colId xmlns:a16="http://schemas.microsoft.com/office/drawing/2014/main" val="477721536"/>
                    </a:ext>
                  </a:extLst>
                </a:gridCol>
              </a:tblGrid>
              <a:tr h="400816">
                <a:tc>
                  <a:txBody>
                    <a:bodyPr/>
                    <a:lstStyle/>
                    <a:p>
                      <a:r>
                        <a:rPr lang="en-GB" baseline="0" dirty="0"/>
                        <a:t>Code Administrator comments</a:t>
                      </a:r>
                      <a:endParaRPr lang="en-US" dirty="0"/>
                    </a:p>
                  </a:txBody>
                  <a:tcPr/>
                </a:tc>
                <a:tc>
                  <a:txBody>
                    <a:bodyPr/>
                    <a:lstStyle/>
                    <a:p>
                      <a:r>
                        <a:rPr lang="en-GB" dirty="0"/>
                        <a:t>Amendments made by the Proposer</a:t>
                      </a:r>
                      <a:endParaRPr lang="en-US" dirty="0"/>
                    </a:p>
                  </a:txBody>
                  <a:tcPr/>
                </a:tc>
                <a:extLst>
                  <a:ext uri="{0D108BD9-81ED-4DB2-BD59-A6C34878D82A}">
                    <a16:rowId xmlns:a16="http://schemas.microsoft.com/office/drawing/2014/main" val="3978333255"/>
                  </a:ext>
                </a:extLst>
              </a:tr>
              <a:tr h="2122491">
                <a:tc>
                  <a:txBody>
                    <a:bodyPr/>
                    <a:lstStyle/>
                    <a:p>
                      <a:pPr marL="0" indent="0" algn="just">
                        <a:buFont typeface="Wingdings" panose="05000000000000000000" pitchFamily="2" charset="2"/>
                        <a:buNone/>
                      </a:pPr>
                      <a:r>
                        <a:rPr lang="en-GB" sz="1400" baseline="0" dirty="0"/>
                        <a:t>Minor structure changes proposed</a:t>
                      </a:r>
                    </a:p>
                    <a:p>
                      <a:pPr marL="0" indent="0" algn="just">
                        <a:buFont typeface="Wingdings" panose="05000000000000000000" pitchFamily="2" charset="2"/>
                        <a:buNone/>
                      </a:pPr>
                      <a:endParaRPr lang="en-GB" sz="1400" baseline="0" dirty="0"/>
                    </a:p>
                    <a:p>
                      <a:pPr marL="0" indent="0" algn="just">
                        <a:buFont typeface="Wingdings" panose="05000000000000000000" pitchFamily="2" charset="2"/>
                        <a:buNone/>
                      </a:pPr>
                      <a:r>
                        <a:rPr lang="en-GB" sz="1400" baseline="0" dirty="0"/>
                        <a:t>Add in fast track criteria</a:t>
                      </a:r>
                    </a:p>
                    <a:p>
                      <a:pPr marL="0" indent="0" algn="just">
                        <a:buFont typeface="Wingdings" panose="05000000000000000000" pitchFamily="2" charset="2"/>
                        <a:buNone/>
                      </a:pPr>
                      <a:endParaRPr lang="en-GB" sz="1400" baseline="0" dirty="0">
                        <a:highlight>
                          <a:srgbClr val="FFFF00"/>
                        </a:highlight>
                      </a:endParaRPr>
                    </a:p>
                  </a:txBody>
                  <a:tcPr/>
                </a:tc>
                <a:tc>
                  <a:txBody>
                    <a:bodyPr/>
                    <a:lstStyle/>
                    <a:p>
                      <a:pPr marL="0" indent="0" algn="just">
                        <a:buFont typeface="Wingdings" panose="05000000000000000000" pitchFamily="2" charset="2"/>
                        <a:buNone/>
                      </a:pPr>
                      <a:r>
                        <a:rPr lang="en-GB" sz="1400" baseline="0" dirty="0"/>
                        <a:t>All amendments accepted by Proposer</a:t>
                      </a:r>
                    </a:p>
                  </a:txBody>
                  <a:tcPr/>
                </a:tc>
                <a:extLst>
                  <a:ext uri="{0D108BD9-81ED-4DB2-BD59-A6C34878D82A}">
                    <a16:rowId xmlns:a16="http://schemas.microsoft.com/office/drawing/2014/main" val="3453892812"/>
                  </a:ext>
                </a:extLst>
              </a:tr>
            </a:tbl>
          </a:graphicData>
        </a:graphic>
      </p:graphicFrame>
    </p:spTree>
    <p:extLst>
      <p:ext uri="{BB962C8B-B14F-4D97-AF65-F5344CB8AC3E}">
        <p14:creationId xmlns:p14="http://schemas.microsoft.com/office/powerpoint/2010/main" val="3045420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302823" y="771549"/>
            <a:ext cx="8568480" cy="4478149"/>
          </a:xfrm>
        </p:spPr>
        <p:txBody>
          <a:bodyPr/>
          <a:lstStyle/>
          <a:p>
            <a:r>
              <a:rPr lang="en-GB" dirty="0"/>
              <a:t>This Modification seeks to clarify the definition of ‘Affiliate’ within Section 11 of the CUSC as a result of CMP285 implementation.</a:t>
            </a:r>
          </a:p>
          <a:p>
            <a:endParaRPr lang="en-GB" dirty="0"/>
          </a:p>
          <a:p>
            <a:r>
              <a:rPr lang="en-GB" b="1" dirty="0">
                <a:solidFill>
                  <a:srgbClr val="FF0000"/>
                </a:solidFill>
              </a:rPr>
              <a:t>Defect </a:t>
            </a:r>
          </a:p>
          <a:p>
            <a:r>
              <a:rPr lang="en-GB" dirty="0"/>
              <a:t>The Authority, when making its decision to approve the implementation of CMP285 ‘ CUSC Governance Reform – Levelling the Playing Field’, WACM1 – Grouping votes, alternates, and transparency proposals (</a:t>
            </a:r>
            <a:r>
              <a:rPr lang="en-GB" u="sng" dirty="0">
                <a:hlinkClick r:id="rId2"/>
              </a:rPr>
              <a:t>https://www.nationalgrideso.com/codes/connection-and-use-system-code-cusc/modifications/cusc-governance-reform-leveling-playing</a:t>
            </a:r>
            <a:r>
              <a:rPr lang="en-GB" i="1" dirty="0"/>
              <a:t>) </a:t>
            </a:r>
            <a:r>
              <a:rPr lang="en-GB" dirty="0"/>
              <a:t> noted that the definition of Affiliate in Section 11 (Interpretations and Definitions) of the CUSC needs to be modified to make it clear that it applies to Users for the purposes of the definition of Voting Group, as referred to in Annex 8A. </a:t>
            </a:r>
          </a:p>
          <a:p>
            <a:endParaRPr lang="en-GB" dirty="0">
              <a:solidFill>
                <a:srgbClr val="FF0000"/>
              </a:solidFill>
            </a:endParaRPr>
          </a:p>
          <a:p>
            <a:r>
              <a:rPr lang="en-GB" b="1" dirty="0">
                <a:solidFill>
                  <a:srgbClr val="FF0000"/>
                </a:solidFill>
              </a:rPr>
              <a:t>How</a:t>
            </a:r>
            <a:endParaRPr lang="en-GB" b="1" i="1" dirty="0">
              <a:solidFill>
                <a:srgbClr val="FF0000"/>
              </a:solidFill>
            </a:endParaRPr>
          </a:p>
          <a:p>
            <a:r>
              <a:rPr lang="en-GB" dirty="0"/>
              <a:t>It is proposed that a Fast Track Self-Governance Modification is raised to amend the definition of Affiliate in Section 11 ‘Interpretations and Definitions’ of the CUSC. </a:t>
            </a:r>
          </a:p>
          <a:p>
            <a:endParaRPr lang="en-GB" dirty="0"/>
          </a:p>
        </p:txBody>
      </p:sp>
      <p:sp>
        <p:nvSpPr>
          <p:cNvPr id="4" name="Title 3"/>
          <p:cNvSpPr>
            <a:spLocks noGrp="1"/>
          </p:cNvSpPr>
          <p:nvPr>
            <p:ph type="title"/>
          </p:nvPr>
        </p:nvSpPr>
        <p:spPr>
          <a:xfrm>
            <a:off x="323550" y="330854"/>
            <a:ext cx="4104433" cy="440695"/>
          </a:xfrm>
        </p:spPr>
        <p:txBody>
          <a:bodyPr/>
          <a:lstStyle/>
          <a:p>
            <a:r>
              <a:rPr lang="en-GB" dirty="0"/>
              <a:t>Summary of Modification </a:t>
            </a:r>
          </a:p>
        </p:txBody>
      </p:sp>
    </p:spTree>
    <p:extLst>
      <p:ext uri="{BB962C8B-B14F-4D97-AF65-F5344CB8AC3E}">
        <p14:creationId xmlns:p14="http://schemas.microsoft.com/office/powerpoint/2010/main" val="41527877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323550" y="627534"/>
            <a:ext cx="8568930" cy="4462760"/>
          </a:xfrm>
        </p:spPr>
        <p:txBody>
          <a:bodyPr/>
          <a:lstStyle/>
          <a:p>
            <a:r>
              <a:rPr lang="en-GB" sz="1200" dirty="0"/>
              <a:t>The Proposer recommends that this Modification follows the Fast Track Self- Governance procedure as directed by the Authority in their decision letter as the changes meet the required criteria as the Modification is required as a result of factual change, including but not limited to: </a:t>
            </a:r>
          </a:p>
          <a:p>
            <a:r>
              <a:rPr lang="en-US" sz="1200" dirty="0"/>
              <a:t>iv) Updating out of date references to other documents or paragraphs.</a:t>
            </a:r>
            <a:endParaRPr lang="en-GB" sz="1200" b="1" i="1" dirty="0"/>
          </a:p>
          <a:p>
            <a:r>
              <a:rPr lang="en-US" sz="1200" dirty="0"/>
              <a:t>The Self- Governance criteria is met as the modification is unlikely to discriminate between different classes of CUSC Parties and is unlikely to have a material effect on:</a:t>
            </a:r>
            <a:endParaRPr lang="en-GB" sz="1200" dirty="0"/>
          </a:p>
          <a:p>
            <a:pPr marL="285750" lvl="0" indent="-285750">
              <a:buFont typeface="Arial" panose="020B0604020202020204" pitchFamily="34" charset="0"/>
              <a:buChar char="•"/>
            </a:pPr>
            <a:r>
              <a:rPr lang="en-GB" sz="1200" dirty="0"/>
              <a:t> Existing or future electricity customers;</a:t>
            </a:r>
          </a:p>
          <a:p>
            <a:pPr marL="285750" lvl="0" indent="-285750">
              <a:buFont typeface="Arial" panose="020B0604020202020204" pitchFamily="34" charset="0"/>
              <a:buChar char="•"/>
            </a:pPr>
            <a:r>
              <a:rPr lang="en-GB" sz="1200" dirty="0"/>
              <a:t> Competition in the generation, distribution, or supply of electricity or any commercial activities connected with the generation, distribution or supply of electricity,</a:t>
            </a:r>
          </a:p>
          <a:p>
            <a:pPr marL="285750" lvl="0" indent="-285750">
              <a:buFont typeface="Arial" panose="020B0604020202020204" pitchFamily="34" charset="0"/>
              <a:buChar char="•"/>
            </a:pPr>
            <a:r>
              <a:rPr lang="en-GB" sz="1200" dirty="0"/>
              <a:t> The operation of the National Electricity Transmission System </a:t>
            </a:r>
          </a:p>
          <a:p>
            <a:pPr marL="285750" lvl="0" indent="-285750">
              <a:buFont typeface="Arial" panose="020B0604020202020204" pitchFamily="34" charset="0"/>
              <a:buChar char="•"/>
            </a:pPr>
            <a:r>
              <a:rPr lang="en-GB" sz="1200" dirty="0"/>
              <a:t> Matters relating to sustainable development, safety or security of supply, or the management of market or network emergencies </a:t>
            </a:r>
          </a:p>
          <a:p>
            <a:pPr lvl="0"/>
            <a:r>
              <a:rPr lang="en-GB" sz="1200" dirty="0"/>
              <a:t>Fast Track Self- Governance – Guidance </a:t>
            </a:r>
          </a:p>
          <a:p>
            <a:pPr lvl="0"/>
            <a:r>
              <a:rPr lang="en-US" sz="1200" dirty="0"/>
              <a:t>Rectify internal inconsistences</a:t>
            </a:r>
            <a:endParaRPr lang="en-GB" sz="1200" dirty="0"/>
          </a:p>
          <a:p>
            <a:pPr lvl="0"/>
            <a:r>
              <a:rPr lang="en-GB" sz="1200" dirty="0"/>
              <a:t>Remove outdated (or redundant) information; </a:t>
            </a:r>
          </a:p>
          <a:p>
            <a:pPr lvl="0"/>
            <a:r>
              <a:rPr lang="en-GB" sz="1200" dirty="0"/>
              <a:t>Correct typographical errors in the CUSC; or </a:t>
            </a:r>
          </a:p>
          <a:p>
            <a:pPr lvl="0"/>
            <a:r>
              <a:rPr lang="en-GB" sz="1200" dirty="0"/>
              <a:t>Further development / detail existing processes or code arrangements (without introducing new requirements upon code parties which significantly impact business practices or systems).</a:t>
            </a:r>
          </a:p>
          <a:p>
            <a:endParaRPr lang="en-GB" sz="1400" dirty="0"/>
          </a:p>
        </p:txBody>
      </p:sp>
      <p:sp>
        <p:nvSpPr>
          <p:cNvPr id="4" name="Title 3"/>
          <p:cNvSpPr>
            <a:spLocks noGrp="1"/>
          </p:cNvSpPr>
          <p:nvPr>
            <p:ph type="title"/>
          </p:nvPr>
        </p:nvSpPr>
        <p:spPr>
          <a:xfrm>
            <a:off x="323550" y="330854"/>
            <a:ext cx="8568930" cy="440696"/>
          </a:xfrm>
        </p:spPr>
        <p:txBody>
          <a:bodyPr/>
          <a:lstStyle/>
          <a:p>
            <a:r>
              <a:rPr lang="en-GB" dirty="0"/>
              <a:t>Fast Track Self Governance and Self- Governance Criteria </a:t>
            </a:r>
          </a:p>
        </p:txBody>
      </p:sp>
    </p:spTree>
    <p:extLst>
      <p:ext uri="{BB962C8B-B14F-4D97-AF65-F5344CB8AC3E}">
        <p14:creationId xmlns:p14="http://schemas.microsoft.com/office/powerpoint/2010/main" val="6984809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p:txBody>
          <a:bodyPr/>
          <a:lstStyle/>
          <a:p>
            <a:endParaRPr lang="en-GB" dirty="0"/>
          </a:p>
        </p:txBody>
      </p:sp>
      <p:sp>
        <p:nvSpPr>
          <p:cNvPr id="4" name="Title 3"/>
          <p:cNvSpPr>
            <a:spLocks noGrp="1"/>
          </p:cNvSpPr>
          <p:nvPr>
            <p:ph type="title"/>
          </p:nvPr>
        </p:nvSpPr>
        <p:spPr>
          <a:xfrm>
            <a:off x="323550" y="330854"/>
            <a:ext cx="5040537" cy="512703"/>
          </a:xfrm>
        </p:spPr>
        <p:txBody>
          <a:bodyPr/>
          <a:lstStyle/>
          <a:p>
            <a:r>
              <a:rPr lang="en-GB" dirty="0"/>
              <a:t>Applicable CUSC Objectives</a:t>
            </a:r>
            <a:br>
              <a:rPr lang="en-GB" dirty="0"/>
            </a:b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2331046306"/>
              </p:ext>
            </p:extLst>
          </p:nvPr>
        </p:nvGraphicFramePr>
        <p:xfrm>
          <a:off x="395536" y="843557"/>
          <a:ext cx="8136904" cy="3672409"/>
        </p:xfrm>
        <a:graphic>
          <a:graphicData uri="http://schemas.openxmlformats.org/drawingml/2006/table">
            <a:tbl>
              <a:tblPr firstRow="1" firstCol="1" lastRow="1" lastCol="1" bandRow="1" bandCol="1">
                <a:tableStyleId>{5C22544A-7EE6-4342-B048-85BDC9FD1C3A}</a:tableStyleId>
              </a:tblPr>
              <a:tblGrid>
                <a:gridCol w="5821470">
                  <a:extLst>
                    <a:ext uri="{9D8B030D-6E8A-4147-A177-3AD203B41FA5}">
                      <a16:colId xmlns:a16="http://schemas.microsoft.com/office/drawing/2014/main" val="3517186761"/>
                    </a:ext>
                  </a:extLst>
                </a:gridCol>
                <a:gridCol w="2315434">
                  <a:extLst>
                    <a:ext uri="{9D8B030D-6E8A-4147-A177-3AD203B41FA5}">
                      <a16:colId xmlns:a16="http://schemas.microsoft.com/office/drawing/2014/main" val="2430331487"/>
                    </a:ext>
                  </a:extLst>
                </a:gridCol>
              </a:tblGrid>
              <a:tr h="372324">
                <a:tc>
                  <a:txBody>
                    <a:bodyPr/>
                    <a:lstStyle/>
                    <a:p>
                      <a:pPr marL="71755" marR="71755">
                        <a:lnSpc>
                          <a:spcPts val="1500"/>
                        </a:lnSpc>
                        <a:spcBef>
                          <a:spcPts val="600"/>
                        </a:spcBef>
                        <a:spcAft>
                          <a:spcPts val="600"/>
                        </a:spcAft>
                      </a:pPr>
                      <a:r>
                        <a:rPr lang="en-GB" sz="1200" dirty="0">
                          <a:effectLst/>
                        </a:rPr>
                        <a:t>Relevant Objective</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tc>
                  <a:txBody>
                    <a:bodyPr/>
                    <a:lstStyle/>
                    <a:p>
                      <a:pPr marL="71755" marR="71755">
                        <a:lnSpc>
                          <a:spcPts val="1500"/>
                        </a:lnSpc>
                        <a:spcBef>
                          <a:spcPts val="600"/>
                        </a:spcBef>
                        <a:spcAft>
                          <a:spcPts val="600"/>
                        </a:spcAft>
                      </a:pPr>
                      <a:r>
                        <a:rPr lang="en-GB" sz="1200" dirty="0">
                          <a:effectLst/>
                        </a:rPr>
                        <a:t>Identified impact</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39364743"/>
                  </a:ext>
                </a:extLst>
              </a:tr>
              <a:tr h="825021">
                <a:tc>
                  <a:txBody>
                    <a:bodyPr/>
                    <a:lstStyle/>
                    <a:p>
                      <a:pPr marL="287655" marR="151130" indent="-215900">
                        <a:lnSpc>
                          <a:spcPts val="1500"/>
                        </a:lnSpc>
                        <a:spcBef>
                          <a:spcPts val="200"/>
                        </a:spcBef>
                        <a:spcAft>
                          <a:spcPts val="600"/>
                        </a:spcAft>
                      </a:pPr>
                      <a:r>
                        <a:rPr lang="en-GB" sz="1200" dirty="0">
                          <a:effectLst/>
                        </a:rPr>
                        <a:t>(a)	The efficient discharge by the Licensee of the obligations imposed on it by the Act and the Transmission Licence;</a:t>
                      </a:r>
                      <a:endParaRPr lang="en-GB" sz="1000" dirty="0">
                        <a:solidFill>
                          <a:srgbClr val="008576"/>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tc>
                  <a:txBody>
                    <a:bodyPr/>
                    <a:lstStyle/>
                    <a:p>
                      <a:pPr marL="71755">
                        <a:lnSpc>
                          <a:spcPts val="1500"/>
                        </a:lnSpc>
                        <a:spcBef>
                          <a:spcPts val="200"/>
                        </a:spcBef>
                        <a:spcAft>
                          <a:spcPts val="600"/>
                        </a:spcAft>
                      </a:pPr>
                      <a:r>
                        <a:rPr lang="en-GB" sz="1200" dirty="0">
                          <a:effectLst/>
                        </a:rPr>
                        <a:t>None</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787103542"/>
                  </a:ext>
                </a:extLst>
              </a:tr>
              <a:tr h="1106374">
                <a:tc>
                  <a:txBody>
                    <a:bodyPr/>
                    <a:lstStyle/>
                    <a:p>
                      <a:pPr marL="287655" marR="151130" indent="-215900">
                        <a:lnSpc>
                          <a:spcPts val="1500"/>
                        </a:lnSpc>
                        <a:spcBef>
                          <a:spcPts val="200"/>
                        </a:spcBef>
                        <a:spcAft>
                          <a:spcPts val="600"/>
                        </a:spcAft>
                      </a:pPr>
                      <a:r>
                        <a:rPr lang="en-GB" sz="1200" dirty="0">
                          <a:effectLst/>
                        </a:rPr>
                        <a:t>(b)	Facilitating effective competition in the generation and supply of electricity, and (so far as consistent therewith) facilitating such competition in the sale, distribution and purchase of electricity;</a:t>
                      </a:r>
                      <a:endParaRPr lang="en-GB" sz="1000" dirty="0">
                        <a:solidFill>
                          <a:srgbClr val="008576"/>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tc>
                  <a:txBody>
                    <a:bodyPr/>
                    <a:lstStyle/>
                    <a:p>
                      <a:pPr marL="71755" marR="71755">
                        <a:lnSpc>
                          <a:spcPts val="1500"/>
                        </a:lnSpc>
                        <a:spcBef>
                          <a:spcPts val="200"/>
                        </a:spcBef>
                        <a:spcAft>
                          <a:spcPts val="600"/>
                        </a:spcAft>
                      </a:pPr>
                      <a:r>
                        <a:rPr lang="en-GB" sz="1200" dirty="0">
                          <a:effectLst/>
                        </a:rPr>
                        <a:t>None</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910200543"/>
                  </a:ext>
                </a:extLst>
              </a:tr>
              <a:tr h="825021">
                <a:tc>
                  <a:txBody>
                    <a:bodyPr/>
                    <a:lstStyle/>
                    <a:p>
                      <a:pPr marL="287655" marR="151130" indent="-215900">
                        <a:lnSpc>
                          <a:spcPts val="1500"/>
                        </a:lnSpc>
                        <a:spcBef>
                          <a:spcPts val="200"/>
                        </a:spcBef>
                        <a:spcAft>
                          <a:spcPts val="600"/>
                        </a:spcAft>
                      </a:pPr>
                      <a:r>
                        <a:rPr lang="en-GB" sz="1200" dirty="0">
                          <a:effectLst/>
                        </a:rPr>
                        <a:t>(c)	Compliance with the Electricity Regulation and any relevant legally binding decision of the European Commission and/or the Agency *; and</a:t>
                      </a:r>
                      <a:endParaRPr lang="en-GB" sz="1000" dirty="0">
                        <a:solidFill>
                          <a:srgbClr val="008576"/>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tc>
                  <a:txBody>
                    <a:bodyPr/>
                    <a:lstStyle/>
                    <a:p>
                      <a:pPr marR="71755">
                        <a:lnSpc>
                          <a:spcPts val="1500"/>
                        </a:lnSpc>
                        <a:spcBef>
                          <a:spcPts val="200"/>
                        </a:spcBef>
                        <a:spcAft>
                          <a:spcPts val="600"/>
                        </a:spcAft>
                      </a:pPr>
                      <a:r>
                        <a:rPr lang="en-GB" sz="1200" dirty="0">
                          <a:effectLst/>
                        </a:rPr>
                        <a:t> None</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996023900"/>
                  </a:ext>
                </a:extLst>
              </a:tr>
              <a:tr h="543669">
                <a:tc>
                  <a:txBody>
                    <a:bodyPr/>
                    <a:lstStyle/>
                    <a:p>
                      <a:pPr marL="287655" marR="151130" indent="-215900">
                        <a:lnSpc>
                          <a:spcPts val="1500"/>
                        </a:lnSpc>
                        <a:spcBef>
                          <a:spcPts val="200"/>
                        </a:spcBef>
                        <a:spcAft>
                          <a:spcPts val="600"/>
                        </a:spcAft>
                      </a:pPr>
                      <a:r>
                        <a:rPr lang="en-GB" sz="1200" dirty="0">
                          <a:effectLst/>
                        </a:rPr>
                        <a:t>(d) Promoting efficiency in the implementation and administration of the CUSC arrangements.</a:t>
                      </a:r>
                      <a:endParaRPr lang="en-GB" sz="1000" dirty="0">
                        <a:solidFill>
                          <a:srgbClr val="008576"/>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tc>
                  <a:txBody>
                    <a:bodyPr/>
                    <a:lstStyle/>
                    <a:p>
                      <a:pPr marL="71755" marR="71755">
                        <a:lnSpc>
                          <a:spcPts val="1500"/>
                        </a:lnSpc>
                        <a:spcBef>
                          <a:spcPts val="200"/>
                        </a:spcBef>
                        <a:spcAft>
                          <a:spcPts val="600"/>
                        </a:spcAft>
                      </a:pPr>
                      <a:r>
                        <a:rPr lang="en-GB" sz="1200" dirty="0">
                          <a:effectLst/>
                        </a:rPr>
                        <a:t>Positive</a:t>
                      </a:r>
                      <a:endParaRPr lang="en-GB"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593989690"/>
                  </a:ext>
                </a:extLst>
              </a:tr>
            </a:tbl>
          </a:graphicData>
        </a:graphic>
      </p:graphicFrame>
    </p:spTree>
    <p:extLst>
      <p:ext uri="{BB962C8B-B14F-4D97-AF65-F5344CB8AC3E}">
        <p14:creationId xmlns:p14="http://schemas.microsoft.com/office/powerpoint/2010/main" val="18280462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324000" y="1062001"/>
            <a:ext cx="7056312" cy="569387"/>
          </a:xfrm>
        </p:spPr>
        <p:txBody>
          <a:bodyPr/>
          <a:lstStyle/>
          <a:p>
            <a:r>
              <a:rPr lang="en-GB" dirty="0"/>
              <a:t>Section 11 – Interpretations and Definitions </a:t>
            </a:r>
          </a:p>
          <a:p>
            <a:endParaRPr lang="en-GB" dirty="0"/>
          </a:p>
        </p:txBody>
      </p:sp>
      <p:sp>
        <p:nvSpPr>
          <p:cNvPr id="4" name="Title 3"/>
          <p:cNvSpPr>
            <a:spLocks noGrp="1"/>
          </p:cNvSpPr>
          <p:nvPr>
            <p:ph type="title"/>
          </p:nvPr>
        </p:nvSpPr>
        <p:spPr/>
        <p:txBody>
          <a:bodyPr/>
          <a:lstStyle/>
          <a:p>
            <a:r>
              <a:rPr lang="en-GB" dirty="0"/>
              <a:t>Legal Text </a:t>
            </a:r>
          </a:p>
        </p:txBody>
      </p:sp>
      <p:graphicFrame>
        <p:nvGraphicFramePr>
          <p:cNvPr id="5" name="Table 4"/>
          <p:cNvGraphicFramePr>
            <a:graphicFrameLocks noGrp="1"/>
          </p:cNvGraphicFramePr>
          <p:nvPr>
            <p:extLst>
              <p:ext uri="{D42A27DB-BD31-4B8C-83A1-F6EECF244321}">
                <p14:modId xmlns:p14="http://schemas.microsoft.com/office/powerpoint/2010/main" val="2681030260"/>
              </p:ext>
            </p:extLst>
          </p:nvPr>
        </p:nvGraphicFramePr>
        <p:xfrm>
          <a:off x="323552" y="1419622"/>
          <a:ext cx="7615536" cy="1804432"/>
        </p:xfrm>
        <a:graphic>
          <a:graphicData uri="http://schemas.openxmlformats.org/drawingml/2006/table">
            <a:tbl>
              <a:tblPr>
                <a:tableStyleId>{5C22544A-7EE6-4342-B048-85BDC9FD1C3A}</a:tableStyleId>
              </a:tblPr>
              <a:tblGrid>
                <a:gridCol w="2591644">
                  <a:extLst>
                    <a:ext uri="{9D8B030D-6E8A-4147-A177-3AD203B41FA5}">
                      <a16:colId xmlns:a16="http://schemas.microsoft.com/office/drawing/2014/main" val="1148369732"/>
                    </a:ext>
                  </a:extLst>
                </a:gridCol>
                <a:gridCol w="5023892">
                  <a:extLst>
                    <a:ext uri="{9D8B030D-6E8A-4147-A177-3AD203B41FA5}">
                      <a16:colId xmlns:a16="http://schemas.microsoft.com/office/drawing/2014/main" val="1485428457"/>
                    </a:ext>
                  </a:extLst>
                </a:gridCol>
              </a:tblGrid>
              <a:tr h="1804432">
                <a:tc>
                  <a:txBody>
                    <a:bodyPr/>
                    <a:lstStyle/>
                    <a:p>
                      <a:pPr marL="540385">
                        <a:spcAft>
                          <a:spcPts val="1200"/>
                        </a:spcAft>
                      </a:pPr>
                      <a:r>
                        <a:rPr lang="en-GB" sz="1100" dirty="0">
                          <a:effectLst/>
                        </a:rPr>
                        <a:t>"Affiliate"</a:t>
                      </a:r>
                      <a:endParaRPr lang="en-GB" sz="1100" dirty="0">
                        <a:effectLst/>
                        <a:latin typeface="Times New Roman" panose="02020603050405020304" pitchFamily="18" charset="0"/>
                        <a:ea typeface="Times New Roman" panose="02020603050405020304" pitchFamily="18" charset="0"/>
                      </a:endParaRPr>
                    </a:p>
                  </a:txBody>
                  <a:tcPr marL="67945" marR="67945" marT="0" marB="0">
                    <a:solidFill>
                      <a:schemeClr val="bg1"/>
                    </a:solidFill>
                  </a:tcPr>
                </a:tc>
                <a:tc>
                  <a:txBody>
                    <a:bodyPr/>
                    <a:lstStyle/>
                    <a:p>
                      <a:pPr marL="540385" algn="just">
                        <a:spcAft>
                          <a:spcPts val="1200"/>
                        </a:spcAft>
                      </a:pPr>
                      <a:r>
                        <a:rPr lang="en-GB" sz="1100" dirty="0">
                          <a:effectLst/>
                        </a:rPr>
                        <a:t>in relation to The Company (and in relation to Paragraphs 3.6.9.8, 6.14</a:t>
                      </a:r>
                      <a:r>
                        <a:rPr lang="en-GB" sz="1100" dirty="0">
                          <a:solidFill>
                            <a:srgbClr val="FF0000"/>
                          </a:solidFill>
                          <a:effectLst/>
                        </a:rPr>
                        <a:t>, 8A.3.1.2 </a:t>
                      </a:r>
                      <a:r>
                        <a:rPr lang="en-GB" sz="1100" dirty="0">
                          <a:effectLst/>
                        </a:rPr>
                        <a:t>and 8A.4.2.2, any User) means any holding company or subsidiary of The Company (or the User as the case may be) or any subsidiary of a holding company of The Company (or the User as the case may be), in each case within the meaning of sections 736, 736A and 736B of the Companies Act 1985 as substituted by section 144 of the Companies Act 1989;</a:t>
                      </a:r>
                      <a:endParaRPr lang="en-GB" sz="1100" dirty="0">
                        <a:effectLst/>
                        <a:latin typeface="Times New Roman" panose="02020603050405020304" pitchFamily="18" charset="0"/>
                        <a:ea typeface="Times New Roman" panose="02020603050405020304" pitchFamily="18" charset="0"/>
                      </a:endParaRPr>
                    </a:p>
                  </a:txBody>
                  <a:tcPr marL="67945" marR="67945" marT="0" marB="0">
                    <a:solidFill>
                      <a:schemeClr val="bg1"/>
                    </a:solidFill>
                  </a:tcPr>
                </a:tc>
                <a:extLst>
                  <a:ext uri="{0D108BD9-81ED-4DB2-BD59-A6C34878D82A}">
                    <a16:rowId xmlns:a16="http://schemas.microsoft.com/office/drawing/2014/main" val="537345787"/>
                  </a:ext>
                </a:extLst>
              </a:tr>
            </a:tbl>
          </a:graphicData>
        </a:graphic>
      </p:graphicFrame>
    </p:spTree>
    <p:extLst>
      <p:ext uri="{BB962C8B-B14F-4D97-AF65-F5344CB8AC3E}">
        <p14:creationId xmlns:p14="http://schemas.microsoft.com/office/powerpoint/2010/main" val="117954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3550" y="330855"/>
            <a:ext cx="7683808" cy="295466"/>
          </a:xfrm>
        </p:spPr>
        <p:txBody>
          <a:bodyPr/>
          <a:lstStyle/>
          <a:p>
            <a:r>
              <a:rPr lang="en-GB" dirty="0"/>
              <a:t>Proposer Recommended Governance Route </a:t>
            </a:r>
          </a:p>
        </p:txBody>
      </p:sp>
      <p:sp>
        <p:nvSpPr>
          <p:cNvPr id="5" name="TextBox 4"/>
          <p:cNvSpPr txBox="1"/>
          <p:nvPr/>
        </p:nvSpPr>
        <p:spPr>
          <a:xfrm>
            <a:off x="261731" y="946798"/>
            <a:ext cx="8496922" cy="492443"/>
          </a:xfrm>
          <a:prstGeom prst="rect">
            <a:avLst/>
          </a:prstGeom>
          <a:noFill/>
        </p:spPr>
        <p:txBody>
          <a:bodyPr wrap="square" lIns="0" tIns="0" rIns="0" bIns="0" rtlCol="0">
            <a:spAutoFit/>
          </a:bodyPr>
          <a:lstStyle/>
          <a:p>
            <a:pPr algn="l"/>
            <a:r>
              <a:rPr lang="en-GB" sz="1600" dirty="0"/>
              <a:t>The Proposer recommends that this modification follows the fast track route and be implemented</a:t>
            </a:r>
          </a:p>
        </p:txBody>
      </p:sp>
      <p:sp>
        <p:nvSpPr>
          <p:cNvPr id="6" name="Title 3"/>
          <p:cNvSpPr txBox="1">
            <a:spLocks/>
          </p:cNvSpPr>
          <p:nvPr/>
        </p:nvSpPr>
        <p:spPr>
          <a:xfrm>
            <a:off x="323550" y="1707654"/>
            <a:ext cx="6084653" cy="295466"/>
          </a:xfrm>
          <a:prstGeom prst="rect">
            <a:avLst/>
          </a:prstGeom>
        </p:spPr>
        <p:txBody>
          <a:bodyPr vert="horz" wrap="square" lIns="0" tIns="0" rIns="0" bIns="0" rtlCol="0" anchor="t">
            <a:noAutofit/>
          </a:bodyPr>
          <a:lstStyle>
            <a:lvl1pPr eaLnBrk="1" hangingPunct="1">
              <a:lnSpc>
                <a:spcPct val="80000"/>
              </a:lnSpc>
              <a:defRPr sz="1800" b="1">
                <a:solidFill>
                  <a:schemeClr val="accent1"/>
                </a:solidFill>
                <a:latin typeface="+mj-lt"/>
                <a:ea typeface="+mj-ea"/>
                <a:cs typeface="+mj-cs"/>
              </a:defRPr>
            </a:lvl1pPr>
          </a:lstStyle>
          <a:p>
            <a:pPr defTabSz="914400"/>
            <a:r>
              <a:rPr lang="en-GB" kern="0" dirty="0"/>
              <a:t>Recommended Timeline </a:t>
            </a:r>
          </a:p>
        </p:txBody>
      </p:sp>
      <p:graphicFrame>
        <p:nvGraphicFramePr>
          <p:cNvPr id="2" name="Table 1"/>
          <p:cNvGraphicFramePr>
            <a:graphicFrameLocks noGrp="1"/>
          </p:cNvGraphicFramePr>
          <p:nvPr>
            <p:extLst>
              <p:ext uri="{D42A27DB-BD31-4B8C-83A1-F6EECF244321}">
                <p14:modId xmlns:p14="http://schemas.microsoft.com/office/powerpoint/2010/main" val="789814872"/>
              </p:ext>
            </p:extLst>
          </p:nvPr>
        </p:nvGraphicFramePr>
        <p:xfrm>
          <a:off x="301846" y="2007694"/>
          <a:ext cx="7150474" cy="2580280"/>
        </p:xfrm>
        <a:graphic>
          <a:graphicData uri="http://schemas.openxmlformats.org/drawingml/2006/table">
            <a:tbl>
              <a:tblPr firstRow="1" firstCol="1" bandRow="1">
                <a:tableStyleId>{5C22544A-7EE6-4342-B048-85BDC9FD1C3A}</a:tableStyleId>
              </a:tblPr>
              <a:tblGrid>
                <a:gridCol w="5234187">
                  <a:extLst>
                    <a:ext uri="{9D8B030D-6E8A-4147-A177-3AD203B41FA5}">
                      <a16:colId xmlns:a16="http://schemas.microsoft.com/office/drawing/2014/main" val="2163457819"/>
                    </a:ext>
                  </a:extLst>
                </a:gridCol>
                <a:gridCol w="1916287">
                  <a:extLst>
                    <a:ext uri="{9D8B030D-6E8A-4147-A177-3AD203B41FA5}">
                      <a16:colId xmlns:a16="http://schemas.microsoft.com/office/drawing/2014/main" val="2161921969"/>
                    </a:ext>
                  </a:extLst>
                </a:gridCol>
              </a:tblGrid>
              <a:tr h="558193">
                <a:tc>
                  <a:txBody>
                    <a:bodyPr/>
                    <a:lstStyle/>
                    <a:p>
                      <a:pPr algn="l">
                        <a:lnSpc>
                          <a:spcPts val="1500"/>
                        </a:lnSpc>
                        <a:spcBef>
                          <a:spcPts val="200"/>
                        </a:spcBef>
                        <a:spcAft>
                          <a:spcPts val="200"/>
                        </a:spcAft>
                        <a:tabLst>
                          <a:tab pos="108585"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Draft Fast Track Self- Governance Report issued to the CUSC Panel </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2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19 September 2019</a:t>
                      </a:r>
                      <a:endParaRPr lang="en-US" sz="10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2049730504"/>
                  </a:ext>
                </a:extLst>
              </a:tr>
              <a:tr h="577739">
                <a:tc>
                  <a:txBody>
                    <a:bodyPr/>
                    <a:lstStyle/>
                    <a:p>
                      <a:pPr algn="l">
                        <a:lnSpc>
                          <a:spcPts val="1500"/>
                        </a:lnSpc>
                        <a:spcBef>
                          <a:spcPts val="200"/>
                        </a:spcBef>
                        <a:spcAft>
                          <a:spcPts val="200"/>
                        </a:spcAft>
                        <a:tabLst>
                          <a:tab pos="108585"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Draft Fast Track Self-Governance Report presented to Panel </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200" dirty="0">
                          <a:effectLst/>
                          <a:latin typeface="Arial" panose="020B0604020202020204" pitchFamily="34" charset="0"/>
                          <a:ea typeface="Times New Roman" panose="02020603050405020304" pitchFamily="18" charset="0"/>
                          <a:cs typeface="Arial" panose="020B0604020202020204" pitchFamily="34" charset="0"/>
                        </a:rPr>
                        <a:t>27 September 2019</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3146785280"/>
                  </a:ext>
                </a:extLst>
              </a:tr>
              <a:tr h="577739">
                <a:tc>
                  <a:txBody>
                    <a:bodyPr/>
                    <a:lstStyle/>
                    <a:p>
                      <a:pPr algn="l">
                        <a:lnSpc>
                          <a:spcPts val="1500"/>
                        </a:lnSpc>
                        <a:spcBef>
                          <a:spcPts val="200"/>
                        </a:spcBef>
                        <a:spcAft>
                          <a:spcPts val="200"/>
                        </a:spcAft>
                        <a:tabLst>
                          <a:tab pos="108585"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Modification Panel decision </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200" dirty="0">
                          <a:effectLst/>
                          <a:latin typeface="Arial" panose="020B0604020202020204" pitchFamily="34" charset="0"/>
                          <a:ea typeface="Times New Roman" panose="02020603050405020304" pitchFamily="18" charset="0"/>
                          <a:cs typeface="Arial" panose="020B0604020202020204" pitchFamily="34" charset="0"/>
                        </a:rPr>
                        <a:t>27 September 2019</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2161687291"/>
                  </a:ext>
                </a:extLst>
              </a:tr>
              <a:tr h="577739">
                <a:tc>
                  <a:txBody>
                    <a:bodyPr/>
                    <a:lstStyle/>
                    <a:p>
                      <a:pPr algn="l">
                        <a:lnSpc>
                          <a:spcPts val="1500"/>
                        </a:lnSpc>
                        <a:spcBef>
                          <a:spcPts val="200"/>
                        </a:spcBef>
                        <a:spcAft>
                          <a:spcPts val="200"/>
                        </a:spcAft>
                        <a:tabLst>
                          <a:tab pos="108585"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Appeals Window closes (15 Working Days)</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200" dirty="0">
                          <a:effectLst/>
                          <a:latin typeface="Arial" panose="020B0604020202020204" pitchFamily="34" charset="0"/>
                          <a:ea typeface="Times New Roman" panose="02020603050405020304" pitchFamily="18" charset="0"/>
                          <a:cs typeface="Arial" panose="020B0604020202020204" pitchFamily="34" charset="0"/>
                        </a:rPr>
                        <a:t>25 October 2019</a:t>
                      </a:r>
                      <a:r>
                        <a:rPr lang="en-GB" sz="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2160849438"/>
                  </a:ext>
                </a:extLst>
              </a:tr>
              <a:tr h="288870">
                <a:tc>
                  <a:txBody>
                    <a:bodyPr/>
                    <a:lstStyle/>
                    <a:p>
                      <a:pPr algn="l">
                        <a:lnSpc>
                          <a:spcPts val="1500"/>
                        </a:lnSpc>
                        <a:spcBef>
                          <a:spcPts val="200"/>
                        </a:spcBef>
                        <a:spcAft>
                          <a:spcPts val="200"/>
                        </a:spcAft>
                        <a:tabLst>
                          <a:tab pos="108585"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Decision implemented in CUSC</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200" dirty="0">
                          <a:effectLst/>
                          <a:latin typeface="Arial" panose="020B0604020202020204" pitchFamily="34" charset="0"/>
                          <a:ea typeface="Times New Roman" panose="02020603050405020304" pitchFamily="18" charset="0"/>
                          <a:cs typeface="Arial" panose="020B0604020202020204" pitchFamily="34" charset="0"/>
                        </a:rPr>
                        <a:t>8 November 2019</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2200751642"/>
                  </a:ext>
                </a:extLst>
              </a:tr>
            </a:tbl>
          </a:graphicData>
        </a:graphic>
      </p:graphicFrame>
    </p:spTree>
    <p:extLst>
      <p:ext uri="{BB962C8B-B14F-4D97-AF65-F5344CB8AC3E}">
        <p14:creationId xmlns:p14="http://schemas.microsoft.com/office/powerpoint/2010/main" val="21296557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288264" y="267494"/>
            <a:ext cx="8496922" cy="295466"/>
          </a:xfrm>
          <a:prstGeom prst="rect">
            <a:avLst/>
          </a:prstGeom>
        </p:spPr>
        <p:txBody>
          <a:bodyPr vert="horz" wrap="square" lIns="0" tIns="0" rIns="0" bIns="0" rtlCol="0" anchor="t">
            <a:noAutofit/>
          </a:bodyPr>
          <a:lstStyle>
            <a:lvl1pPr eaLnBrk="1" hangingPunct="1">
              <a:lnSpc>
                <a:spcPct val="80000"/>
              </a:lnSpc>
              <a:defRPr sz="1800" b="1">
                <a:solidFill>
                  <a:schemeClr val="accent1"/>
                </a:solidFill>
                <a:latin typeface="+mj-lt"/>
                <a:ea typeface="+mj-ea"/>
                <a:cs typeface="+mj-cs"/>
              </a:defRPr>
            </a:lvl1pPr>
          </a:lstStyle>
          <a:p>
            <a:pPr defTabSz="914400"/>
            <a:r>
              <a:rPr lang="en-GB" sz="2400" kern="0" dirty="0"/>
              <a:t>Panel Decision</a:t>
            </a:r>
          </a:p>
        </p:txBody>
      </p:sp>
      <p:sp>
        <p:nvSpPr>
          <p:cNvPr id="3" name="TextBox 2"/>
          <p:cNvSpPr txBox="1"/>
          <p:nvPr/>
        </p:nvSpPr>
        <p:spPr>
          <a:xfrm>
            <a:off x="215451" y="915566"/>
            <a:ext cx="8642547" cy="1431161"/>
          </a:xfrm>
          <a:prstGeom prst="rect">
            <a:avLst/>
          </a:prstGeom>
          <a:noFill/>
        </p:spPr>
        <p:txBody>
          <a:bodyPr wrap="square" lIns="0" tIns="0" rIns="0" bIns="0" rtlCol="0">
            <a:spAutoFit/>
          </a:bodyPr>
          <a:lstStyle/>
          <a:p>
            <a:r>
              <a:rPr lang="en-GB" sz="1600" dirty="0"/>
              <a:t>Does the Panel agree that:</a:t>
            </a:r>
          </a:p>
          <a:p>
            <a:endParaRPr lang="en-GB" sz="1600" dirty="0"/>
          </a:p>
          <a:p>
            <a:pPr marL="285750" lvl="0" indent="-285750">
              <a:buFont typeface="Arial" panose="020B0604020202020204" pitchFamily="34" charset="0"/>
              <a:buChar char="•"/>
            </a:pPr>
            <a:r>
              <a:rPr lang="en-GB" sz="1600" dirty="0"/>
              <a:t>Fast Track Self-Governance procedures should apply; and</a:t>
            </a:r>
            <a:endParaRPr lang="en-US" sz="1600" dirty="0"/>
          </a:p>
          <a:p>
            <a:pPr marL="285750" lvl="0" indent="-285750">
              <a:buFont typeface="Arial" panose="020B0604020202020204" pitchFamily="34" charset="0"/>
              <a:buChar char="•"/>
            </a:pPr>
            <a:endParaRPr lang="en-GB" sz="1600" dirty="0"/>
          </a:p>
          <a:p>
            <a:pPr marL="285750" lvl="0" indent="-285750">
              <a:buFont typeface="Arial" panose="020B0604020202020204" pitchFamily="34" charset="0"/>
              <a:buChar char="•"/>
            </a:pPr>
            <a:r>
              <a:rPr lang="en-GB" sz="1600" dirty="0"/>
              <a:t>This Fast Track Proposal should be implemented.</a:t>
            </a:r>
            <a:endParaRPr lang="en-US" sz="1600" dirty="0"/>
          </a:p>
          <a:p>
            <a:pPr algn="l"/>
            <a:endParaRPr lang="en-GB" sz="1300" dirty="0"/>
          </a:p>
        </p:txBody>
      </p:sp>
    </p:spTree>
    <p:extLst>
      <p:ext uri="{BB962C8B-B14F-4D97-AF65-F5344CB8AC3E}">
        <p14:creationId xmlns:p14="http://schemas.microsoft.com/office/powerpoint/2010/main" val="22069671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1E4C02E-A8B9-4488-9D84-2618BA396364}"/>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t="1706" b="1706"/>
          <a:stretch>
            <a:fillRect/>
          </a:stretch>
        </p:blipFill>
        <p:spPr/>
      </p:pic>
      <p:sp>
        <p:nvSpPr>
          <p:cNvPr id="6" name="Title 5">
            <a:extLst>
              <a:ext uri="{FF2B5EF4-FFF2-40B4-BE49-F238E27FC236}">
                <a16:creationId xmlns:a16="http://schemas.microsoft.com/office/drawing/2014/main" id="{8BDD3C92-58AD-48CF-B4A1-AE79D4320E1D}"/>
              </a:ext>
            </a:extLst>
          </p:cNvPr>
          <p:cNvSpPr>
            <a:spLocks noGrp="1"/>
          </p:cNvSpPr>
          <p:nvPr>
            <p:ph type="title"/>
          </p:nvPr>
        </p:nvSpPr>
        <p:spPr>
          <a:xfrm>
            <a:off x="323550" y="330854"/>
            <a:ext cx="3024313" cy="1088768"/>
          </a:xfrm>
        </p:spPr>
        <p:txBody>
          <a:bodyPr/>
          <a:lstStyle/>
          <a:p>
            <a:r>
              <a:rPr lang="en-GB" sz="2200" dirty="0"/>
              <a:t>CMP322</a:t>
            </a:r>
            <a:br>
              <a:rPr lang="en-GB" sz="2200" dirty="0"/>
            </a:br>
            <a:r>
              <a:rPr lang="en-GB" sz="2200" dirty="0"/>
              <a:t>Updating the CUSC section 4 “Balancing Services” to ensure Ofgem have the appropriate authority to approve Ts and Cs, relevant to EBGL Article 18, held within the Standard Contract Terms (SCTs)</a:t>
            </a:r>
            <a:br>
              <a:rPr lang="en-GB" sz="2200" dirty="0"/>
            </a:br>
            <a:endParaRPr lang="en-GB" sz="2200" dirty="0"/>
          </a:p>
        </p:txBody>
      </p:sp>
      <p:sp>
        <p:nvSpPr>
          <p:cNvPr id="9" name="Rectangle 8">
            <a:extLst>
              <a:ext uri="{FF2B5EF4-FFF2-40B4-BE49-F238E27FC236}">
                <a16:creationId xmlns:a16="http://schemas.microsoft.com/office/drawing/2014/main" id="{1CD1A1F2-DA36-4D7B-BC18-8A4A6C94ABA9}"/>
              </a:ext>
            </a:extLst>
          </p:cNvPr>
          <p:cNvSpPr/>
          <p:nvPr/>
        </p:nvSpPr>
        <p:spPr>
          <a:xfrm>
            <a:off x="9419215" y="2549178"/>
            <a:ext cx="1752087" cy="98040"/>
          </a:xfrm>
          <a:prstGeom prst="rect">
            <a:avLst/>
          </a:prstGeom>
          <a:solidFill>
            <a:schemeClr val="bg1">
              <a:lumMod val="95000"/>
            </a:schemeClr>
          </a:solidFill>
        </p:spPr>
        <p:txBody>
          <a:bodyPr wrap="square" lIns="0" tIns="0" rIns="0" bIns="0" rtlCol="0" anchor="ctr">
            <a:spAutoFit/>
          </a:bodyPr>
          <a:lstStyle/>
          <a:p>
            <a:r>
              <a:rPr lang="en-GB" sz="637" dirty="0">
                <a:cs typeface="Arial" panose="020B0604020202020204" pitchFamily="34" charset="0"/>
                <a:hlinkClick r:id="rId3"/>
              </a:rPr>
              <a:t>https://nationalgrid.onbrandcloud.com/login/</a:t>
            </a:r>
            <a:endParaRPr lang="en-GB" sz="637" dirty="0">
              <a:cs typeface="Arial" panose="020B0604020202020204" pitchFamily="34" charset="0"/>
            </a:endParaRPr>
          </a:p>
        </p:txBody>
      </p:sp>
      <p:sp>
        <p:nvSpPr>
          <p:cNvPr id="2" name="Text Placeholder 1"/>
          <p:cNvSpPr>
            <a:spLocks noGrp="1"/>
          </p:cNvSpPr>
          <p:nvPr>
            <p:ph type="body" sz="quarter" idx="15"/>
          </p:nvPr>
        </p:nvSpPr>
        <p:spPr>
          <a:xfrm>
            <a:off x="323550" y="3291830"/>
            <a:ext cx="2592238" cy="892552"/>
          </a:xfrm>
        </p:spPr>
        <p:txBody>
          <a:bodyPr/>
          <a:lstStyle/>
          <a:p>
            <a:pPr algn="l"/>
            <a:r>
              <a:rPr lang="en-GB" dirty="0"/>
              <a:t>Simon Sheridan</a:t>
            </a:r>
          </a:p>
          <a:p>
            <a:pPr algn="l"/>
            <a:r>
              <a:rPr lang="en-GB" dirty="0"/>
              <a:t>27 September 2019</a:t>
            </a:r>
          </a:p>
          <a:p>
            <a:pPr algn="l"/>
            <a:r>
              <a:rPr lang="en-GB" dirty="0"/>
              <a:t>CUSC Panel</a:t>
            </a:r>
          </a:p>
        </p:txBody>
      </p:sp>
    </p:spTree>
    <p:extLst>
      <p:ext uri="{BB962C8B-B14F-4D97-AF65-F5344CB8AC3E}">
        <p14:creationId xmlns:p14="http://schemas.microsoft.com/office/powerpoint/2010/main" val="12718312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3550" y="330855"/>
            <a:ext cx="7683808" cy="295466"/>
          </a:xfrm>
        </p:spPr>
        <p:txBody>
          <a:bodyPr/>
          <a:lstStyle/>
          <a:p>
            <a:r>
              <a:rPr lang="en-GB" dirty="0"/>
              <a:t>Critical Friend Feedback: CMP322</a:t>
            </a:r>
          </a:p>
        </p:txBody>
      </p:sp>
      <p:graphicFrame>
        <p:nvGraphicFramePr>
          <p:cNvPr id="2" name="Table 1"/>
          <p:cNvGraphicFramePr>
            <a:graphicFrameLocks noGrp="1"/>
          </p:cNvGraphicFramePr>
          <p:nvPr>
            <p:extLst>
              <p:ext uri="{D42A27DB-BD31-4B8C-83A1-F6EECF244321}">
                <p14:modId xmlns:p14="http://schemas.microsoft.com/office/powerpoint/2010/main" val="3811827961"/>
              </p:ext>
            </p:extLst>
          </p:nvPr>
        </p:nvGraphicFramePr>
        <p:xfrm>
          <a:off x="356664" y="946798"/>
          <a:ext cx="8319792" cy="2523307"/>
        </p:xfrm>
        <a:graphic>
          <a:graphicData uri="http://schemas.openxmlformats.org/drawingml/2006/table">
            <a:tbl>
              <a:tblPr firstRow="1" bandRow="1">
                <a:tableStyleId>{5C22544A-7EE6-4342-B048-85BDC9FD1C3A}</a:tableStyleId>
              </a:tblPr>
              <a:tblGrid>
                <a:gridCol w="3927304">
                  <a:extLst>
                    <a:ext uri="{9D8B030D-6E8A-4147-A177-3AD203B41FA5}">
                      <a16:colId xmlns:a16="http://schemas.microsoft.com/office/drawing/2014/main" val="2500286265"/>
                    </a:ext>
                  </a:extLst>
                </a:gridCol>
                <a:gridCol w="4392488">
                  <a:extLst>
                    <a:ext uri="{9D8B030D-6E8A-4147-A177-3AD203B41FA5}">
                      <a16:colId xmlns:a16="http://schemas.microsoft.com/office/drawing/2014/main" val="477721536"/>
                    </a:ext>
                  </a:extLst>
                </a:gridCol>
              </a:tblGrid>
              <a:tr h="400816">
                <a:tc>
                  <a:txBody>
                    <a:bodyPr/>
                    <a:lstStyle/>
                    <a:p>
                      <a:r>
                        <a:rPr lang="en-GB" baseline="0" dirty="0"/>
                        <a:t>Code Administrator comments</a:t>
                      </a:r>
                      <a:endParaRPr lang="en-US" dirty="0"/>
                    </a:p>
                  </a:txBody>
                  <a:tcPr/>
                </a:tc>
                <a:tc>
                  <a:txBody>
                    <a:bodyPr/>
                    <a:lstStyle/>
                    <a:p>
                      <a:r>
                        <a:rPr lang="en-GB" dirty="0"/>
                        <a:t>Amendments made by the Proposer</a:t>
                      </a:r>
                      <a:endParaRPr lang="en-US" dirty="0"/>
                    </a:p>
                  </a:txBody>
                  <a:tcPr/>
                </a:tc>
                <a:extLst>
                  <a:ext uri="{0D108BD9-81ED-4DB2-BD59-A6C34878D82A}">
                    <a16:rowId xmlns:a16="http://schemas.microsoft.com/office/drawing/2014/main" val="3978333255"/>
                  </a:ext>
                </a:extLst>
              </a:tr>
              <a:tr h="2122491">
                <a:tc>
                  <a:txBody>
                    <a:bodyPr/>
                    <a:lstStyle/>
                    <a:p>
                      <a:pPr marL="0" indent="0" algn="just">
                        <a:buFont typeface="Wingdings" panose="05000000000000000000" pitchFamily="2" charset="2"/>
                        <a:buNone/>
                      </a:pPr>
                      <a:r>
                        <a:rPr lang="en-GB" sz="1400" baseline="0" dirty="0"/>
                        <a:t>Proposed the timetable</a:t>
                      </a:r>
                    </a:p>
                    <a:p>
                      <a:pPr marL="0" indent="0" algn="just">
                        <a:buFont typeface="Wingdings" panose="05000000000000000000" pitchFamily="2" charset="2"/>
                        <a:buNone/>
                      </a:pPr>
                      <a:endParaRPr lang="en-GB" sz="1400" baseline="0" dirty="0"/>
                    </a:p>
                    <a:p>
                      <a:pPr marL="0" marR="0" lvl="0" indent="0" algn="just" defTabSz="91440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400" baseline="0" dirty="0"/>
                        <a:t>Restructured sections to make it easier for reader and defined acronyms</a:t>
                      </a:r>
                    </a:p>
                    <a:p>
                      <a:pPr marL="0" indent="0" algn="just">
                        <a:buFont typeface="Wingdings" panose="05000000000000000000" pitchFamily="2" charset="2"/>
                        <a:buNone/>
                      </a:pPr>
                      <a:endParaRPr lang="en-GB" sz="1400" baseline="0" dirty="0">
                        <a:highlight>
                          <a:srgbClr val="FFFF00"/>
                        </a:highlight>
                      </a:endParaRPr>
                    </a:p>
                  </a:txBody>
                  <a:tcPr/>
                </a:tc>
                <a:tc>
                  <a:txBody>
                    <a:bodyPr/>
                    <a:lstStyle/>
                    <a:p>
                      <a:pPr marL="0" indent="0" algn="just">
                        <a:buFont typeface="Wingdings" panose="05000000000000000000" pitchFamily="2" charset="2"/>
                        <a:buNone/>
                      </a:pPr>
                      <a:r>
                        <a:rPr lang="en-GB" sz="1400" baseline="0" dirty="0"/>
                        <a:t>All amendments accepted by Proposer</a:t>
                      </a:r>
                    </a:p>
                    <a:p>
                      <a:pPr marL="0" indent="0" algn="just">
                        <a:buFont typeface="Wingdings" panose="05000000000000000000" pitchFamily="2" charset="2"/>
                        <a:buNone/>
                      </a:pPr>
                      <a:endParaRPr lang="en-GB" sz="1400" baseline="0" dirty="0"/>
                    </a:p>
                  </a:txBody>
                  <a:tcPr/>
                </a:tc>
                <a:extLst>
                  <a:ext uri="{0D108BD9-81ED-4DB2-BD59-A6C34878D82A}">
                    <a16:rowId xmlns:a16="http://schemas.microsoft.com/office/drawing/2014/main" val="3453892812"/>
                  </a:ext>
                </a:extLst>
              </a:tr>
            </a:tbl>
          </a:graphicData>
        </a:graphic>
      </p:graphicFrame>
    </p:spTree>
    <p:extLst>
      <p:ext uri="{BB962C8B-B14F-4D97-AF65-F5344CB8AC3E}">
        <p14:creationId xmlns:p14="http://schemas.microsoft.com/office/powerpoint/2010/main" val="463990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1E4C02E-A8B9-4488-9D84-2618BA396364}"/>
              </a:ext>
            </a:extLst>
          </p:cNvPr>
          <p:cNvPicPr>
            <a:picLocks noGrp="1" noChangeAspect="1"/>
          </p:cNvPicPr>
          <p:nvPr>
            <p:ph type="pic" sz="quarter" idx="14"/>
          </p:nvPr>
        </p:nvPicPr>
        <p:blipFill rotWithShape="1">
          <a:blip r:embed="rId2">
            <a:extLst>
              <a:ext uri="{28A0092B-C50C-407E-A947-70E740481C1C}">
                <a14:useLocalDpi xmlns:a14="http://schemas.microsoft.com/office/drawing/2010/main" val="0"/>
              </a:ext>
            </a:extLst>
          </a:blip>
          <a:srcRect t="12430" b="12430"/>
          <a:stretch/>
        </p:blipFill>
        <p:spPr/>
      </p:pic>
      <p:sp>
        <p:nvSpPr>
          <p:cNvPr id="6" name="Title 5">
            <a:extLst>
              <a:ext uri="{FF2B5EF4-FFF2-40B4-BE49-F238E27FC236}">
                <a16:creationId xmlns:a16="http://schemas.microsoft.com/office/drawing/2014/main" id="{8BDD3C92-58AD-48CF-B4A1-AE79D4320E1D}"/>
              </a:ext>
            </a:extLst>
          </p:cNvPr>
          <p:cNvSpPr>
            <a:spLocks noGrp="1"/>
          </p:cNvSpPr>
          <p:nvPr>
            <p:ph type="title"/>
          </p:nvPr>
        </p:nvSpPr>
        <p:spPr/>
        <p:txBody>
          <a:bodyPr/>
          <a:lstStyle/>
          <a:p>
            <a:r>
              <a:rPr lang="en-GB" dirty="0">
                <a:solidFill>
                  <a:schemeClr val="bg1"/>
                </a:solidFill>
              </a:rPr>
              <a:t>Welcome</a:t>
            </a:r>
          </a:p>
        </p:txBody>
      </p:sp>
      <p:sp>
        <p:nvSpPr>
          <p:cNvPr id="12" name="Rectangle 11">
            <a:extLst>
              <a:ext uri="{FF2B5EF4-FFF2-40B4-BE49-F238E27FC236}">
                <a16:creationId xmlns:a16="http://schemas.microsoft.com/office/drawing/2014/main" id="{45893458-BB27-4306-B44E-55E6F4694536}"/>
              </a:ext>
            </a:extLst>
          </p:cNvPr>
          <p:cNvSpPr/>
          <p:nvPr/>
        </p:nvSpPr>
        <p:spPr>
          <a:xfrm>
            <a:off x="9350411" y="2368427"/>
            <a:ext cx="1729185" cy="92333"/>
          </a:xfrm>
          <a:prstGeom prst="rect">
            <a:avLst/>
          </a:prstGeom>
          <a:solidFill>
            <a:schemeClr val="bg1">
              <a:lumMod val="95000"/>
            </a:schemeClr>
          </a:solidFill>
        </p:spPr>
        <p:txBody>
          <a:bodyPr wrap="square" lIns="0" tIns="0" rIns="0" bIns="0" rtlCol="0" anchor="ctr">
            <a:spAutoFit/>
          </a:bodyPr>
          <a:lstStyle/>
          <a:p>
            <a:r>
              <a:rPr lang="en-GB" sz="600" dirty="0">
                <a:cs typeface="Arial" panose="020B0604020202020204" pitchFamily="34" charset="0"/>
                <a:hlinkClick r:id="rId3"/>
              </a:rPr>
              <a:t>https://nationalgrid.onbrandcloud.com/login/</a:t>
            </a:r>
            <a:endParaRPr lang="en-GB" sz="600" dirty="0">
              <a:cs typeface="Arial" panose="020B0604020202020204" pitchFamily="34" charset="0"/>
            </a:endParaRPr>
          </a:p>
        </p:txBody>
      </p:sp>
    </p:spTree>
    <p:extLst>
      <p:ext uri="{BB962C8B-B14F-4D97-AF65-F5344CB8AC3E}">
        <p14:creationId xmlns:p14="http://schemas.microsoft.com/office/powerpoint/2010/main" val="11434674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0EC07-CFEE-4B29-8199-3338DCEF1966}"/>
              </a:ext>
            </a:extLst>
          </p:cNvPr>
          <p:cNvSpPr>
            <a:spLocks noGrp="1"/>
          </p:cNvSpPr>
          <p:nvPr>
            <p:ph type="title"/>
          </p:nvPr>
        </p:nvSpPr>
        <p:spPr>
          <a:xfrm>
            <a:off x="323100" y="339502"/>
            <a:ext cx="8495999" cy="295466"/>
          </a:xfrm>
        </p:spPr>
        <p:txBody>
          <a:bodyPr/>
          <a:lstStyle/>
          <a:p>
            <a:r>
              <a:rPr lang="en-GB" dirty="0"/>
              <a:t> Ofgem approval of Standard Contract Terms (SCTs) </a:t>
            </a:r>
          </a:p>
        </p:txBody>
      </p:sp>
      <p:sp>
        <p:nvSpPr>
          <p:cNvPr id="3" name="Text Placeholder 2">
            <a:extLst>
              <a:ext uri="{FF2B5EF4-FFF2-40B4-BE49-F238E27FC236}">
                <a16:creationId xmlns:a16="http://schemas.microsoft.com/office/drawing/2014/main" id="{598ADD7B-7243-4859-9572-6BE27BBB0BCF}"/>
              </a:ext>
            </a:extLst>
          </p:cNvPr>
          <p:cNvSpPr>
            <a:spLocks noGrp="1"/>
          </p:cNvSpPr>
          <p:nvPr>
            <p:ph type="body" sz="quarter" idx="16"/>
          </p:nvPr>
        </p:nvSpPr>
        <p:spPr>
          <a:xfrm>
            <a:off x="323550" y="915566"/>
            <a:ext cx="8495549" cy="4308872"/>
          </a:xfrm>
        </p:spPr>
        <p:txBody>
          <a:bodyPr/>
          <a:lstStyle/>
          <a:p>
            <a:pPr algn="just"/>
            <a:r>
              <a:rPr lang="en-GB" sz="1400" dirty="0">
                <a:solidFill>
                  <a:srgbClr val="EC6525"/>
                </a:solidFill>
              </a:rPr>
              <a:t>Ofgem feedback on 4 June 2019 EBGL A18 decision letter:</a:t>
            </a:r>
          </a:p>
          <a:p>
            <a:pPr marL="285750" indent="-285750" algn="just">
              <a:buFont typeface="Arial" panose="020B0604020202020204" pitchFamily="34" charset="0"/>
              <a:buChar char="•"/>
            </a:pPr>
            <a:r>
              <a:rPr lang="en-GB" sz="1400" b="0" dirty="0">
                <a:solidFill>
                  <a:schemeClr val="tx1"/>
                </a:solidFill>
              </a:rPr>
              <a:t>National Grid ESO to proceed with code modifications and implement the proposals as detailed within Annex 3-5 of the Article 18 submission proposal; and </a:t>
            </a:r>
          </a:p>
          <a:p>
            <a:pPr marL="285750" indent="-285750" algn="just">
              <a:buFont typeface="Arial" panose="020B0604020202020204" pitchFamily="34" charset="0"/>
              <a:buChar char="•"/>
            </a:pPr>
            <a:r>
              <a:rPr lang="en-GB" sz="1400" b="0" dirty="0">
                <a:solidFill>
                  <a:schemeClr val="tx1"/>
                </a:solidFill>
              </a:rPr>
              <a:t>Annex 4 captures the changes required in the CUSC to allow the Authority to have a clear and transparent role in approving and amending any future changes in SCTs that will have an impact on Article 18 T and Cs.</a:t>
            </a:r>
          </a:p>
          <a:p>
            <a:r>
              <a:rPr lang="en-US" sz="1400" dirty="0"/>
              <a:t>In Annex 4 National Grid ESO proposed a change to section 4 of the CUSC. </a:t>
            </a:r>
            <a:endParaRPr lang="en-GB" sz="1400" dirty="0"/>
          </a:p>
          <a:p>
            <a:pPr marL="171450" indent="-171450" algn="just">
              <a:buFont typeface="Arial" panose="020B0604020202020204" pitchFamily="34" charset="0"/>
              <a:buChar char="•"/>
            </a:pPr>
            <a:r>
              <a:rPr lang="en-US" sz="1400" b="0" dirty="0">
                <a:solidFill>
                  <a:schemeClr val="tx1"/>
                </a:solidFill>
              </a:rPr>
              <a:t>An effective and efficient way to allow Ofgem the authority to approve any changes to the Terms and Conditions relevant to Article 18 within the SCTs terms for Balancing Services;</a:t>
            </a:r>
            <a:endParaRPr lang="en-GB" sz="1400" b="0" dirty="0">
              <a:solidFill>
                <a:schemeClr val="tx1"/>
              </a:solidFill>
            </a:endParaRPr>
          </a:p>
          <a:p>
            <a:pPr marL="171450" indent="-171450" algn="just">
              <a:buFont typeface="Arial" panose="020B0604020202020204" pitchFamily="34" charset="0"/>
              <a:buChar char="•"/>
            </a:pPr>
            <a:r>
              <a:rPr lang="en-US" sz="1400" b="0" dirty="0">
                <a:solidFill>
                  <a:schemeClr val="tx1"/>
                </a:solidFill>
              </a:rPr>
              <a:t>This proposal meets the obligations on National Grid ESO in Article 18, whilst ensuring the SCTs remain flexible in a changing energy market and support building a competitive market place which is inclusive for all parties; and</a:t>
            </a:r>
            <a:endParaRPr lang="en-GB" sz="1400" b="0" dirty="0">
              <a:solidFill>
                <a:schemeClr val="tx1"/>
              </a:solidFill>
            </a:endParaRPr>
          </a:p>
          <a:p>
            <a:pPr marL="171450" indent="-171450" algn="just">
              <a:buFont typeface="Arial" panose="020B0604020202020204" pitchFamily="34" charset="0"/>
              <a:buChar char="•"/>
            </a:pPr>
            <a:r>
              <a:rPr lang="en-US" sz="1400" b="0" dirty="0">
                <a:solidFill>
                  <a:schemeClr val="tx1"/>
                </a:solidFill>
              </a:rPr>
              <a:t>Section 4 titled “Balancing Services” and Paragraph 4.2B within that section is titled “Other Balancing Services” and has some general provisions. It seems best therefore to utilise the existing structure and “relationship” with balancing services than to place these provisions in any other code.</a:t>
            </a:r>
            <a:endParaRPr lang="en-GB" sz="1400" b="0" dirty="0">
              <a:solidFill>
                <a:schemeClr val="tx1"/>
              </a:solidFill>
            </a:endParaRPr>
          </a:p>
          <a:p>
            <a:pPr marL="171450" indent="-171450">
              <a:buFont typeface="Arial" panose="020B0604020202020204" pitchFamily="34" charset="0"/>
              <a:buChar char="•"/>
            </a:pPr>
            <a:endParaRPr lang="en-GB" sz="1200"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26550498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A4DFB-19CC-4B3A-9940-70B9BD55C1C8}"/>
              </a:ext>
            </a:extLst>
          </p:cNvPr>
          <p:cNvSpPr>
            <a:spLocks noGrp="1"/>
          </p:cNvSpPr>
          <p:nvPr>
            <p:ph type="title"/>
          </p:nvPr>
        </p:nvSpPr>
        <p:spPr/>
        <p:txBody>
          <a:bodyPr/>
          <a:lstStyle/>
          <a:p>
            <a:r>
              <a:rPr lang="en-GB" dirty="0"/>
              <a:t>CUSC Section 4 and SCTs changes</a:t>
            </a:r>
          </a:p>
        </p:txBody>
      </p:sp>
      <p:sp>
        <p:nvSpPr>
          <p:cNvPr id="3" name="Text Placeholder 2">
            <a:extLst>
              <a:ext uri="{FF2B5EF4-FFF2-40B4-BE49-F238E27FC236}">
                <a16:creationId xmlns:a16="http://schemas.microsoft.com/office/drawing/2014/main" id="{8CC4B951-FCD3-471C-92AB-0E263249B242}"/>
              </a:ext>
            </a:extLst>
          </p:cNvPr>
          <p:cNvSpPr>
            <a:spLocks noGrp="1"/>
          </p:cNvSpPr>
          <p:nvPr>
            <p:ph type="body" sz="quarter" idx="16"/>
          </p:nvPr>
        </p:nvSpPr>
        <p:spPr>
          <a:xfrm>
            <a:off x="323550" y="915566"/>
            <a:ext cx="8495549" cy="4124206"/>
          </a:xfrm>
        </p:spPr>
        <p:txBody>
          <a:bodyPr/>
          <a:lstStyle/>
          <a:p>
            <a:r>
              <a:rPr lang="en-US" sz="1400" dirty="0">
                <a:solidFill>
                  <a:schemeClr val="tx1"/>
                </a:solidFill>
              </a:rPr>
              <a:t> Proposed change to the CUSC:</a:t>
            </a:r>
            <a:endParaRPr lang="en-GB" sz="1400" dirty="0">
              <a:solidFill>
                <a:schemeClr val="tx1"/>
              </a:solidFill>
            </a:endParaRPr>
          </a:p>
          <a:p>
            <a:pPr marL="171450" lvl="0" indent="-171450" algn="just">
              <a:buFont typeface="Arial" panose="020B0604020202020204" pitchFamily="34" charset="0"/>
              <a:buChar char="•"/>
            </a:pPr>
            <a:r>
              <a:rPr lang="en-US" sz="1400" b="0" dirty="0">
                <a:solidFill>
                  <a:schemeClr val="tx1"/>
                </a:solidFill>
              </a:rPr>
              <a:t>CUSC Section 4.2B, will state that new or amended terms and conditions in Balancing Services Agreements, initially those within the SCTs identified in the mapping process which are within the scope of EBGL Article 18, must be the subject of consultation and prior Ofgem approval as envisaged by EBGL</a:t>
            </a:r>
          </a:p>
          <a:p>
            <a:pPr marL="171450" lvl="0" indent="-171450" algn="just">
              <a:buFont typeface="Arial" panose="020B0604020202020204" pitchFamily="34" charset="0"/>
              <a:buChar char="•"/>
            </a:pPr>
            <a:r>
              <a:rPr lang="en-US" sz="1400" b="0" dirty="0">
                <a:solidFill>
                  <a:schemeClr val="tx1"/>
                </a:solidFill>
              </a:rPr>
              <a:t>Update supporting EBGL definitions in Section 11 </a:t>
            </a:r>
          </a:p>
          <a:p>
            <a:pPr lvl="0" algn="just"/>
            <a:r>
              <a:rPr lang="en-GB" sz="1400" dirty="0">
                <a:solidFill>
                  <a:schemeClr val="tx1"/>
                </a:solidFill>
              </a:rPr>
              <a:t> Changes to the SCTs:</a:t>
            </a:r>
          </a:p>
          <a:p>
            <a:pPr marL="171450" lvl="0" indent="-171450" algn="just">
              <a:buFont typeface="Arial" panose="020B0604020202020204" pitchFamily="34" charset="0"/>
              <a:buChar char="•"/>
            </a:pPr>
            <a:r>
              <a:rPr lang="en-US" sz="1400" b="0" dirty="0">
                <a:solidFill>
                  <a:schemeClr val="tx1"/>
                </a:solidFill>
              </a:rPr>
              <a:t>The template for the SCTs containing terms and conditions which form part of the Article 18 Ts and Cs approved by Ofgem will be updated to (a) acknowledge that it contains terms and conditions within the scope of Article 18 and (b) identify the Article 18 terms and conditions within it; </a:t>
            </a:r>
            <a:endParaRPr lang="en-GB" sz="1400" b="0" dirty="0">
              <a:solidFill>
                <a:schemeClr val="tx1"/>
              </a:solidFill>
            </a:endParaRPr>
          </a:p>
          <a:p>
            <a:pPr marL="171450" indent="-171450" algn="just">
              <a:buFont typeface="Arial" panose="020B0604020202020204" pitchFamily="34" charset="0"/>
              <a:buChar char="•"/>
            </a:pPr>
            <a:r>
              <a:rPr lang="en-US" sz="1400" b="0" dirty="0">
                <a:solidFill>
                  <a:schemeClr val="tx1"/>
                </a:solidFill>
              </a:rPr>
              <a:t>The change procedure for SCTs shall be amended so future changes to the Article 18 Ts and Cs includes provision for industry consultation (1 month) and Ofgem approval before the changes can take effect;</a:t>
            </a:r>
            <a:endParaRPr lang="en-GB" sz="1400" b="0" dirty="0">
              <a:solidFill>
                <a:schemeClr val="tx1"/>
              </a:solidFill>
            </a:endParaRPr>
          </a:p>
          <a:p>
            <a:pPr marL="171450" indent="-171450" algn="just">
              <a:buFont typeface="Arial" panose="020B0604020202020204" pitchFamily="34" charset="0"/>
              <a:buChar char="•"/>
            </a:pPr>
            <a:r>
              <a:rPr lang="en-US" sz="1400" b="0" dirty="0">
                <a:solidFill>
                  <a:schemeClr val="tx1"/>
                </a:solidFill>
              </a:rPr>
              <a:t>Terms and conditions within the scope of Article 18 in any new forms of balancing services agreements will likewise be subject to consultation and prior Ofgem approval as envisaged by EBGL Article 18; and</a:t>
            </a:r>
            <a:endParaRPr lang="en-GB" sz="1400" b="0" dirty="0">
              <a:solidFill>
                <a:schemeClr val="tx1"/>
              </a:solidFill>
            </a:endParaRPr>
          </a:p>
          <a:p>
            <a:pPr marL="171450" indent="-171450" algn="just">
              <a:buFont typeface="Arial" panose="020B0604020202020204" pitchFamily="34" charset="0"/>
              <a:buChar char="•"/>
            </a:pPr>
            <a:r>
              <a:rPr lang="en-US" sz="1400" b="0" dirty="0">
                <a:solidFill>
                  <a:schemeClr val="tx1"/>
                </a:solidFill>
              </a:rPr>
              <a:t>For these purposes, where balancing services are being trialed they will only be considered for the  purposes of Article 18 once they have officially been confirmed as an active service by National Grid ESO.</a:t>
            </a:r>
            <a:endParaRPr lang="en-GB" sz="1400" b="0" dirty="0">
              <a:solidFill>
                <a:schemeClr val="tx1"/>
              </a:solidFill>
            </a:endParaRPr>
          </a:p>
          <a:p>
            <a:endParaRPr lang="en-GB" dirty="0"/>
          </a:p>
        </p:txBody>
      </p:sp>
    </p:spTree>
    <p:extLst>
      <p:ext uri="{BB962C8B-B14F-4D97-AF65-F5344CB8AC3E}">
        <p14:creationId xmlns:p14="http://schemas.microsoft.com/office/powerpoint/2010/main" val="20771588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A4DFB-19CC-4B3A-9940-70B9BD55C1C8}"/>
              </a:ext>
            </a:extLst>
          </p:cNvPr>
          <p:cNvSpPr>
            <a:spLocks noGrp="1"/>
          </p:cNvSpPr>
          <p:nvPr>
            <p:ph type="title"/>
          </p:nvPr>
        </p:nvSpPr>
        <p:spPr/>
        <p:txBody>
          <a:bodyPr/>
          <a:lstStyle/>
          <a:p>
            <a:r>
              <a:rPr lang="en-GB" dirty="0"/>
              <a:t>Summary</a:t>
            </a:r>
          </a:p>
        </p:txBody>
      </p:sp>
      <p:sp>
        <p:nvSpPr>
          <p:cNvPr id="3" name="Text Placeholder 2">
            <a:extLst>
              <a:ext uri="{FF2B5EF4-FFF2-40B4-BE49-F238E27FC236}">
                <a16:creationId xmlns:a16="http://schemas.microsoft.com/office/drawing/2014/main" id="{8CC4B951-FCD3-471C-92AB-0E263249B242}"/>
              </a:ext>
            </a:extLst>
          </p:cNvPr>
          <p:cNvSpPr>
            <a:spLocks noGrp="1"/>
          </p:cNvSpPr>
          <p:nvPr>
            <p:ph type="body" sz="quarter" idx="16"/>
          </p:nvPr>
        </p:nvSpPr>
        <p:spPr>
          <a:xfrm>
            <a:off x="324000" y="771550"/>
            <a:ext cx="8495549" cy="2062103"/>
          </a:xfrm>
        </p:spPr>
        <p:txBody>
          <a:bodyPr/>
          <a:lstStyle/>
          <a:p>
            <a:pPr marL="465750" lvl="2" indent="-285750">
              <a:buFont typeface="Arial" panose="020B0604020202020204" pitchFamily="34" charset="0"/>
              <a:buChar char="•"/>
            </a:pPr>
            <a:r>
              <a:rPr lang="en-GB" sz="1400" dirty="0"/>
              <a:t>Engagement with Ofgem throughout this process; and</a:t>
            </a:r>
          </a:p>
          <a:p>
            <a:pPr marL="465750" lvl="2" indent="-285750">
              <a:buFont typeface="Arial" panose="020B0604020202020204" pitchFamily="34" charset="0"/>
              <a:buChar char="•"/>
            </a:pPr>
            <a:r>
              <a:rPr lang="en-GB" sz="1400" dirty="0"/>
              <a:t>Change impacts National Grid ESO Commercial team and Ofgem.</a:t>
            </a:r>
          </a:p>
          <a:p>
            <a:pPr marL="465750" lvl="2" indent="-285750">
              <a:buFont typeface="Arial" panose="020B0604020202020204" pitchFamily="34" charset="0"/>
              <a:buChar char="•"/>
            </a:pPr>
            <a:endParaRPr lang="en-GB" sz="1400" dirty="0"/>
          </a:p>
          <a:p>
            <a:pPr algn="just"/>
            <a:r>
              <a:rPr lang="en-GB" sz="1600" dirty="0"/>
              <a:t>Next:</a:t>
            </a:r>
          </a:p>
          <a:p>
            <a:pPr marL="465750" lvl="2" indent="-285750">
              <a:buFont typeface="Arial" panose="020B0604020202020204" pitchFamily="34" charset="0"/>
              <a:buChar char="•"/>
            </a:pPr>
            <a:r>
              <a:rPr lang="en-GB" sz="1400" dirty="0"/>
              <a:t>Update SCTs process - due by December 2019; and</a:t>
            </a:r>
          </a:p>
          <a:p>
            <a:pPr marL="465750" lvl="2" indent="-285750">
              <a:buFont typeface="Arial" panose="020B0604020202020204" pitchFamily="34" charset="0"/>
              <a:buChar char="•"/>
            </a:pPr>
            <a:r>
              <a:rPr lang="en-GB" sz="1400" dirty="0"/>
              <a:t>Recommend this modification to go straight to Code Administrator Consultation.</a:t>
            </a:r>
          </a:p>
          <a:p>
            <a:endParaRPr lang="en-GB" dirty="0"/>
          </a:p>
        </p:txBody>
      </p:sp>
    </p:spTree>
    <p:extLst>
      <p:ext uri="{BB962C8B-B14F-4D97-AF65-F5344CB8AC3E}">
        <p14:creationId xmlns:p14="http://schemas.microsoft.com/office/powerpoint/2010/main" val="36346979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3550" y="330855"/>
            <a:ext cx="7683808" cy="295466"/>
          </a:xfrm>
        </p:spPr>
        <p:txBody>
          <a:bodyPr/>
          <a:lstStyle/>
          <a:p>
            <a:r>
              <a:rPr lang="en-GB" dirty="0"/>
              <a:t>Proposer Recommended Governance Route </a:t>
            </a:r>
          </a:p>
        </p:txBody>
      </p:sp>
      <p:sp>
        <p:nvSpPr>
          <p:cNvPr id="5" name="TextBox 4"/>
          <p:cNvSpPr txBox="1"/>
          <p:nvPr/>
        </p:nvSpPr>
        <p:spPr>
          <a:xfrm>
            <a:off x="261731" y="946798"/>
            <a:ext cx="8496922" cy="492443"/>
          </a:xfrm>
          <a:prstGeom prst="rect">
            <a:avLst/>
          </a:prstGeom>
          <a:noFill/>
        </p:spPr>
        <p:txBody>
          <a:bodyPr wrap="square" lIns="0" tIns="0" rIns="0" bIns="0" rtlCol="0">
            <a:spAutoFit/>
          </a:bodyPr>
          <a:lstStyle/>
          <a:p>
            <a:pPr algn="l"/>
            <a:r>
              <a:rPr lang="en-GB" sz="1600" dirty="0"/>
              <a:t>The Proposer recommends that this modification follows the standard governance route and proceed to Code Administrator Consultation.</a:t>
            </a:r>
          </a:p>
        </p:txBody>
      </p:sp>
      <p:sp>
        <p:nvSpPr>
          <p:cNvPr id="6" name="Title 3"/>
          <p:cNvSpPr txBox="1">
            <a:spLocks/>
          </p:cNvSpPr>
          <p:nvPr/>
        </p:nvSpPr>
        <p:spPr>
          <a:xfrm>
            <a:off x="323550" y="1707654"/>
            <a:ext cx="6084653" cy="295466"/>
          </a:xfrm>
          <a:prstGeom prst="rect">
            <a:avLst/>
          </a:prstGeom>
        </p:spPr>
        <p:txBody>
          <a:bodyPr vert="horz" wrap="square" lIns="0" tIns="0" rIns="0" bIns="0" rtlCol="0" anchor="t">
            <a:noAutofit/>
          </a:bodyPr>
          <a:lstStyle>
            <a:lvl1pPr eaLnBrk="1" hangingPunct="1">
              <a:lnSpc>
                <a:spcPct val="80000"/>
              </a:lnSpc>
              <a:defRPr sz="1800" b="1">
                <a:solidFill>
                  <a:schemeClr val="accent1"/>
                </a:solidFill>
                <a:latin typeface="+mj-lt"/>
                <a:ea typeface="+mj-ea"/>
                <a:cs typeface="+mj-cs"/>
              </a:defRPr>
            </a:lvl1pPr>
          </a:lstStyle>
          <a:p>
            <a:pPr defTabSz="914400"/>
            <a:r>
              <a:rPr lang="en-GB" kern="0" dirty="0"/>
              <a:t>Recommended Timeline </a:t>
            </a:r>
          </a:p>
        </p:txBody>
      </p:sp>
      <p:graphicFrame>
        <p:nvGraphicFramePr>
          <p:cNvPr id="2" name="Table 1"/>
          <p:cNvGraphicFramePr>
            <a:graphicFrameLocks noGrp="1"/>
          </p:cNvGraphicFramePr>
          <p:nvPr>
            <p:extLst/>
          </p:nvPr>
        </p:nvGraphicFramePr>
        <p:xfrm>
          <a:off x="301846" y="2007694"/>
          <a:ext cx="7150474" cy="2580280"/>
        </p:xfrm>
        <a:graphic>
          <a:graphicData uri="http://schemas.openxmlformats.org/drawingml/2006/table">
            <a:tbl>
              <a:tblPr firstRow="1" firstCol="1" bandRow="1">
                <a:tableStyleId>{5C22544A-7EE6-4342-B048-85BDC9FD1C3A}</a:tableStyleId>
              </a:tblPr>
              <a:tblGrid>
                <a:gridCol w="5234187">
                  <a:extLst>
                    <a:ext uri="{9D8B030D-6E8A-4147-A177-3AD203B41FA5}">
                      <a16:colId xmlns:a16="http://schemas.microsoft.com/office/drawing/2014/main" val="2163457819"/>
                    </a:ext>
                  </a:extLst>
                </a:gridCol>
                <a:gridCol w="1916287">
                  <a:extLst>
                    <a:ext uri="{9D8B030D-6E8A-4147-A177-3AD203B41FA5}">
                      <a16:colId xmlns:a16="http://schemas.microsoft.com/office/drawing/2014/main" val="2161921969"/>
                    </a:ext>
                  </a:extLst>
                </a:gridCol>
              </a:tblGrid>
              <a:tr h="558193">
                <a:tc>
                  <a:txBody>
                    <a:bodyPr/>
                    <a:lstStyle/>
                    <a:p>
                      <a:pPr algn="l">
                        <a:lnSpc>
                          <a:spcPts val="1500"/>
                        </a:lnSpc>
                        <a:spcBef>
                          <a:spcPts val="200"/>
                        </a:spcBef>
                        <a:spcAft>
                          <a:spcPts val="200"/>
                        </a:spcAft>
                        <a:tabLst>
                          <a:tab pos="108585" algn="l"/>
                        </a:tabLst>
                      </a:pPr>
                      <a:r>
                        <a:rPr lang="en-GB" sz="1200" dirty="0">
                          <a:effectLst/>
                        </a:rPr>
                        <a:t>Code Administrator Consultation Report issued to the Industry</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200" b="0" dirty="0">
                          <a:solidFill>
                            <a:schemeClr val="tx1"/>
                          </a:solidFill>
                          <a:effectLst/>
                        </a:rPr>
                        <a:t>11 October 2019</a:t>
                      </a:r>
                      <a:endParaRPr lang="en-US" sz="10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2049730504"/>
                  </a:ext>
                </a:extLst>
              </a:tr>
              <a:tr h="577739">
                <a:tc>
                  <a:txBody>
                    <a:bodyPr/>
                    <a:lstStyle/>
                    <a:p>
                      <a:pPr algn="l">
                        <a:lnSpc>
                          <a:spcPts val="1500"/>
                        </a:lnSpc>
                        <a:spcBef>
                          <a:spcPts val="200"/>
                        </a:spcBef>
                        <a:spcAft>
                          <a:spcPts val="200"/>
                        </a:spcAft>
                        <a:tabLst>
                          <a:tab pos="108585" algn="l"/>
                        </a:tabLst>
                      </a:pPr>
                      <a:r>
                        <a:rPr lang="en-GB" sz="1200" dirty="0">
                          <a:effectLst/>
                        </a:rPr>
                        <a:t>Draft Final Modification Report presented to Panel</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200" dirty="0">
                          <a:effectLst/>
                        </a:rPr>
                        <a:t>21 November 2019</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3146785280"/>
                  </a:ext>
                </a:extLst>
              </a:tr>
              <a:tr h="577739">
                <a:tc>
                  <a:txBody>
                    <a:bodyPr/>
                    <a:lstStyle/>
                    <a:p>
                      <a:pPr algn="l">
                        <a:lnSpc>
                          <a:spcPts val="1500"/>
                        </a:lnSpc>
                        <a:spcBef>
                          <a:spcPts val="200"/>
                        </a:spcBef>
                        <a:spcAft>
                          <a:spcPts val="200"/>
                        </a:spcAft>
                        <a:tabLst>
                          <a:tab pos="108585" algn="l"/>
                        </a:tabLst>
                      </a:pPr>
                      <a:r>
                        <a:rPr lang="en-GB" sz="1200" dirty="0">
                          <a:effectLst/>
                        </a:rPr>
                        <a:t>Modification Panel decision </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200" dirty="0">
                          <a:effectLst/>
                        </a:rPr>
                        <a:t>29 November 2019</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2161687291"/>
                  </a:ext>
                </a:extLst>
              </a:tr>
              <a:tr h="577739">
                <a:tc>
                  <a:txBody>
                    <a:bodyPr/>
                    <a:lstStyle/>
                    <a:p>
                      <a:pPr algn="l">
                        <a:lnSpc>
                          <a:spcPts val="1500"/>
                        </a:lnSpc>
                        <a:spcBef>
                          <a:spcPts val="200"/>
                        </a:spcBef>
                        <a:spcAft>
                          <a:spcPts val="200"/>
                        </a:spcAft>
                        <a:tabLst>
                          <a:tab pos="108585" algn="l"/>
                        </a:tabLst>
                      </a:pPr>
                      <a:r>
                        <a:rPr lang="en-GB" sz="1200" dirty="0">
                          <a:effectLst/>
                        </a:rPr>
                        <a:t>Final Modification Report issued to the Authority </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200" dirty="0">
                          <a:effectLst/>
                        </a:rPr>
                        <a:t>13 December 2019</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2160849438"/>
                  </a:ext>
                </a:extLst>
              </a:tr>
              <a:tr h="288870">
                <a:tc>
                  <a:txBody>
                    <a:bodyPr/>
                    <a:lstStyle/>
                    <a:p>
                      <a:pPr algn="l">
                        <a:lnSpc>
                          <a:spcPts val="1500"/>
                        </a:lnSpc>
                        <a:spcBef>
                          <a:spcPts val="200"/>
                        </a:spcBef>
                        <a:spcAft>
                          <a:spcPts val="200"/>
                        </a:spcAft>
                        <a:tabLst>
                          <a:tab pos="108585" algn="l"/>
                        </a:tabLst>
                      </a:pPr>
                      <a:r>
                        <a:rPr lang="en-GB" sz="1200" dirty="0">
                          <a:effectLst/>
                        </a:rPr>
                        <a:t>Decision implemented in CUSC</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200" dirty="0">
                          <a:effectLst/>
                        </a:rPr>
                        <a:t>4 April 2020</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2200751642"/>
                  </a:ext>
                </a:extLst>
              </a:tr>
            </a:tbl>
          </a:graphicData>
        </a:graphic>
      </p:graphicFrame>
    </p:spTree>
    <p:extLst>
      <p:ext uri="{BB962C8B-B14F-4D97-AF65-F5344CB8AC3E}">
        <p14:creationId xmlns:p14="http://schemas.microsoft.com/office/powerpoint/2010/main" val="15003884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288264" y="267494"/>
            <a:ext cx="8496922" cy="295466"/>
          </a:xfrm>
          <a:prstGeom prst="rect">
            <a:avLst/>
          </a:prstGeom>
        </p:spPr>
        <p:txBody>
          <a:bodyPr vert="horz" wrap="square" lIns="0" tIns="0" rIns="0" bIns="0" rtlCol="0" anchor="t">
            <a:noAutofit/>
          </a:bodyPr>
          <a:lstStyle>
            <a:lvl1pPr eaLnBrk="1" hangingPunct="1">
              <a:lnSpc>
                <a:spcPct val="80000"/>
              </a:lnSpc>
              <a:defRPr sz="1800" b="1">
                <a:solidFill>
                  <a:schemeClr val="accent1"/>
                </a:solidFill>
                <a:latin typeface="+mj-lt"/>
                <a:ea typeface="+mj-ea"/>
                <a:cs typeface="+mj-cs"/>
              </a:defRPr>
            </a:lvl1pPr>
          </a:lstStyle>
          <a:p>
            <a:pPr defTabSz="914400"/>
            <a:r>
              <a:rPr lang="en-GB" sz="2400" kern="0" dirty="0"/>
              <a:t>Panel Decision</a:t>
            </a:r>
          </a:p>
        </p:txBody>
      </p:sp>
      <p:sp>
        <p:nvSpPr>
          <p:cNvPr id="3" name="TextBox 2"/>
          <p:cNvSpPr txBox="1"/>
          <p:nvPr/>
        </p:nvSpPr>
        <p:spPr>
          <a:xfrm>
            <a:off x="215451" y="915566"/>
            <a:ext cx="8642547" cy="1677382"/>
          </a:xfrm>
          <a:prstGeom prst="rect">
            <a:avLst/>
          </a:prstGeom>
          <a:noFill/>
        </p:spPr>
        <p:txBody>
          <a:bodyPr wrap="square" lIns="0" tIns="0" rIns="0" bIns="0" rtlCol="0">
            <a:spAutoFit/>
          </a:bodyPr>
          <a:lstStyle/>
          <a:p>
            <a:r>
              <a:rPr lang="en-GB" sz="1600" dirty="0"/>
              <a:t>Does the Panel agree that:</a:t>
            </a:r>
          </a:p>
          <a:p>
            <a:endParaRPr lang="en-GB" sz="1600" dirty="0"/>
          </a:p>
          <a:p>
            <a:pPr marL="285750" indent="-285750">
              <a:buFont typeface="Arial" panose="020B0604020202020204" pitchFamily="34" charset="0"/>
              <a:buChar char="•"/>
            </a:pPr>
            <a:r>
              <a:rPr lang="en-GB" sz="1600" dirty="0"/>
              <a:t>This is a standard governance modification; and</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This modification should proceed to Code Administrator Consultation.</a:t>
            </a:r>
          </a:p>
          <a:p>
            <a:pPr algn="l"/>
            <a:endParaRPr lang="en-GB" sz="1600" dirty="0"/>
          </a:p>
          <a:p>
            <a:pPr algn="l"/>
            <a:endParaRPr lang="en-GB" sz="1300" dirty="0"/>
          </a:p>
        </p:txBody>
      </p:sp>
    </p:spTree>
    <p:extLst>
      <p:ext uri="{BB962C8B-B14F-4D97-AF65-F5344CB8AC3E}">
        <p14:creationId xmlns:p14="http://schemas.microsoft.com/office/powerpoint/2010/main" val="23615086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1E4C02E-A8B9-4488-9D84-2618BA396364}"/>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t="1706" b="1706"/>
          <a:stretch>
            <a:fillRect/>
          </a:stretch>
        </p:blipFill>
        <p:spPr/>
      </p:pic>
      <p:sp>
        <p:nvSpPr>
          <p:cNvPr id="6" name="Title 5">
            <a:extLst>
              <a:ext uri="{FF2B5EF4-FFF2-40B4-BE49-F238E27FC236}">
                <a16:creationId xmlns:a16="http://schemas.microsoft.com/office/drawing/2014/main" id="{8BDD3C92-58AD-48CF-B4A1-AE79D4320E1D}"/>
              </a:ext>
            </a:extLst>
          </p:cNvPr>
          <p:cNvSpPr>
            <a:spLocks noGrp="1"/>
          </p:cNvSpPr>
          <p:nvPr>
            <p:ph type="title"/>
          </p:nvPr>
        </p:nvSpPr>
        <p:spPr>
          <a:xfrm>
            <a:off x="323551" y="330854"/>
            <a:ext cx="2592688" cy="1088768"/>
          </a:xfrm>
        </p:spPr>
        <p:txBody>
          <a:bodyPr/>
          <a:lstStyle/>
          <a:p>
            <a:r>
              <a:rPr lang="en-GB" dirty="0"/>
              <a:t>CMP323 - Updating the CUSC governance process to ensure we capture the EBGL change process for Article 18 T and Cs  </a:t>
            </a:r>
          </a:p>
        </p:txBody>
      </p:sp>
      <p:sp>
        <p:nvSpPr>
          <p:cNvPr id="9" name="Rectangle 8">
            <a:extLst>
              <a:ext uri="{FF2B5EF4-FFF2-40B4-BE49-F238E27FC236}">
                <a16:creationId xmlns:a16="http://schemas.microsoft.com/office/drawing/2014/main" id="{1CD1A1F2-DA36-4D7B-BC18-8A4A6C94ABA9}"/>
              </a:ext>
            </a:extLst>
          </p:cNvPr>
          <p:cNvSpPr/>
          <p:nvPr/>
        </p:nvSpPr>
        <p:spPr>
          <a:xfrm>
            <a:off x="9419215" y="2549178"/>
            <a:ext cx="1752087" cy="98040"/>
          </a:xfrm>
          <a:prstGeom prst="rect">
            <a:avLst/>
          </a:prstGeom>
          <a:solidFill>
            <a:schemeClr val="bg1">
              <a:lumMod val="95000"/>
            </a:schemeClr>
          </a:solidFill>
        </p:spPr>
        <p:txBody>
          <a:bodyPr wrap="square" lIns="0" tIns="0" rIns="0" bIns="0" rtlCol="0" anchor="ctr">
            <a:spAutoFit/>
          </a:bodyPr>
          <a:lstStyle/>
          <a:p>
            <a:r>
              <a:rPr lang="en-GB" sz="637" dirty="0">
                <a:cs typeface="Arial" panose="020B0604020202020204" pitchFamily="34" charset="0"/>
                <a:hlinkClick r:id="rId3"/>
              </a:rPr>
              <a:t>https://nationalgrid.onbrandcloud.com/login/</a:t>
            </a:r>
            <a:endParaRPr lang="en-GB" sz="637" dirty="0">
              <a:cs typeface="Arial" panose="020B0604020202020204" pitchFamily="34" charset="0"/>
            </a:endParaRPr>
          </a:p>
        </p:txBody>
      </p:sp>
      <p:sp>
        <p:nvSpPr>
          <p:cNvPr id="2" name="Text Placeholder 1"/>
          <p:cNvSpPr>
            <a:spLocks noGrp="1"/>
          </p:cNvSpPr>
          <p:nvPr>
            <p:ph type="body" sz="quarter" idx="15"/>
          </p:nvPr>
        </p:nvSpPr>
        <p:spPr>
          <a:xfrm>
            <a:off x="341333" y="3291830"/>
            <a:ext cx="2592238" cy="892552"/>
          </a:xfrm>
        </p:spPr>
        <p:txBody>
          <a:bodyPr/>
          <a:lstStyle/>
          <a:p>
            <a:pPr algn="l"/>
            <a:r>
              <a:rPr lang="en-GB" dirty="0"/>
              <a:t>Simon Sheridan</a:t>
            </a:r>
          </a:p>
          <a:p>
            <a:pPr algn="l"/>
            <a:r>
              <a:rPr lang="en-GB" dirty="0"/>
              <a:t>27</a:t>
            </a:r>
            <a:r>
              <a:rPr lang="en-GB" baseline="30000" dirty="0"/>
              <a:t>th</a:t>
            </a:r>
            <a:r>
              <a:rPr lang="en-GB" dirty="0"/>
              <a:t> September 2019</a:t>
            </a:r>
          </a:p>
          <a:p>
            <a:pPr algn="l"/>
            <a:r>
              <a:rPr lang="en-GB" dirty="0"/>
              <a:t>CUSC Panel</a:t>
            </a:r>
          </a:p>
        </p:txBody>
      </p:sp>
    </p:spTree>
    <p:extLst>
      <p:ext uri="{BB962C8B-B14F-4D97-AF65-F5344CB8AC3E}">
        <p14:creationId xmlns:p14="http://schemas.microsoft.com/office/powerpoint/2010/main" val="35777025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3550" y="330855"/>
            <a:ext cx="7683808" cy="295466"/>
          </a:xfrm>
        </p:spPr>
        <p:txBody>
          <a:bodyPr/>
          <a:lstStyle/>
          <a:p>
            <a:r>
              <a:rPr lang="en-GB" dirty="0"/>
              <a:t>Critical Friend Feedback: CMP323</a:t>
            </a:r>
          </a:p>
        </p:txBody>
      </p:sp>
      <p:graphicFrame>
        <p:nvGraphicFramePr>
          <p:cNvPr id="2" name="Table 1"/>
          <p:cNvGraphicFramePr>
            <a:graphicFrameLocks noGrp="1"/>
          </p:cNvGraphicFramePr>
          <p:nvPr>
            <p:extLst>
              <p:ext uri="{D42A27DB-BD31-4B8C-83A1-F6EECF244321}">
                <p14:modId xmlns:p14="http://schemas.microsoft.com/office/powerpoint/2010/main" val="570841908"/>
              </p:ext>
            </p:extLst>
          </p:nvPr>
        </p:nvGraphicFramePr>
        <p:xfrm>
          <a:off x="356664" y="946798"/>
          <a:ext cx="8319792" cy="3479296"/>
        </p:xfrm>
        <a:graphic>
          <a:graphicData uri="http://schemas.openxmlformats.org/drawingml/2006/table">
            <a:tbl>
              <a:tblPr firstRow="1" bandRow="1">
                <a:tableStyleId>{5C22544A-7EE6-4342-B048-85BDC9FD1C3A}</a:tableStyleId>
              </a:tblPr>
              <a:tblGrid>
                <a:gridCol w="3927304">
                  <a:extLst>
                    <a:ext uri="{9D8B030D-6E8A-4147-A177-3AD203B41FA5}">
                      <a16:colId xmlns:a16="http://schemas.microsoft.com/office/drawing/2014/main" val="2500286265"/>
                    </a:ext>
                  </a:extLst>
                </a:gridCol>
                <a:gridCol w="4392488">
                  <a:extLst>
                    <a:ext uri="{9D8B030D-6E8A-4147-A177-3AD203B41FA5}">
                      <a16:colId xmlns:a16="http://schemas.microsoft.com/office/drawing/2014/main" val="477721536"/>
                    </a:ext>
                  </a:extLst>
                </a:gridCol>
              </a:tblGrid>
              <a:tr h="400816">
                <a:tc>
                  <a:txBody>
                    <a:bodyPr/>
                    <a:lstStyle/>
                    <a:p>
                      <a:r>
                        <a:rPr lang="en-GB" baseline="0" dirty="0"/>
                        <a:t>Code Administrator comments</a:t>
                      </a:r>
                      <a:endParaRPr lang="en-US" dirty="0"/>
                    </a:p>
                  </a:txBody>
                  <a:tcPr/>
                </a:tc>
                <a:tc>
                  <a:txBody>
                    <a:bodyPr/>
                    <a:lstStyle/>
                    <a:p>
                      <a:r>
                        <a:rPr lang="en-GB" dirty="0"/>
                        <a:t>Amendments made by the Proposer</a:t>
                      </a:r>
                      <a:endParaRPr lang="en-US" dirty="0"/>
                    </a:p>
                  </a:txBody>
                  <a:tcPr/>
                </a:tc>
                <a:extLst>
                  <a:ext uri="{0D108BD9-81ED-4DB2-BD59-A6C34878D82A}">
                    <a16:rowId xmlns:a16="http://schemas.microsoft.com/office/drawing/2014/main" val="3978333255"/>
                  </a:ext>
                </a:extLst>
              </a:tr>
              <a:tr h="2122491">
                <a:tc>
                  <a:txBody>
                    <a:bodyPr/>
                    <a:lstStyle/>
                    <a:p>
                      <a:pPr marL="0" indent="0" algn="just">
                        <a:buFont typeface="Wingdings" panose="05000000000000000000" pitchFamily="2" charset="2"/>
                        <a:buNone/>
                      </a:pPr>
                      <a:r>
                        <a:rPr lang="en-GB" sz="1400" baseline="0" dirty="0"/>
                        <a:t>Implementation dates not clear particularly what it means for in-flight Modifications</a:t>
                      </a:r>
                    </a:p>
                    <a:p>
                      <a:pPr marL="0" indent="0" algn="just">
                        <a:buFont typeface="Wingdings" panose="05000000000000000000" pitchFamily="2" charset="2"/>
                        <a:buNone/>
                      </a:pPr>
                      <a:endParaRPr lang="en-GB" sz="1400" baseline="0" dirty="0"/>
                    </a:p>
                    <a:p>
                      <a:pPr marL="0" indent="0" algn="just">
                        <a:buFont typeface="Wingdings" panose="05000000000000000000" pitchFamily="2" charset="2"/>
                        <a:buNone/>
                      </a:pPr>
                      <a:r>
                        <a:rPr lang="en-GB" sz="1400" baseline="0" dirty="0"/>
                        <a:t>Proposed the timetable</a:t>
                      </a:r>
                    </a:p>
                    <a:p>
                      <a:pPr marL="0" indent="0" algn="just">
                        <a:buFont typeface="Wingdings" panose="05000000000000000000" pitchFamily="2" charset="2"/>
                        <a:buNone/>
                      </a:pPr>
                      <a:endParaRPr lang="en-GB" sz="1400" baseline="0" dirty="0"/>
                    </a:p>
                    <a:p>
                      <a:pPr marL="0" indent="0" algn="just">
                        <a:buFont typeface="Wingdings" panose="05000000000000000000" pitchFamily="2" charset="2"/>
                        <a:buNone/>
                      </a:pPr>
                      <a:r>
                        <a:rPr lang="en-GB" sz="1400" baseline="0" dirty="0"/>
                        <a:t>Inserted link to Governance Rules </a:t>
                      </a:r>
                    </a:p>
                    <a:p>
                      <a:pPr marL="0" indent="0" algn="just">
                        <a:buFont typeface="Wingdings" panose="05000000000000000000" pitchFamily="2" charset="2"/>
                        <a:buNone/>
                      </a:pPr>
                      <a:endParaRPr lang="en-GB" sz="1400" baseline="0" dirty="0"/>
                    </a:p>
                    <a:p>
                      <a:pPr marL="0" indent="0" algn="just">
                        <a:buFont typeface="Wingdings" panose="05000000000000000000" pitchFamily="2" charset="2"/>
                        <a:buNone/>
                      </a:pPr>
                      <a:r>
                        <a:rPr lang="en-GB" sz="1400" baseline="0" dirty="0"/>
                        <a:t>Challenged if relates to both Workgroup Consultations and Code Administrator Consultations</a:t>
                      </a:r>
                    </a:p>
                    <a:p>
                      <a:pPr marL="0" indent="0" algn="just">
                        <a:buFont typeface="Wingdings" panose="05000000000000000000" pitchFamily="2" charset="2"/>
                        <a:buNone/>
                      </a:pPr>
                      <a:endParaRPr lang="en-GB" sz="1400" baseline="0" dirty="0"/>
                    </a:p>
                    <a:p>
                      <a:pPr marL="0" marR="0" lvl="0" indent="0" algn="just" defTabSz="91440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400" baseline="0" dirty="0"/>
                        <a:t>Restructured sections to make it easier for reader and defined acronyms</a:t>
                      </a:r>
                    </a:p>
                    <a:p>
                      <a:pPr marL="0" indent="0" algn="just">
                        <a:buFont typeface="Wingdings" panose="05000000000000000000" pitchFamily="2" charset="2"/>
                        <a:buNone/>
                      </a:pPr>
                      <a:endParaRPr lang="en-GB" sz="1400" baseline="0" dirty="0">
                        <a:highlight>
                          <a:srgbClr val="FFFF00"/>
                        </a:highlight>
                      </a:endParaRPr>
                    </a:p>
                  </a:txBody>
                  <a:tcPr/>
                </a:tc>
                <a:tc>
                  <a:txBody>
                    <a:bodyPr/>
                    <a:lstStyle/>
                    <a:p>
                      <a:pPr marL="0" indent="0" algn="just">
                        <a:buFont typeface="Wingdings" panose="05000000000000000000" pitchFamily="2" charset="2"/>
                        <a:buNone/>
                      </a:pPr>
                      <a:r>
                        <a:rPr lang="en-GB" sz="1400" baseline="0" dirty="0"/>
                        <a:t>All amendments accepted and implementation clarified although it is complicated</a:t>
                      </a:r>
                    </a:p>
                    <a:p>
                      <a:pPr marL="0" indent="0" algn="just">
                        <a:buFont typeface="Wingdings" panose="05000000000000000000" pitchFamily="2" charset="2"/>
                        <a:buNone/>
                      </a:pPr>
                      <a:endParaRPr lang="en-GB" sz="1400" baseline="0" dirty="0"/>
                    </a:p>
                    <a:p>
                      <a:pPr marL="0" indent="0" algn="just">
                        <a:buFont typeface="Wingdings" panose="05000000000000000000" pitchFamily="2" charset="2"/>
                        <a:buNone/>
                      </a:pPr>
                      <a:r>
                        <a:rPr lang="en-GB" sz="1400" baseline="0" dirty="0"/>
                        <a:t>Proposer clarified this Modification only applies to Workgroup Consultations</a:t>
                      </a:r>
                    </a:p>
                  </a:txBody>
                  <a:tcPr/>
                </a:tc>
                <a:extLst>
                  <a:ext uri="{0D108BD9-81ED-4DB2-BD59-A6C34878D82A}">
                    <a16:rowId xmlns:a16="http://schemas.microsoft.com/office/drawing/2014/main" val="3453892812"/>
                  </a:ext>
                </a:extLst>
              </a:tr>
            </a:tbl>
          </a:graphicData>
        </a:graphic>
      </p:graphicFrame>
    </p:spTree>
    <p:extLst>
      <p:ext uri="{BB962C8B-B14F-4D97-AF65-F5344CB8AC3E}">
        <p14:creationId xmlns:p14="http://schemas.microsoft.com/office/powerpoint/2010/main" val="35613067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38E1A-AEC2-4F32-AAD4-9B4CB13C3DF3}"/>
              </a:ext>
            </a:extLst>
          </p:cNvPr>
          <p:cNvSpPr>
            <a:spLocks noGrp="1"/>
          </p:cNvSpPr>
          <p:nvPr>
            <p:ph type="title"/>
          </p:nvPr>
        </p:nvSpPr>
        <p:spPr/>
        <p:txBody>
          <a:bodyPr/>
          <a:lstStyle/>
          <a:p>
            <a:r>
              <a:rPr lang="en-GB" dirty="0"/>
              <a:t>EBGL Article 18</a:t>
            </a:r>
          </a:p>
        </p:txBody>
      </p:sp>
      <p:sp>
        <p:nvSpPr>
          <p:cNvPr id="3" name="Text Placeholder 2">
            <a:extLst>
              <a:ext uri="{FF2B5EF4-FFF2-40B4-BE49-F238E27FC236}">
                <a16:creationId xmlns:a16="http://schemas.microsoft.com/office/drawing/2014/main" id="{947B590B-D63B-4AE4-84F6-66C892E55664}"/>
              </a:ext>
            </a:extLst>
          </p:cNvPr>
          <p:cNvSpPr>
            <a:spLocks noGrp="1"/>
          </p:cNvSpPr>
          <p:nvPr>
            <p:ph type="body" sz="quarter" idx="16"/>
          </p:nvPr>
        </p:nvSpPr>
        <p:spPr>
          <a:xfrm>
            <a:off x="306782" y="626321"/>
            <a:ext cx="8495549" cy="4508927"/>
          </a:xfrm>
        </p:spPr>
        <p:txBody>
          <a:bodyPr/>
          <a:lstStyle/>
          <a:p>
            <a:pPr marL="285750" indent="-285750">
              <a:buFont typeface="Arial" panose="020B0604020202020204" pitchFamily="34" charset="0"/>
              <a:buChar char="•"/>
            </a:pPr>
            <a:r>
              <a:rPr lang="en-GB" sz="1400" dirty="0"/>
              <a:t>European Balancing Guidelines Article 18</a:t>
            </a:r>
          </a:p>
          <a:p>
            <a:pPr marL="465750" lvl="2" indent="-285750">
              <a:buFont typeface="Arial" panose="020B0604020202020204" pitchFamily="34" charset="0"/>
              <a:buChar char="•"/>
            </a:pPr>
            <a:r>
              <a:rPr lang="en-US" sz="1400" dirty="0"/>
              <a:t>Article 18 of the EBGL requires the TSO to develop a proposal for the Terms and Conditions (Ts and Cs) for Balance Service Providers (BSPs) and Balance Responsible Parties (BRPs).</a:t>
            </a:r>
          </a:p>
          <a:p>
            <a:pPr marL="285750" lvl="1" indent="-285750">
              <a:buFont typeface="Arial" panose="020B0604020202020204" pitchFamily="34" charset="0"/>
              <a:buChar char="•"/>
            </a:pPr>
            <a:r>
              <a:rPr lang="en-US" sz="1400" b="1" dirty="0">
                <a:solidFill>
                  <a:schemeClr val="accent1"/>
                </a:solidFill>
              </a:rPr>
              <a:t>National Grid ESO identified that these terms and conditions already exist in our current GB frameworks and codes</a:t>
            </a:r>
          </a:p>
          <a:p>
            <a:pPr lvl="1"/>
            <a:endParaRPr lang="en-US" sz="1400" b="1" dirty="0">
              <a:solidFill>
                <a:schemeClr val="accent1"/>
              </a:solidFill>
            </a:endParaRPr>
          </a:p>
          <a:p>
            <a:pPr lvl="1"/>
            <a:r>
              <a:rPr lang="en-US" sz="1400" b="1" u="sng" dirty="0"/>
              <a:t>Timeline</a:t>
            </a:r>
            <a:endParaRPr lang="en-US" sz="1400" u="sng" dirty="0"/>
          </a:p>
          <a:p>
            <a:pPr marL="285750" indent="-285750">
              <a:buFont typeface="Arial" panose="020B0604020202020204" pitchFamily="34" charset="0"/>
              <a:buChar char="•"/>
            </a:pPr>
            <a:r>
              <a:rPr lang="en-GB" sz="1400" dirty="0">
                <a:solidFill>
                  <a:schemeClr val="tx1"/>
                </a:solidFill>
              </a:rPr>
              <a:t>June 18</a:t>
            </a:r>
            <a:r>
              <a:rPr lang="en-GB" sz="1400" baseline="30000" dirty="0">
                <a:solidFill>
                  <a:schemeClr val="tx1"/>
                </a:solidFill>
              </a:rPr>
              <a:t>th</a:t>
            </a:r>
            <a:r>
              <a:rPr lang="en-GB" sz="1400" dirty="0">
                <a:solidFill>
                  <a:schemeClr val="tx1"/>
                </a:solidFill>
              </a:rPr>
              <a:t> 2018 </a:t>
            </a:r>
            <a:r>
              <a:rPr lang="en-GB" sz="1400" b="0" dirty="0">
                <a:solidFill>
                  <a:schemeClr val="tx1"/>
                </a:solidFill>
              </a:rPr>
              <a:t>– 1</a:t>
            </a:r>
            <a:r>
              <a:rPr lang="en-GB" sz="1400" b="0" baseline="30000" dirty="0">
                <a:solidFill>
                  <a:schemeClr val="tx1"/>
                </a:solidFill>
              </a:rPr>
              <a:t>st</a:t>
            </a:r>
            <a:r>
              <a:rPr lang="en-GB" sz="1400" b="0" dirty="0">
                <a:solidFill>
                  <a:schemeClr val="tx1"/>
                </a:solidFill>
              </a:rPr>
              <a:t> submission by National Grid ESO of proposed EBGL A18 T and Cs to Ofgem</a:t>
            </a:r>
          </a:p>
          <a:p>
            <a:pPr marL="285750" indent="-285750">
              <a:buFont typeface="Arial" panose="020B0604020202020204" pitchFamily="34" charset="0"/>
              <a:buChar char="•"/>
            </a:pPr>
            <a:r>
              <a:rPr lang="en-GB" sz="1400" dirty="0">
                <a:solidFill>
                  <a:schemeClr val="tx1"/>
                </a:solidFill>
              </a:rPr>
              <a:t>Feb 4</a:t>
            </a:r>
            <a:r>
              <a:rPr lang="en-GB" sz="1400" baseline="30000" dirty="0">
                <a:solidFill>
                  <a:schemeClr val="tx1"/>
                </a:solidFill>
              </a:rPr>
              <a:t>th</a:t>
            </a:r>
            <a:r>
              <a:rPr lang="en-GB" sz="1400" dirty="0">
                <a:solidFill>
                  <a:schemeClr val="tx1"/>
                </a:solidFill>
              </a:rPr>
              <a:t> 2019 </a:t>
            </a:r>
            <a:r>
              <a:rPr lang="en-GB" sz="1400" b="0" dirty="0">
                <a:solidFill>
                  <a:schemeClr val="tx1"/>
                </a:solidFill>
              </a:rPr>
              <a:t>– Ofgem formally requested further amendments to the T and Cs</a:t>
            </a:r>
          </a:p>
          <a:p>
            <a:pPr marL="285750" indent="-285750">
              <a:buFont typeface="Arial" panose="020B0604020202020204" pitchFamily="34" charset="0"/>
              <a:buChar char="•"/>
            </a:pPr>
            <a:r>
              <a:rPr lang="en-GB" sz="1400" dirty="0">
                <a:solidFill>
                  <a:schemeClr val="tx1"/>
                </a:solidFill>
              </a:rPr>
              <a:t>Feb 28</a:t>
            </a:r>
            <a:r>
              <a:rPr lang="en-GB" sz="1400" baseline="30000" dirty="0">
                <a:solidFill>
                  <a:schemeClr val="tx1"/>
                </a:solidFill>
              </a:rPr>
              <a:t>th</a:t>
            </a:r>
            <a:r>
              <a:rPr lang="en-GB" sz="1400" dirty="0">
                <a:solidFill>
                  <a:schemeClr val="tx1"/>
                </a:solidFill>
              </a:rPr>
              <a:t> 2019 </a:t>
            </a:r>
            <a:r>
              <a:rPr lang="en-GB" sz="1400" b="0" dirty="0">
                <a:solidFill>
                  <a:schemeClr val="tx1"/>
                </a:solidFill>
              </a:rPr>
              <a:t>– Industry consultation for 1 month by National Grid ESO on its amended proposal</a:t>
            </a:r>
          </a:p>
          <a:p>
            <a:pPr marL="285750" indent="-285750">
              <a:buFont typeface="Arial" panose="020B0604020202020204" pitchFamily="34" charset="0"/>
              <a:buChar char="•"/>
            </a:pPr>
            <a:r>
              <a:rPr lang="en-GB" sz="1400" dirty="0">
                <a:solidFill>
                  <a:schemeClr val="tx1"/>
                </a:solidFill>
              </a:rPr>
              <a:t>April 4</a:t>
            </a:r>
            <a:r>
              <a:rPr lang="en-GB" sz="1400" baseline="30000" dirty="0">
                <a:solidFill>
                  <a:schemeClr val="tx1"/>
                </a:solidFill>
              </a:rPr>
              <a:t>th</a:t>
            </a:r>
            <a:r>
              <a:rPr lang="en-GB" sz="1400" dirty="0">
                <a:solidFill>
                  <a:schemeClr val="tx1"/>
                </a:solidFill>
              </a:rPr>
              <a:t> 2019 </a:t>
            </a:r>
            <a:r>
              <a:rPr lang="en-GB" sz="1400" b="0" dirty="0">
                <a:solidFill>
                  <a:schemeClr val="tx1"/>
                </a:solidFill>
              </a:rPr>
              <a:t>– ESO submits amended proposal to Ofgem for decision</a:t>
            </a:r>
          </a:p>
          <a:p>
            <a:pPr marL="285750" indent="-285750">
              <a:buFont typeface="Arial" panose="020B0604020202020204" pitchFamily="34" charset="0"/>
              <a:buChar char="•"/>
            </a:pPr>
            <a:r>
              <a:rPr lang="en-GB" sz="1400" dirty="0">
                <a:solidFill>
                  <a:schemeClr val="tx1"/>
                </a:solidFill>
              </a:rPr>
              <a:t>June 4</a:t>
            </a:r>
            <a:r>
              <a:rPr lang="en-GB" sz="1400" baseline="30000" dirty="0">
                <a:solidFill>
                  <a:schemeClr val="tx1"/>
                </a:solidFill>
              </a:rPr>
              <a:t>th</a:t>
            </a:r>
            <a:r>
              <a:rPr lang="en-GB" sz="1400" dirty="0">
                <a:solidFill>
                  <a:schemeClr val="tx1"/>
                </a:solidFill>
              </a:rPr>
              <a:t> 2019 </a:t>
            </a:r>
            <a:r>
              <a:rPr lang="en-GB" sz="1400" b="0" dirty="0">
                <a:solidFill>
                  <a:schemeClr val="tx1"/>
                </a:solidFill>
              </a:rPr>
              <a:t>– Ofgem reject the proposal and request additional amendments</a:t>
            </a:r>
          </a:p>
          <a:p>
            <a:pPr marL="285750" indent="-285750">
              <a:buFont typeface="Arial" panose="020B0604020202020204" pitchFamily="34" charset="0"/>
              <a:buChar char="•"/>
            </a:pPr>
            <a:r>
              <a:rPr lang="en-GB" sz="1400" dirty="0">
                <a:solidFill>
                  <a:schemeClr val="tx1"/>
                </a:solidFill>
              </a:rPr>
              <a:t>August 4</a:t>
            </a:r>
            <a:r>
              <a:rPr lang="en-GB" sz="1400" baseline="30000" dirty="0">
                <a:solidFill>
                  <a:schemeClr val="tx1"/>
                </a:solidFill>
              </a:rPr>
              <a:t>th</a:t>
            </a:r>
            <a:r>
              <a:rPr lang="en-GB" sz="1400" dirty="0">
                <a:solidFill>
                  <a:schemeClr val="tx1"/>
                </a:solidFill>
              </a:rPr>
              <a:t> 2019 </a:t>
            </a:r>
            <a:r>
              <a:rPr lang="en-GB" sz="1400" b="0" dirty="0">
                <a:solidFill>
                  <a:schemeClr val="tx1"/>
                </a:solidFill>
              </a:rPr>
              <a:t>– Latest submission of proposal to Ofgem for Decision</a:t>
            </a:r>
          </a:p>
          <a:p>
            <a:pPr marL="285750" indent="-285750">
              <a:buFont typeface="Arial" panose="020B0604020202020204" pitchFamily="34" charset="0"/>
              <a:buChar char="•"/>
            </a:pPr>
            <a:r>
              <a:rPr lang="en-GB" sz="1400" dirty="0">
                <a:solidFill>
                  <a:srgbClr val="00B050"/>
                </a:solidFill>
              </a:rPr>
              <a:t>October 4</a:t>
            </a:r>
            <a:r>
              <a:rPr lang="en-GB" sz="1400" baseline="30000" dirty="0">
                <a:solidFill>
                  <a:srgbClr val="00B050"/>
                </a:solidFill>
              </a:rPr>
              <a:t>th</a:t>
            </a:r>
            <a:r>
              <a:rPr lang="en-GB" sz="1400" dirty="0">
                <a:solidFill>
                  <a:srgbClr val="00B050"/>
                </a:solidFill>
              </a:rPr>
              <a:t> 2019 </a:t>
            </a:r>
            <a:r>
              <a:rPr lang="en-GB" sz="1400" b="0" dirty="0">
                <a:solidFill>
                  <a:srgbClr val="00B050"/>
                </a:solidFill>
              </a:rPr>
              <a:t>– Ofgem decision</a:t>
            </a:r>
          </a:p>
          <a:p>
            <a:pPr marL="285750" indent="-285750">
              <a:buFont typeface="Arial" panose="020B0604020202020204" pitchFamily="34" charset="0"/>
              <a:buChar char="•"/>
            </a:pPr>
            <a:r>
              <a:rPr lang="en-GB" sz="1400" dirty="0">
                <a:solidFill>
                  <a:srgbClr val="00B050"/>
                </a:solidFill>
              </a:rPr>
              <a:t>April 4</a:t>
            </a:r>
            <a:r>
              <a:rPr lang="en-GB" sz="1400" baseline="30000" dirty="0">
                <a:solidFill>
                  <a:srgbClr val="00B050"/>
                </a:solidFill>
              </a:rPr>
              <a:t>th</a:t>
            </a:r>
            <a:r>
              <a:rPr lang="en-GB" sz="1400" dirty="0">
                <a:solidFill>
                  <a:srgbClr val="00B050"/>
                </a:solidFill>
              </a:rPr>
              <a:t> 2020 </a:t>
            </a:r>
            <a:r>
              <a:rPr lang="en-GB" sz="1400" b="0" dirty="0">
                <a:solidFill>
                  <a:srgbClr val="00B050"/>
                </a:solidFill>
              </a:rPr>
              <a:t>– Implementation (pending decision on 4</a:t>
            </a:r>
            <a:r>
              <a:rPr lang="en-GB" sz="1400" b="0" baseline="30000" dirty="0">
                <a:solidFill>
                  <a:srgbClr val="00B050"/>
                </a:solidFill>
              </a:rPr>
              <a:t>th</a:t>
            </a:r>
            <a:r>
              <a:rPr lang="en-GB" sz="1400" b="0" dirty="0">
                <a:solidFill>
                  <a:srgbClr val="00B050"/>
                </a:solidFill>
              </a:rPr>
              <a:t> October 2019)</a:t>
            </a:r>
            <a:endParaRPr lang="en-US" sz="1400" b="0" dirty="0">
              <a:solidFill>
                <a:srgbClr val="00B050"/>
              </a:solidFill>
            </a:endParaRP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8402987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FFD24-186C-4BD1-A899-802353560D5A}"/>
              </a:ext>
            </a:extLst>
          </p:cNvPr>
          <p:cNvSpPr>
            <a:spLocks noGrp="1"/>
          </p:cNvSpPr>
          <p:nvPr>
            <p:ph type="title"/>
          </p:nvPr>
        </p:nvSpPr>
        <p:spPr/>
        <p:txBody>
          <a:bodyPr/>
          <a:lstStyle/>
          <a:p>
            <a:r>
              <a:rPr lang="en-GB" dirty="0"/>
              <a:t>EBGL process</a:t>
            </a:r>
          </a:p>
        </p:txBody>
      </p:sp>
      <p:sp>
        <p:nvSpPr>
          <p:cNvPr id="3" name="Text Placeholder 2">
            <a:extLst>
              <a:ext uri="{FF2B5EF4-FFF2-40B4-BE49-F238E27FC236}">
                <a16:creationId xmlns:a16="http://schemas.microsoft.com/office/drawing/2014/main" id="{ADA0383A-A19E-4EEE-B08F-BF464A64D6E9}"/>
              </a:ext>
            </a:extLst>
          </p:cNvPr>
          <p:cNvSpPr>
            <a:spLocks noGrp="1"/>
          </p:cNvSpPr>
          <p:nvPr>
            <p:ph type="body" sz="quarter" idx="16"/>
          </p:nvPr>
        </p:nvSpPr>
        <p:spPr>
          <a:xfrm>
            <a:off x="316112" y="771550"/>
            <a:ext cx="8495549" cy="3170099"/>
          </a:xfrm>
        </p:spPr>
        <p:txBody>
          <a:bodyPr/>
          <a:lstStyle/>
          <a:p>
            <a:pPr marL="285750" lvl="1" indent="-285750" algn="just">
              <a:buFont typeface="Arial" panose="020B0604020202020204" pitchFamily="34" charset="0"/>
              <a:buChar char="•"/>
            </a:pPr>
            <a:r>
              <a:rPr lang="en-GB" dirty="0"/>
              <a:t>To comply National Grid ESO must follow the change process in EBGL Article 6 and 10</a:t>
            </a:r>
          </a:p>
          <a:p>
            <a:pPr marL="285750" lvl="1" indent="-285750" algn="just">
              <a:buFont typeface="Arial" panose="020B0604020202020204" pitchFamily="34" charset="0"/>
              <a:buChar char="•"/>
            </a:pPr>
            <a:r>
              <a:rPr lang="en-GB" dirty="0"/>
              <a:t>This will affect sections of the CUSC, Grid Code, BSC and SCTs, as detailed in the mapping submitted to Ofgem</a:t>
            </a:r>
          </a:p>
          <a:p>
            <a:pPr marL="285750" lvl="1" indent="-285750" algn="just">
              <a:buFont typeface="Arial" panose="020B0604020202020204" pitchFamily="34" charset="0"/>
              <a:buChar char="•"/>
            </a:pPr>
            <a:r>
              <a:rPr lang="en-GB" dirty="0"/>
              <a:t>In National Grid ESO proposal on 4 April 2019 we outlined the approach to capture the new EBGL process in the codes</a:t>
            </a:r>
          </a:p>
          <a:p>
            <a:pPr marL="285750" lvl="1" indent="-285750" algn="just">
              <a:buFont typeface="Arial" panose="020B0604020202020204" pitchFamily="34" charset="0"/>
              <a:buChar char="•"/>
            </a:pPr>
            <a:r>
              <a:rPr lang="en-GB" dirty="0"/>
              <a:t>Ofgem's feedback on June 4 2019 was:</a:t>
            </a:r>
          </a:p>
          <a:p>
            <a:pPr marL="465750" lvl="2" indent="-285750" algn="just">
              <a:buFont typeface="Arial" panose="020B0604020202020204" pitchFamily="34" charset="0"/>
              <a:buChar char="•"/>
            </a:pPr>
            <a:r>
              <a:rPr lang="en-GB" dirty="0"/>
              <a:t>National Grid ESO to proceed with code modifications and implement the proposals as detailed within Annex 3-5 of the 4 April 2019 Article 18 submission proposal; and</a:t>
            </a:r>
          </a:p>
          <a:p>
            <a:pPr marL="465750" lvl="2" indent="-285750" algn="just">
              <a:buFont typeface="Arial" panose="020B0604020202020204" pitchFamily="34" charset="0"/>
              <a:buChar char="•"/>
            </a:pPr>
            <a:r>
              <a:rPr lang="en-GB" dirty="0"/>
              <a:t>Capturing the process for future changes and compliance with EBGL in GB codes/SCTs</a:t>
            </a:r>
          </a:p>
          <a:p>
            <a:pPr marL="285750" lvl="1" indent="-285750" algn="just">
              <a:buFont typeface="Arial" panose="020B0604020202020204" pitchFamily="34" charset="0"/>
              <a:buChar char="•"/>
            </a:pPr>
            <a:r>
              <a:rPr lang="en-GB" b="1" dirty="0"/>
              <a:t>Ofgem have been clear they want to make one decision and receive mod and EBGL A18 change at the same time.</a:t>
            </a:r>
          </a:p>
        </p:txBody>
      </p:sp>
    </p:spTree>
    <p:extLst>
      <p:ext uri="{BB962C8B-B14F-4D97-AF65-F5344CB8AC3E}">
        <p14:creationId xmlns:p14="http://schemas.microsoft.com/office/powerpoint/2010/main" val="1579724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0EC07-CFEE-4B29-8199-3338DCEF1966}"/>
              </a:ext>
            </a:extLst>
          </p:cNvPr>
          <p:cNvSpPr>
            <a:spLocks noGrp="1"/>
          </p:cNvSpPr>
          <p:nvPr>
            <p:ph type="title"/>
          </p:nvPr>
        </p:nvSpPr>
        <p:spPr/>
        <p:txBody>
          <a:bodyPr/>
          <a:lstStyle/>
          <a:p>
            <a:r>
              <a:rPr lang="en-GB" dirty="0"/>
              <a:t>CUSC proposed changes</a:t>
            </a:r>
          </a:p>
        </p:txBody>
      </p:sp>
      <p:sp>
        <p:nvSpPr>
          <p:cNvPr id="3" name="Text Placeholder 2">
            <a:extLst>
              <a:ext uri="{FF2B5EF4-FFF2-40B4-BE49-F238E27FC236}">
                <a16:creationId xmlns:a16="http://schemas.microsoft.com/office/drawing/2014/main" id="{598ADD7B-7243-4859-9572-6BE27BBB0BCF}"/>
              </a:ext>
            </a:extLst>
          </p:cNvPr>
          <p:cNvSpPr>
            <a:spLocks noGrp="1"/>
          </p:cNvSpPr>
          <p:nvPr>
            <p:ph type="body" sz="quarter" idx="16"/>
          </p:nvPr>
        </p:nvSpPr>
        <p:spPr>
          <a:xfrm>
            <a:off x="308675" y="635871"/>
            <a:ext cx="8495549" cy="4939814"/>
          </a:xfrm>
        </p:spPr>
        <p:txBody>
          <a:bodyPr/>
          <a:lstStyle/>
          <a:p>
            <a:pPr lvl="2" indent="0">
              <a:buNone/>
            </a:pPr>
            <a:r>
              <a:rPr lang="en-GB" sz="1400" b="1" dirty="0"/>
              <a:t>This modification captures the EBGL change process for future amendments to A18 T and Cs that have been identified as existing in the CUSC. Main changes in Section 8 (also 11 and 4)</a:t>
            </a:r>
          </a:p>
          <a:p>
            <a:pPr lvl="2" indent="0">
              <a:buNone/>
            </a:pPr>
            <a:endParaRPr lang="en-GB" sz="1400" b="1" dirty="0"/>
          </a:p>
          <a:p>
            <a:pPr marL="522900" lvl="2" indent="-342900">
              <a:buFont typeface="+mj-lt"/>
              <a:buAutoNum type="arabicPeriod"/>
            </a:pPr>
            <a:r>
              <a:rPr lang="en-GB" sz="1400" dirty="0"/>
              <a:t>One month consultation in place for proposed changes that affect A18 T and Cs</a:t>
            </a:r>
          </a:p>
          <a:p>
            <a:pPr marL="522900" lvl="2" indent="-342900">
              <a:buFont typeface="+mj-lt"/>
              <a:buAutoNum type="arabicPeriod"/>
            </a:pPr>
            <a:endParaRPr lang="en-GB" sz="900" i="1" dirty="0"/>
          </a:p>
          <a:p>
            <a:pPr marL="522900" lvl="2" indent="-342900">
              <a:buFont typeface="+mj-lt"/>
              <a:buAutoNum type="arabicPeriod"/>
            </a:pPr>
            <a:r>
              <a:rPr lang="en-GB" sz="1400" dirty="0"/>
              <a:t>An EBGL A18 change proposal form is recognised and raised during the standard mod process</a:t>
            </a:r>
          </a:p>
          <a:p>
            <a:pPr marL="522900" lvl="2" indent="-342900">
              <a:buFont typeface="+mj-lt"/>
              <a:buAutoNum type="arabicPeriod"/>
            </a:pPr>
            <a:endParaRPr lang="en-GB" sz="900" i="1" dirty="0"/>
          </a:p>
          <a:p>
            <a:pPr marL="522900" lvl="2" indent="-342900">
              <a:buFont typeface="+mj-lt"/>
              <a:buAutoNum type="arabicPeriod"/>
            </a:pPr>
            <a:r>
              <a:rPr lang="en-GB" sz="1400" dirty="0"/>
              <a:t>National Grid ESO responds to all industry consultation feedback on any A18 proposed changes</a:t>
            </a:r>
          </a:p>
          <a:p>
            <a:pPr marL="522900" lvl="2" indent="-342900">
              <a:buFont typeface="+mj-lt"/>
              <a:buAutoNum type="arabicPeriod"/>
            </a:pPr>
            <a:endParaRPr lang="en-GB" sz="900" i="1" dirty="0"/>
          </a:p>
          <a:p>
            <a:pPr marL="522900" lvl="2" indent="-342900">
              <a:buFont typeface="+mj-lt"/>
              <a:buAutoNum type="arabicPeriod"/>
            </a:pPr>
            <a:r>
              <a:rPr lang="en-GB" sz="1400" dirty="0"/>
              <a:t>Anyone party to the Grid Code can raise a draft EBGL A18 change proposal</a:t>
            </a:r>
          </a:p>
          <a:p>
            <a:pPr marL="522900" lvl="2" indent="-342900">
              <a:buFont typeface="+mj-lt"/>
              <a:buAutoNum type="arabicPeriod"/>
            </a:pPr>
            <a:endParaRPr lang="en-GB" sz="900" dirty="0"/>
          </a:p>
          <a:p>
            <a:pPr marL="522900" lvl="2" indent="-342900">
              <a:buFont typeface="+mj-lt"/>
              <a:buAutoNum type="arabicPeriod"/>
            </a:pPr>
            <a:r>
              <a:rPr lang="en-GB" sz="1400" dirty="0"/>
              <a:t>Ensure all modifications that affect A18 T and Cs go to the Authority for a decision</a:t>
            </a:r>
          </a:p>
          <a:p>
            <a:pPr marL="522900" lvl="2" indent="-342900">
              <a:buFont typeface="+mj-lt"/>
              <a:buAutoNum type="arabicPeriod"/>
            </a:pPr>
            <a:endParaRPr lang="en-GB" sz="900" i="1" dirty="0"/>
          </a:p>
          <a:p>
            <a:pPr marL="522900" lvl="2" indent="-342900">
              <a:buFont typeface="+mj-lt"/>
              <a:buAutoNum type="arabicPeriod"/>
            </a:pPr>
            <a:r>
              <a:rPr lang="en-GB" sz="1400" dirty="0"/>
              <a:t>Send back process is captured </a:t>
            </a:r>
          </a:p>
          <a:p>
            <a:pPr lvl="2" indent="0">
              <a:buNone/>
            </a:pPr>
            <a:r>
              <a:rPr lang="en-GB" sz="1400" b="1" dirty="0"/>
              <a:t>These change affect all CUSC parties who raise a new modification in so much as they will now need to consider throughout the modification process if the proposal affects the A18 T and Cs</a:t>
            </a:r>
          </a:p>
          <a:p>
            <a:pPr lvl="2" indent="0">
              <a:buNone/>
            </a:pPr>
            <a:endParaRPr lang="en-GB" sz="1400" dirty="0"/>
          </a:p>
          <a:p>
            <a:pPr marL="702900" lvl="3" indent="-342900"/>
            <a:endParaRPr lang="en-GB" sz="1000" i="1" dirty="0"/>
          </a:p>
          <a:p>
            <a:endParaRPr lang="en-GB" dirty="0"/>
          </a:p>
        </p:txBody>
      </p:sp>
    </p:spTree>
    <p:extLst>
      <p:ext uri="{BB962C8B-B14F-4D97-AF65-F5344CB8AC3E}">
        <p14:creationId xmlns:p14="http://schemas.microsoft.com/office/powerpoint/2010/main" val="4234685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48004123-C694-4DF0-8482-EB288FD3639B}"/>
              </a:ext>
            </a:extLst>
          </p:cNvPr>
          <p:cNvSpPr>
            <a:spLocks noGrp="1"/>
          </p:cNvSpPr>
          <p:nvPr>
            <p:ph type="pic" sz="quarter" idx="16"/>
          </p:nvPr>
        </p:nvSpPr>
        <p:spPr/>
      </p:sp>
      <p:sp>
        <p:nvSpPr>
          <p:cNvPr id="4" name="Title 3"/>
          <p:cNvSpPr>
            <a:spLocks noGrp="1"/>
          </p:cNvSpPr>
          <p:nvPr>
            <p:ph type="title"/>
          </p:nvPr>
        </p:nvSpPr>
        <p:spPr/>
        <p:txBody>
          <a:bodyPr/>
          <a:lstStyle/>
          <a:p>
            <a:r>
              <a:rPr lang="en-GB" dirty="0"/>
              <a:t>Housekeeping</a:t>
            </a:r>
          </a:p>
        </p:txBody>
      </p:sp>
      <p:sp>
        <p:nvSpPr>
          <p:cNvPr id="5" name="Content Placeholder 2"/>
          <p:cNvSpPr txBox="1">
            <a:spLocks/>
          </p:cNvSpPr>
          <p:nvPr/>
        </p:nvSpPr>
        <p:spPr bwMode="auto">
          <a:xfrm>
            <a:off x="334200" y="828314"/>
            <a:ext cx="8298755" cy="348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5829" tIns="42914" rIns="85829" bIns="42914" numCol="1" anchor="t" anchorCtr="0" compatLnSpc="1">
            <a:prstTxWarp prst="textNoShape">
              <a:avLst/>
            </a:prstTxWarp>
          </a:bodyPr>
          <a:lstStyle>
            <a:lvl1pPr marL="321857" indent="-321857" algn="l" rtl="0" eaLnBrk="1" fontAlgn="base" hangingPunct="1">
              <a:spcBef>
                <a:spcPct val="0"/>
              </a:spcBef>
              <a:spcAft>
                <a:spcPct val="50000"/>
              </a:spcAft>
              <a:buClr>
                <a:srgbClr val="0079C1"/>
              </a:buClr>
              <a:buFont typeface="Wingdings 2" pitchFamily="18" charset="2"/>
              <a:buChar char="¾"/>
              <a:defRPr sz="2300">
                <a:solidFill>
                  <a:schemeClr val="tx2"/>
                </a:solidFill>
                <a:latin typeface="+mn-lt"/>
                <a:ea typeface="+mn-ea"/>
                <a:cs typeface="+mn-cs"/>
              </a:defRPr>
            </a:lvl1pPr>
            <a:lvl2pPr marL="697357" indent="-268214" algn="l" rtl="0" eaLnBrk="1" fontAlgn="base" hangingPunct="1">
              <a:spcBef>
                <a:spcPct val="0"/>
              </a:spcBef>
              <a:spcAft>
                <a:spcPct val="50000"/>
              </a:spcAft>
              <a:buClr>
                <a:srgbClr val="0079C1"/>
              </a:buClr>
              <a:buFont typeface="Wingdings 2" pitchFamily="18" charset="2"/>
              <a:buChar char="¾"/>
              <a:defRPr sz="2100">
                <a:solidFill>
                  <a:schemeClr val="tx2"/>
                </a:solidFill>
                <a:latin typeface="+mn-lt"/>
                <a:ea typeface="+mn-ea"/>
              </a:defRPr>
            </a:lvl2pPr>
            <a:lvl3pPr marL="1072857" indent="-214572" algn="l" rtl="0" eaLnBrk="1" fontAlgn="base" hangingPunct="1">
              <a:spcBef>
                <a:spcPct val="0"/>
              </a:spcBef>
              <a:spcAft>
                <a:spcPct val="50000"/>
              </a:spcAft>
              <a:buClr>
                <a:srgbClr val="0079C1"/>
              </a:buClr>
              <a:buFont typeface="Wingdings 2" pitchFamily="18" charset="2"/>
              <a:buChar char="¾"/>
              <a:defRPr sz="1900">
                <a:solidFill>
                  <a:schemeClr val="tx2"/>
                </a:solidFill>
                <a:latin typeface="+mn-lt"/>
                <a:ea typeface="+mn-ea"/>
              </a:defRPr>
            </a:lvl3pPr>
            <a:lvl4pPr marL="1502000" indent="-214572" algn="l" rtl="0" eaLnBrk="1" fontAlgn="base" hangingPunct="1">
              <a:spcBef>
                <a:spcPct val="0"/>
              </a:spcBef>
              <a:spcAft>
                <a:spcPct val="50000"/>
              </a:spcAft>
              <a:buClr>
                <a:srgbClr val="0079C1"/>
              </a:buClr>
              <a:buFont typeface="Wingdings 2" pitchFamily="18" charset="2"/>
              <a:buChar char="¾"/>
              <a:defRPr>
                <a:solidFill>
                  <a:schemeClr val="tx2"/>
                </a:solidFill>
                <a:latin typeface="+mn-lt"/>
                <a:ea typeface="+mn-ea"/>
              </a:defRPr>
            </a:lvl4pPr>
            <a:lvl5pPr marL="1931144" indent="-214572" algn="l" rtl="0" eaLnBrk="1" fontAlgn="base" hangingPunct="1">
              <a:spcBef>
                <a:spcPct val="0"/>
              </a:spcBef>
              <a:spcAft>
                <a:spcPct val="50000"/>
              </a:spcAft>
              <a:buClr>
                <a:srgbClr val="0079C1"/>
              </a:buClr>
              <a:buFont typeface="Wingdings 2" pitchFamily="18" charset="2"/>
              <a:buChar char="¾"/>
              <a:defRPr sz="1500">
                <a:solidFill>
                  <a:schemeClr val="tx2"/>
                </a:solidFill>
                <a:latin typeface="+mn-lt"/>
                <a:ea typeface="+mn-ea"/>
              </a:defRPr>
            </a:lvl5pPr>
            <a:lvl6pPr marL="2360286" indent="-214572" algn="l" rtl="0" eaLnBrk="1" fontAlgn="base" hangingPunct="1">
              <a:spcBef>
                <a:spcPct val="0"/>
              </a:spcBef>
              <a:spcAft>
                <a:spcPct val="50000"/>
              </a:spcAft>
              <a:buClr>
                <a:srgbClr val="0079C1"/>
              </a:buClr>
              <a:buFont typeface="Wingdings 2" pitchFamily="18" charset="2"/>
              <a:buChar char="¾"/>
              <a:defRPr sz="1500">
                <a:solidFill>
                  <a:schemeClr val="tx2"/>
                </a:solidFill>
                <a:latin typeface="+mn-lt"/>
                <a:ea typeface="+mn-ea"/>
              </a:defRPr>
            </a:lvl6pPr>
            <a:lvl7pPr marL="2789429" indent="-214572" algn="l" rtl="0" eaLnBrk="1" fontAlgn="base" hangingPunct="1">
              <a:spcBef>
                <a:spcPct val="0"/>
              </a:spcBef>
              <a:spcAft>
                <a:spcPct val="50000"/>
              </a:spcAft>
              <a:buClr>
                <a:srgbClr val="0079C1"/>
              </a:buClr>
              <a:buFont typeface="Wingdings 2" pitchFamily="18" charset="2"/>
              <a:buChar char="¾"/>
              <a:defRPr sz="1500">
                <a:solidFill>
                  <a:schemeClr val="tx2"/>
                </a:solidFill>
                <a:latin typeface="+mn-lt"/>
                <a:ea typeface="+mn-ea"/>
              </a:defRPr>
            </a:lvl7pPr>
            <a:lvl8pPr marL="3218572" indent="-214572" algn="l" rtl="0" eaLnBrk="1" fontAlgn="base" hangingPunct="1">
              <a:spcBef>
                <a:spcPct val="0"/>
              </a:spcBef>
              <a:spcAft>
                <a:spcPct val="50000"/>
              </a:spcAft>
              <a:buClr>
                <a:srgbClr val="0079C1"/>
              </a:buClr>
              <a:buFont typeface="Wingdings 2" pitchFamily="18" charset="2"/>
              <a:buChar char="¾"/>
              <a:defRPr sz="1500">
                <a:solidFill>
                  <a:schemeClr val="tx2"/>
                </a:solidFill>
                <a:latin typeface="+mn-lt"/>
                <a:ea typeface="+mn-ea"/>
              </a:defRPr>
            </a:lvl8pPr>
            <a:lvl9pPr marL="3647716" indent="-214572" algn="l" rtl="0" eaLnBrk="1" fontAlgn="base" hangingPunct="1">
              <a:spcBef>
                <a:spcPct val="0"/>
              </a:spcBef>
              <a:spcAft>
                <a:spcPct val="50000"/>
              </a:spcAft>
              <a:buClr>
                <a:srgbClr val="0079C1"/>
              </a:buClr>
              <a:buFont typeface="Wingdings 2" pitchFamily="18" charset="2"/>
              <a:buChar char="¾"/>
              <a:defRPr sz="1500">
                <a:solidFill>
                  <a:schemeClr val="tx2"/>
                </a:solidFill>
                <a:latin typeface="+mn-lt"/>
                <a:ea typeface="+mn-ea"/>
              </a:defRPr>
            </a:lvl9pPr>
          </a:lstStyle>
          <a:p>
            <a:pPr defTabSz="914400">
              <a:spcAft>
                <a:spcPts val="450"/>
              </a:spcAft>
              <a:defRPr/>
            </a:pPr>
            <a:r>
              <a:rPr lang="en-GB" sz="1600" dirty="0">
                <a:solidFill>
                  <a:schemeClr val="tx1"/>
                </a:solidFill>
              </a:rPr>
              <a:t>Fire alarms</a:t>
            </a:r>
          </a:p>
          <a:p>
            <a:pPr defTabSz="914400">
              <a:spcAft>
                <a:spcPts val="450"/>
              </a:spcAft>
              <a:defRPr/>
            </a:pPr>
            <a:r>
              <a:rPr lang="en-GB" sz="1600" dirty="0">
                <a:solidFill>
                  <a:schemeClr val="tx1"/>
                </a:solidFill>
              </a:rPr>
              <a:t>Facilities</a:t>
            </a:r>
          </a:p>
          <a:p>
            <a:pPr defTabSz="914400">
              <a:spcAft>
                <a:spcPts val="450"/>
              </a:spcAft>
              <a:defRPr/>
            </a:pPr>
            <a:r>
              <a:rPr lang="en-GB" sz="1600" dirty="0">
                <a:solidFill>
                  <a:schemeClr val="tx1"/>
                </a:solidFill>
              </a:rPr>
              <a:t>Red Lanyards</a:t>
            </a:r>
          </a:p>
          <a:p>
            <a:pPr lvl="1" defTabSz="914400">
              <a:defRPr/>
            </a:pPr>
            <a:endParaRPr lang="en-GB" sz="2000" kern="0" dirty="0">
              <a:solidFill>
                <a:srgbClr val="000000"/>
              </a:solidFill>
              <a:latin typeface="Arial"/>
              <a:ea typeface="ＭＳ Ｐゴシック"/>
            </a:endParaRPr>
          </a:p>
          <a:p>
            <a:pPr lvl="1" defTabSz="914400">
              <a:defRPr/>
            </a:pPr>
            <a:endParaRPr lang="en-GB" sz="2000" kern="0" dirty="0">
              <a:solidFill>
                <a:srgbClr val="000000"/>
              </a:solidFill>
              <a:latin typeface="Arial"/>
              <a:ea typeface="ＭＳ Ｐゴシック"/>
            </a:endParaRP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0092" y="274586"/>
            <a:ext cx="1431610" cy="14902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8049" y="2031690"/>
            <a:ext cx="1957216" cy="1657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93607" y="2046649"/>
            <a:ext cx="2070276" cy="1657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281803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A4DFB-19CC-4B3A-9940-70B9BD55C1C8}"/>
              </a:ext>
            </a:extLst>
          </p:cNvPr>
          <p:cNvSpPr>
            <a:spLocks noGrp="1"/>
          </p:cNvSpPr>
          <p:nvPr>
            <p:ph type="title"/>
          </p:nvPr>
        </p:nvSpPr>
        <p:spPr/>
        <p:txBody>
          <a:bodyPr/>
          <a:lstStyle/>
          <a:p>
            <a:r>
              <a:rPr lang="en-GB" dirty="0"/>
              <a:t>Summary</a:t>
            </a:r>
          </a:p>
        </p:txBody>
      </p:sp>
      <p:sp>
        <p:nvSpPr>
          <p:cNvPr id="3" name="Text Placeholder 2">
            <a:extLst>
              <a:ext uri="{FF2B5EF4-FFF2-40B4-BE49-F238E27FC236}">
                <a16:creationId xmlns:a16="http://schemas.microsoft.com/office/drawing/2014/main" id="{8CC4B951-FCD3-471C-92AB-0E263249B242}"/>
              </a:ext>
            </a:extLst>
          </p:cNvPr>
          <p:cNvSpPr>
            <a:spLocks noGrp="1"/>
          </p:cNvSpPr>
          <p:nvPr>
            <p:ph type="body" sz="quarter" idx="16"/>
          </p:nvPr>
        </p:nvSpPr>
        <p:spPr>
          <a:xfrm>
            <a:off x="324000" y="771550"/>
            <a:ext cx="8495549" cy="4493538"/>
          </a:xfrm>
        </p:spPr>
        <p:txBody>
          <a:bodyPr/>
          <a:lstStyle/>
          <a:p>
            <a:pPr marL="285750" indent="-285750" algn="just">
              <a:buFont typeface="Wingdings" panose="05000000000000000000" pitchFamily="2" charset="2"/>
              <a:buChar char="Ø"/>
            </a:pPr>
            <a:r>
              <a:rPr lang="en-GB" sz="1600" dirty="0"/>
              <a:t>Been working closely with Code Governance for over 6 months to find the best solution for all</a:t>
            </a:r>
          </a:p>
          <a:p>
            <a:pPr marL="465750" lvl="2" indent="-285750" algn="just">
              <a:buFont typeface="Wingdings" panose="05000000000000000000" pitchFamily="2" charset="2"/>
              <a:buChar char="Ø"/>
            </a:pPr>
            <a:r>
              <a:rPr lang="en-GB" dirty="0"/>
              <a:t>Change and additional process steps are unavoidable.</a:t>
            </a:r>
          </a:p>
          <a:p>
            <a:pPr algn="just"/>
            <a:r>
              <a:rPr lang="en-GB" sz="1600" dirty="0"/>
              <a:t>Our Aims: </a:t>
            </a:r>
          </a:p>
          <a:p>
            <a:pPr marL="465750" lvl="2" indent="-285750" algn="just">
              <a:buFont typeface="Arial" panose="020B0604020202020204" pitchFamily="34" charset="0"/>
              <a:buChar char="•"/>
            </a:pPr>
            <a:r>
              <a:rPr lang="en-GB" dirty="0"/>
              <a:t>Clarity for industry;</a:t>
            </a:r>
          </a:p>
          <a:p>
            <a:pPr marL="465750" lvl="2" indent="-285750" algn="just">
              <a:buFont typeface="Arial" panose="020B0604020202020204" pitchFamily="34" charset="0"/>
              <a:buChar char="•"/>
            </a:pPr>
            <a:r>
              <a:rPr lang="en-GB" dirty="0"/>
              <a:t>Efficient process, avoiding duplication; and</a:t>
            </a:r>
          </a:p>
          <a:p>
            <a:pPr marL="465750" lvl="2" indent="-285750" algn="just">
              <a:buFont typeface="Arial" panose="020B0604020202020204" pitchFamily="34" charset="0"/>
              <a:buChar char="•"/>
            </a:pPr>
            <a:r>
              <a:rPr lang="en-GB" dirty="0"/>
              <a:t>Compliance with EBGL</a:t>
            </a:r>
          </a:p>
          <a:p>
            <a:pPr algn="just"/>
            <a:r>
              <a:rPr lang="en-GB" sz="1600" dirty="0"/>
              <a:t>Next:</a:t>
            </a:r>
          </a:p>
          <a:p>
            <a:pPr marL="465750" lvl="2" indent="-285750" algn="just">
              <a:buFont typeface="Arial" panose="020B0604020202020204" pitchFamily="34" charset="0"/>
              <a:buChar char="•"/>
            </a:pPr>
            <a:r>
              <a:rPr lang="en-GB" dirty="0"/>
              <a:t>Recommend modification to go straight to Code Administrator Consultation;</a:t>
            </a:r>
          </a:p>
          <a:p>
            <a:pPr marL="465750" lvl="2" indent="-285750" algn="just">
              <a:buFont typeface="Arial" panose="020B0604020202020204" pitchFamily="34" charset="0"/>
              <a:buChar char="•"/>
            </a:pPr>
            <a:r>
              <a:rPr lang="en-GB" dirty="0"/>
              <a:t>National Grid ESO Code Governance team reviewing admin changes (e.g. proposal templates, Terms of Reference, Standard Operating Procedures) to support the Modification; and</a:t>
            </a:r>
          </a:p>
          <a:p>
            <a:pPr marL="465750" lvl="2" indent="-285750" algn="just">
              <a:buFont typeface="Arial" panose="020B0604020202020204" pitchFamily="34" charset="0"/>
              <a:buChar char="•"/>
            </a:pPr>
            <a:r>
              <a:rPr lang="en-GB" dirty="0"/>
              <a:t>Be aware of current “in flight” mods that may impact on the approved A18 T and Cs in CUSC as of 4 October 2019.</a:t>
            </a:r>
          </a:p>
          <a:p>
            <a:endParaRPr lang="en-GB" dirty="0"/>
          </a:p>
        </p:txBody>
      </p:sp>
    </p:spTree>
    <p:extLst>
      <p:ext uri="{BB962C8B-B14F-4D97-AF65-F5344CB8AC3E}">
        <p14:creationId xmlns:p14="http://schemas.microsoft.com/office/powerpoint/2010/main" val="41439919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3550" y="330855"/>
            <a:ext cx="7683808" cy="295466"/>
          </a:xfrm>
        </p:spPr>
        <p:txBody>
          <a:bodyPr/>
          <a:lstStyle/>
          <a:p>
            <a:r>
              <a:rPr lang="en-GB" dirty="0"/>
              <a:t>Proposer Recommended Governance Route </a:t>
            </a:r>
          </a:p>
        </p:txBody>
      </p:sp>
      <p:sp>
        <p:nvSpPr>
          <p:cNvPr id="5" name="TextBox 4"/>
          <p:cNvSpPr txBox="1"/>
          <p:nvPr/>
        </p:nvSpPr>
        <p:spPr>
          <a:xfrm>
            <a:off x="261731" y="946798"/>
            <a:ext cx="8496922" cy="492443"/>
          </a:xfrm>
          <a:prstGeom prst="rect">
            <a:avLst/>
          </a:prstGeom>
          <a:noFill/>
        </p:spPr>
        <p:txBody>
          <a:bodyPr wrap="square" lIns="0" tIns="0" rIns="0" bIns="0" rtlCol="0">
            <a:spAutoFit/>
          </a:bodyPr>
          <a:lstStyle/>
          <a:p>
            <a:pPr algn="l"/>
            <a:r>
              <a:rPr lang="en-GB" sz="1600" dirty="0"/>
              <a:t>The Proposer recommends that this modification follows the standard governance route and proceed to Code Administrator Consultation.</a:t>
            </a:r>
          </a:p>
        </p:txBody>
      </p:sp>
      <p:sp>
        <p:nvSpPr>
          <p:cNvPr id="6" name="Title 3"/>
          <p:cNvSpPr txBox="1">
            <a:spLocks/>
          </p:cNvSpPr>
          <p:nvPr/>
        </p:nvSpPr>
        <p:spPr>
          <a:xfrm>
            <a:off x="323550" y="1707654"/>
            <a:ext cx="6084653" cy="295466"/>
          </a:xfrm>
          <a:prstGeom prst="rect">
            <a:avLst/>
          </a:prstGeom>
        </p:spPr>
        <p:txBody>
          <a:bodyPr vert="horz" wrap="square" lIns="0" tIns="0" rIns="0" bIns="0" rtlCol="0" anchor="t">
            <a:noAutofit/>
          </a:bodyPr>
          <a:lstStyle>
            <a:lvl1pPr eaLnBrk="1" hangingPunct="1">
              <a:lnSpc>
                <a:spcPct val="80000"/>
              </a:lnSpc>
              <a:defRPr sz="1800" b="1">
                <a:solidFill>
                  <a:schemeClr val="accent1"/>
                </a:solidFill>
                <a:latin typeface="+mj-lt"/>
                <a:ea typeface="+mj-ea"/>
                <a:cs typeface="+mj-cs"/>
              </a:defRPr>
            </a:lvl1pPr>
          </a:lstStyle>
          <a:p>
            <a:pPr defTabSz="914400"/>
            <a:r>
              <a:rPr lang="en-GB" kern="0" dirty="0"/>
              <a:t>Recommended Timeline </a:t>
            </a:r>
          </a:p>
        </p:txBody>
      </p:sp>
      <p:graphicFrame>
        <p:nvGraphicFramePr>
          <p:cNvPr id="2" name="Table 1"/>
          <p:cNvGraphicFramePr>
            <a:graphicFrameLocks noGrp="1"/>
          </p:cNvGraphicFramePr>
          <p:nvPr>
            <p:extLst>
              <p:ext uri="{D42A27DB-BD31-4B8C-83A1-F6EECF244321}">
                <p14:modId xmlns:p14="http://schemas.microsoft.com/office/powerpoint/2010/main" val="3357811195"/>
              </p:ext>
            </p:extLst>
          </p:nvPr>
        </p:nvGraphicFramePr>
        <p:xfrm>
          <a:off x="301846" y="2007694"/>
          <a:ext cx="7150474" cy="2580280"/>
        </p:xfrm>
        <a:graphic>
          <a:graphicData uri="http://schemas.openxmlformats.org/drawingml/2006/table">
            <a:tbl>
              <a:tblPr firstRow="1" firstCol="1" bandRow="1">
                <a:tableStyleId>{5C22544A-7EE6-4342-B048-85BDC9FD1C3A}</a:tableStyleId>
              </a:tblPr>
              <a:tblGrid>
                <a:gridCol w="5234187">
                  <a:extLst>
                    <a:ext uri="{9D8B030D-6E8A-4147-A177-3AD203B41FA5}">
                      <a16:colId xmlns:a16="http://schemas.microsoft.com/office/drawing/2014/main" val="2163457819"/>
                    </a:ext>
                  </a:extLst>
                </a:gridCol>
                <a:gridCol w="1916287">
                  <a:extLst>
                    <a:ext uri="{9D8B030D-6E8A-4147-A177-3AD203B41FA5}">
                      <a16:colId xmlns:a16="http://schemas.microsoft.com/office/drawing/2014/main" val="2161921969"/>
                    </a:ext>
                  </a:extLst>
                </a:gridCol>
              </a:tblGrid>
              <a:tr h="558193">
                <a:tc>
                  <a:txBody>
                    <a:bodyPr/>
                    <a:lstStyle/>
                    <a:p>
                      <a:pPr algn="l">
                        <a:lnSpc>
                          <a:spcPts val="1500"/>
                        </a:lnSpc>
                        <a:spcBef>
                          <a:spcPts val="200"/>
                        </a:spcBef>
                        <a:spcAft>
                          <a:spcPts val="200"/>
                        </a:spcAft>
                        <a:tabLst>
                          <a:tab pos="108585" algn="l"/>
                        </a:tabLst>
                      </a:pPr>
                      <a:r>
                        <a:rPr lang="en-GB" sz="1200" dirty="0">
                          <a:effectLst/>
                        </a:rPr>
                        <a:t>Code Administrator Consultation Report issued to the Industry</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200" b="0" dirty="0">
                          <a:solidFill>
                            <a:schemeClr val="tx1"/>
                          </a:solidFill>
                          <a:effectLst/>
                        </a:rPr>
                        <a:t>11 October 2019</a:t>
                      </a:r>
                      <a:endParaRPr lang="en-US" sz="10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2049730504"/>
                  </a:ext>
                </a:extLst>
              </a:tr>
              <a:tr h="577739">
                <a:tc>
                  <a:txBody>
                    <a:bodyPr/>
                    <a:lstStyle/>
                    <a:p>
                      <a:pPr algn="l">
                        <a:lnSpc>
                          <a:spcPts val="1500"/>
                        </a:lnSpc>
                        <a:spcBef>
                          <a:spcPts val="200"/>
                        </a:spcBef>
                        <a:spcAft>
                          <a:spcPts val="200"/>
                        </a:spcAft>
                        <a:tabLst>
                          <a:tab pos="108585" algn="l"/>
                        </a:tabLst>
                      </a:pPr>
                      <a:r>
                        <a:rPr lang="en-GB" sz="1200" dirty="0">
                          <a:effectLst/>
                        </a:rPr>
                        <a:t>Draft Final Modification Report presented to Panel</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200" dirty="0">
                          <a:effectLst/>
                        </a:rPr>
                        <a:t>21 November 2019</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3146785280"/>
                  </a:ext>
                </a:extLst>
              </a:tr>
              <a:tr h="577739">
                <a:tc>
                  <a:txBody>
                    <a:bodyPr/>
                    <a:lstStyle/>
                    <a:p>
                      <a:pPr algn="l">
                        <a:lnSpc>
                          <a:spcPts val="1500"/>
                        </a:lnSpc>
                        <a:spcBef>
                          <a:spcPts val="200"/>
                        </a:spcBef>
                        <a:spcAft>
                          <a:spcPts val="200"/>
                        </a:spcAft>
                        <a:tabLst>
                          <a:tab pos="108585" algn="l"/>
                        </a:tabLst>
                      </a:pPr>
                      <a:r>
                        <a:rPr lang="en-GB" sz="1200" dirty="0">
                          <a:effectLst/>
                        </a:rPr>
                        <a:t>Modification Panel decision </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200" dirty="0">
                          <a:effectLst/>
                        </a:rPr>
                        <a:t>29 November 2019</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2161687291"/>
                  </a:ext>
                </a:extLst>
              </a:tr>
              <a:tr h="577739">
                <a:tc>
                  <a:txBody>
                    <a:bodyPr/>
                    <a:lstStyle/>
                    <a:p>
                      <a:pPr algn="l">
                        <a:lnSpc>
                          <a:spcPts val="1500"/>
                        </a:lnSpc>
                        <a:spcBef>
                          <a:spcPts val="200"/>
                        </a:spcBef>
                        <a:spcAft>
                          <a:spcPts val="200"/>
                        </a:spcAft>
                        <a:tabLst>
                          <a:tab pos="108585" algn="l"/>
                        </a:tabLst>
                      </a:pPr>
                      <a:r>
                        <a:rPr lang="en-GB" sz="1200" dirty="0">
                          <a:effectLst/>
                        </a:rPr>
                        <a:t>Final Modification Report issued to the Authority </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200" dirty="0">
                          <a:effectLst/>
                        </a:rPr>
                        <a:t>13 December 2019</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2160849438"/>
                  </a:ext>
                </a:extLst>
              </a:tr>
              <a:tr h="288870">
                <a:tc>
                  <a:txBody>
                    <a:bodyPr/>
                    <a:lstStyle/>
                    <a:p>
                      <a:pPr algn="l">
                        <a:lnSpc>
                          <a:spcPts val="1500"/>
                        </a:lnSpc>
                        <a:spcBef>
                          <a:spcPts val="200"/>
                        </a:spcBef>
                        <a:spcAft>
                          <a:spcPts val="200"/>
                        </a:spcAft>
                        <a:tabLst>
                          <a:tab pos="108585" algn="l"/>
                        </a:tabLst>
                      </a:pPr>
                      <a:r>
                        <a:rPr lang="en-GB" sz="1200" dirty="0">
                          <a:effectLst/>
                        </a:rPr>
                        <a:t>Decision implemented in CUSC</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200" dirty="0">
                          <a:effectLst/>
                        </a:rPr>
                        <a:t>4 April 2020</a:t>
                      </a:r>
                      <a:endParaRPr lang="en-US"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2200751642"/>
                  </a:ext>
                </a:extLst>
              </a:tr>
            </a:tbl>
          </a:graphicData>
        </a:graphic>
      </p:graphicFrame>
    </p:spTree>
    <p:extLst>
      <p:ext uri="{BB962C8B-B14F-4D97-AF65-F5344CB8AC3E}">
        <p14:creationId xmlns:p14="http://schemas.microsoft.com/office/powerpoint/2010/main" val="16877131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288264" y="267494"/>
            <a:ext cx="8496922" cy="295466"/>
          </a:xfrm>
          <a:prstGeom prst="rect">
            <a:avLst/>
          </a:prstGeom>
        </p:spPr>
        <p:txBody>
          <a:bodyPr vert="horz" wrap="square" lIns="0" tIns="0" rIns="0" bIns="0" rtlCol="0" anchor="t">
            <a:noAutofit/>
          </a:bodyPr>
          <a:lstStyle>
            <a:lvl1pPr eaLnBrk="1" hangingPunct="1">
              <a:lnSpc>
                <a:spcPct val="80000"/>
              </a:lnSpc>
              <a:defRPr sz="1800" b="1">
                <a:solidFill>
                  <a:schemeClr val="accent1"/>
                </a:solidFill>
                <a:latin typeface="+mj-lt"/>
                <a:ea typeface="+mj-ea"/>
                <a:cs typeface="+mj-cs"/>
              </a:defRPr>
            </a:lvl1pPr>
          </a:lstStyle>
          <a:p>
            <a:pPr defTabSz="914400"/>
            <a:r>
              <a:rPr lang="en-GB" sz="2400" kern="0" dirty="0"/>
              <a:t>Panel Decision</a:t>
            </a:r>
          </a:p>
        </p:txBody>
      </p:sp>
      <p:sp>
        <p:nvSpPr>
          <p:cNvPr id="3" name="TextBox 2"/>
          <p:cNvSpPr txBox="1"/>
          <p:nvPr/>
        </p:nvSpPr>
        <p:spPr>
          <a:xfrm>
            <a:off x="215451" y="915566"/>
            <a:ext cx="8642547" cy="1677382"/>
          </a:xfrm>
          <a:prstGeom prst="rect">
            <a:avLst/>
          </a:prstGeom>
          <a:noFill/>
        </p:spPr>
        <p:txBody>
          <a:bodyPr wrap="square" lIns="0" tIns="0" rIns="0" bIns="0" rtlCol="0">
            <a:spAutoFit/>
          </a:bodyPr>
          <a:lstStyle/>
          <a:p>
            <a:r>
              <a:rPr lang="en-GB" sz="1600" dirty="0"/>
              <a:t>Does the Panel agree that:</a:t>
            </a:r>
          </a:p>
          <a:p>
            <a:endParaRPr lang="en-GB" sz="1600" dirty="0"/>
          </a:p>
          <a:p>
            <a:pPr marL="285750" indent="-285750">
              <a:buFont typeface="Arial" panose="020B0604020202020204" pitchFamily="34" charset="0"/>
              <a:buChar char="•"/>
            </a:pPr>
            <a:r>
              <a:rPr lang="en-GB" sz="1600" dirty="0"/>
              <a:t>This is a standard governance modification; and</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This modification should proceed to Code Administrator Consultation.</a:t>
            </a:r>
          </a:p>
          <a:p>
            <a:pPr algn="l"/>
            <a:endParaRPr lang="en-GB" sz="1600" dirty="0"/>
          </a:p>
          <a:p>
            <a:pPr algn="l"/>
            <a:endParaRPr lang="en-GB" sz="1300" dirty="0"/>
          </a:p>
        </p:txBody>
      </p:sp>
    </p:spTree>
    <p:extLst>
      <p:ext uri="{BB962C8B-B14F-4D97-AF65-F5344CB8AC3E}">
        <p14:creationId xmlns:p14="http://schemas.microsoft.com/office/powerpoint/2010/main" val="14207866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1E4C02E-A8B9-4488-9D84-2618BA396364}"/>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t="1706" b="1706"/>
          <a:stretch>
            <a:fillRect/>
          </a:stretch>
        </p:blipFill>
        <p:spPr/>
      </p:pic>
      <p:sp>
        <p:nvSpPr>
          <p:cNvPr id="6" name="Title 5">
            <a:extLst>
              <a:ext uri="{FF2B5EF4-FFF2-40B4-BE49-F238E27FC236}">
                <a16:creationId xmlns:a16="http://schemas.microsoft.com/office/drawing/2014/main" id="{8BDD3C92-58AD-48CF-B4A1-AE79D4320E1D}"/>
              </a:ext>
            </a:extLst>
          </p:cNvPr>
          <p:cNvSpPr>
            <a:spLocks noGrp="1"/>
          </p:cNvSpPr>
          <p:nvPr>
            <p:ph type="title"/>
          </p:nvPr>
        </p:nvSpPr>
        <p:spPr>
          <a:xfrm>
            <a:off x="323551" y="330854"/>
            <a:ext cx="2592688" cy="1592824"/>
          </a:xfrm>
        </p:spPr>
        <p:txBody>
          <a:bodyPr/>
          <a:lstStyle/>
          <a:p>
            <a:r>
              <a:rPr lang="en-GB" dirty="0"/>
              <a:t>CMP324 - Generation Zones – changes for RIIO-T2  </a:t>
            </a:r>
          </a:p>
        </p:txBody>
      </p:sp>
      <p:sp>
        <p:nvSpPr>
          <p:cNvPr id="9" name="Rectangle 8">
            <a:extLst>
              <a:ext uri="{FF2B5EF4-FFF2-40B4-BE49-F238E27FC236}">
                <a16:creationId xmlns:a16="http://schemas.microsoft.com/office/drawing/2014/main" id="{1CD1A1F2-DA36-4D7B-BC18-8A4A6C94ABA9}"/>
              </a:ext>
            </a:extLst>
          </p:cNvPr>
          <p:cNvSpPr/>
          <p:nvPr/>
        </p:nvSpPr>
        <p:spPr>
          <a:xfrm>
            <a:off x="9419215" y="2549178"/>
            <a:ext cx="1752087" cy="98040"/>
          </a:xfrm>
          <a:prstGeom prst="rect">
            <a:avLst/>
          </a:prstGeom>
          <a:solidFill>
            <a:schemeClr val="bg1">
              <a:lumMod val="95000"/>
            </a:schemeClr>
          </a:solidFill>
        </p:spPr>
        <p:txBody>
          <a:bodyPr wrap="square" lIns="0" tIns="0" rIns="0" bIns="0" rtlCol="0" anchor="ctr">
            <a:spAutoFit/>
          </a:bodyPr>
          <a:lstStyle/>
          <a:p>
            <a:r>
              <a:rPr lang="en-GB" sz="637" dirty="0">
                <a:cs typeface="Arial" panose="020B0604020202020204" pitchFamily="34" charset="0"/>
                <a:hlinkClick r:id="rId3"/>
              </a:rPr>
              <a:t>https://nationalgrid.onbrandcloud.com/login/</a:t>
            </a:r>
            <a:endParaRPr lang="en-GB" sz="637" dirty="0">
              <a:cs typeface="Arial" panose="020B0604020202020204" pitchFamily="34" charset="0"/>
            </a:endParaRPr>
          </a:p>
        </p:txBody>
      </p:sp>
      <p:sp>
        <p:nvSpPr>
          <p:cNvPr id="2" name="Text Placeholder 1"/>
          <p:cNvSpPr>
            <a:spLocks noGrp="1"/>
          </p:cNvSpPr>
          <p:nvPr>
            <p:ph type="body" sz="quarter" idx="15"/>
          </p:nvPr>
        </p:nvSpPr>
        <p:spPr>
          <a:xfrm>
            <a:off x="324001" y="1641835"/>
            <a:ext cx="2592238" cy="892552"/>
          </a:xfrm>
        </p:spPr>
        <p:txBody>
          <a:bodyPr/>
          <a:lstStyle/>
          <a:p>
            <a:pPr algn="l"/>
            <a:r>
              <a:rPr lang="en-GB" dirty="0"/>
              <a:t>Harriet Harmon</a:t>
            </a:r>
          </a:p>
          <a:p>
            <a:pPr algn="l"/>
            <a:r>
              <a:rPr lang="en-GB" dirty="0"/>
              <a:t>27 September 2019</a:t>
            </a:r>
          </a:p>
          <a:p>
            <a:pPr algn="l"/>
            <a:r>
              <a:rPr lang="en-GB" dirty="0"/>
              <a:t>CUSC Panel</a:t>
            </a:r>
          </a:p>
        </p:txBody>
      </p:sp>
    </p:spTree>
    <p:extLst>
      <p:ext uri="{BB962C8B-B14F-4D97-AF65-F5344CB8AC3E}">
        <p14:creationId xmlns:p14="http://schemas.microsoft.com/office/powerpoint/2010/main" val="26818958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3550" y="330855"/>
            <a:ext cx="7683808" cy="295466"/>
          </a:xfrm>
        </p:spPr>
        <p:txBody>
          <a:bodyPr/>
          <a:lstStyle/>
          <a:p>
            <a:r>
              <a:rPr lang="en-GB" dirty="0"/>
              <a:t>Critical Friend Feedback: CMP324</a:t>
            </a:r>
          </a:p>
        </p:txBody>
      </p:sp>
      <p:graphicFrame>
        <p:nvGraphicFramePr>
          <p:cNvPr id="2" name="Table 1"/>
          <p:cNvGraphicFramePr>
            <a:graphicFrameLocks noGrp="1"/>
          </p:cNvGraphicFramePr>
          <p:nvPr>
            <p:extLst>
              <p:ext uri="{D42A27DB-BD31-4B8C-83A1-F6EECF244321}">
                <p14:modId xmlns:p14="http://schemas.microsoft.com/office/powerpoint/2010/main" val="3902792510"/>
              </p:ext>
            </p:extLst>
          </p:nvPr>
        </p:nvGraphicFramePr>
        <p:xfrm>
          <a:off x="356664" y="946798"/>
          <a:ext cx="8319792" cy="2523307"/>
        </p:xfrm>
        <a:graphic>
          <a:graphicData uri="http://schemas.openxmlformats.org/drawingml/2006/table">
            <a:tbl>
              <a:tblPr firstRow="1" bandRow="1">
                <a:tableStyleId>{5C22544A-7EE6-4342-B048-85BDC9FD1C3A}</a:tableStyleId>
              </a:tblPr>
              <a:tblGrid>
                <a:gridCol w="3927304">
                  <a:extLst>
                    <a:ext uri="{9D8B030D-6E8A-4147-A177-3AD203B41FA5}">
                      <a16:colId xmlns:a16="http://schemas.microsoft.com/office/drawing/2014/main" val="2500286265"/>
                    </a:ext>
                  </a:extLst>
                </a:gridCol>
                <a:gridCol w="4392488">
                  <a:extLst>
                    <a:ext uri="{9D8B030D-6E8A-4147-A177-3AD203B41FA5}">
                      <a16:colId xmlns:a16="http://schemas.microsoft.com/office/drawing/2014/main" val="477721536"/>
                    </a:ext>
                  </a:extLst>
                </a:gridCol>
              </a:tblGrid>
              <a:tr h="400816">
                <a:tc>
                  <a:txBody>
                    <a:bodyPr/>
                    <a:lstStyle/>
                    <a:p>
                      <a:r>
                        <a:rPr lang="en-GB" baseline="0" dirty="0"/>
                        <a:t>Code Administrator comments</a:t>
                      </a:r>
                      <a:endParaRPr lang="en-US" dirty="0"/>
                    </a:p>
                  </a:txBody>
                  <a:tcPr/>
                </a:tc>
                <a:tc>
                  <a:txBody>
                    <a:bodyPr/>
                    <a:lstStyle/>
                    <a:p>
                      <a:r>
                        <a:rPr lang="en-GB" dirty="0"/>
                        <a:t>Amendments made by the Proposer</a:t>
                      </a:r>
                      <a:endParaRPr lang="en-US" dirty="0"/>
                    </a:p>
                  </a:txBody>
                  <a:tcPr/>
                </a:tc>
                <a:extLst>
                  <a:ext uri="{0D108BD9-81ED-4DB2-BD59-A6C34878D82A}">
                    <a16:rowId xmlns:a16="http://schemas.microsoft.com/office/drawing/2014/main" val="3978333255"/>
                  </a:ext>
                </a:extLst>
              </a:tr>
              <a:tr h="2122491">
                <a:tc>
                  <a:txBody>
                    <a:bodyPr/>
                    <a:lstStyle/>
                    <a:p>
                      <a:pPr marL="0" marR="0" lvl="0" indent="0" algn="just" defTabSz="91440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400" baseline="0" dirty="0"/>
                        <a:t>Restructured a couple of sections to make it easier for reader and defined acronyms</a:t>
                      </a:r>
                    </a:p>
                    <a:p>
                      <a:pPr marL="0" indent="0">
                        <a:buFont typeface="Wingdings" panose="05000000000000000000" pitchFamily="2" charset="2"/>
                        <a:buNone/>
                      </a:pPr>
                      <a:endParaRPr lang="en-GB" sz="1400" baseline="0" dirty="0">
                        <a:highlight>
                          <a:srgbClr val="FFFF00"/>
                        </a:highlight>
                      </a:endParaRPr>
                    </a:p>
                  </a:txBody>
                  <a:tcPr/>
                </a:tc>
                <a:tc>
                  <a:txBody>
                    <a:bodyPr/>
                    <a:lstStyle/>
                    <a:p>
                      <a:pPr marL="0" indent="0" algn="just">
                        <a:buFont typeface="Wingdings" panose="05000000000000000000" pitchFamily="2" charset="2"/>
                        <a:buNone/>
                      </a:pPr>
                      <a:r>
                        <a:rPr lang="en-GB" sz="1400" baseline="0" dirty="0"/>
                        <a:t>All amendments on acronyms accepted by Proposer</a:t>
                      </a:r>
                    </a:p>
                    <a:p>
                      <a:pPr marL="0" indent="0" algn="just">
                        <a:buFont typeface="Wingdings" panose="05000000000000000000" pitchFamily="2" charset="2"/>
                        <a:buNone/>
                      </a:pPr>
                      <a:endParaRPr lang="en-GB" sz="1400" baseline="0" dirty="0"/>
                    </a:p>
                    <a:p>
                      <a:pPr marL="0" indent="0" algn="just">
                        <a:buFont typeface="Wingdings" panose="05000000000000000000" pitchFamily="2" charset="2"/>
                        <a:buNone/>
                      </a:pPr>
                      <a:r>
                        <a:rPr lang="en-GB" sz="1400" baseline="0" dirty="0"/>
                        <a:t>Proposer didn’t accept all proposed wording amendments as this would potentially alter the intended meaning</a:t>
                      </a:r>
                    </a:p>
                  </a:txBody>
                  <a:tcPr/>
                </a:tc>
                <a:extLst>
                  <a:ext uri="{0D108BD9-81ED-4DB2-BD59-A6C34878D82A}">
                    <a16:rowId xmlns:a16="http://schemas.microsoft.com/office/drawing/2014/main" val="3453892812"/>
                  </a:ext>
                </a:extLst>
              </a:tr>
            </a:tbl>
          </a:graphicData>
        </a:graphic>
      </p:graphicFrame>
    </p:spTree>
    <p:extLst>
      <p:ext uri="{BB962C8B-B14F-4D97-AF65-F5344CB8AC3E}">
        <p14:creationId xmlns:p14="http://schemas.microsoft.com/office/powerpoint/2010/main" val="35030693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3550" y="330855"/>
            <a:ext cx="7683808" cy="295466"/>
          </a:xfrm>
        </p:spPr>
        <p:txBody>
          <a:bodyPr/>
          <a:lstStyle/>
          <a:p>
            <a:r>
              <a:rPr lang="en-GB" dirty="0"/>
              <a:t>Proposer Recommended Governance Route </a:t>
            </a:r>
          </a:p>
        </p:txBody>
      </p:sp>
      <p:sp>
        <p:nvSpPr>
          <p:cNvPr id="5" name="TextBox 4"/>
          <p:cNvSpPr txBox="1"/>
          <p:nvPr/>
        </p:nvSpPr>
        <p:spPr>
          <a:xfrm>
            <a:off x="261731" y="946798"/>
            <a:ext cx="8496922" cy="984885"/>
          </a:xfrm>
          <a:prstGeom prst="rect">
            <a:avLst/>
          </a:prstGeom>
          <a:noFill/>
        </p:spPr>
        <p:txBody>
          <a:bodyPr wrap="square" lIns="0" tIns="0" rIns="0" bIns="0" rtlCol="0">
            <a:spAutoFit/>
          </a:bodyPr>
          <a:lstStyle/>
          <a:p>
            <a:pPr algn="l"/>
            <a:r>
              <a:rPr lang="en-GB" sz="1600" dirty="0"/>
              <a:t>The Proposer recommends that this modification follows the standard governance route and proceed to workgroup.</a:t>
            </a:r>
          </a:p>
          <a:p>
            <a:pPr algn="l"/>
            <a:endParaRPr lang="en-GB" sz="1600" dirty="0"/>
          </a:p>
          <a:p>
            <a:pPr algn="l"/>
            <a:r>
              <a:rPr lang="en-GB" sz="1600" dirty="0"/>
              <a:t>Timeline will be agreed at 1</a:t>
            </a:r>
            <a:r>
              <a:rPr lang="en-GB" sz="1600" baseline="30000" dirty="0"/>
              <a:t>st</a:t>
            </a:r>
            <a:r>
              <a:rPr lang="en-GB" sz="1600" dirty="0"/>
              <a:t> workgroup meeting.</a:t>
            </a:r>
          </a:p>
        </p:txBody>
      </p:sp>
    </p:spTree>
    <p:extLst>
      <p:ext uri="{BB962C8B-B14F-4D97-AF65-F5344CB8AC3E}">
        <p14:creationId xmlns:p14="http://schemas.microsoft.com/office/powerpoint/2010/main" val="9981341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288264" y="267494"/>
            <a:ext cx="8496922" cy="295466"/>
          </a:xfrm>
          <a:prstGeom prst="rect">
            <a:avLst/>
          </a:prstGeom>
        </p:spPr>
        <p:txBody>
          <a:bodyPr vert="horz" wrap="square" lIns="0" tIns="0" rIns="0" bIns="0" rtlCol="0" anchor="t">
            <a:noAutofit/>
          </a:bodyPr>
          <a:lstStyle>
            <a:lvl1pPr eaLnBrk="1" hangingPunct="1">
              <a:lnSpc>
                <a:spcPct val="80000"/>
              </a:lnSpc>
              <a:defRPr sz="1800" b="1">
                <a:solidFill>
                  <a:schemeClr val="accent1"/>
                </a:solidFill>
                <a:latin typeface="+mj-lt"/>
                <a:ea typeface="+mj-ea"/>
                <a:cs typeface="+mj-cs"/>
              </a:defRPr>
            </a:lvl1pPr>
          </a:lstStyle>
          <a:p>
            <a:pPr defTabSz="914400"/>
            <a:r>
              <a:rPr lang="en-GB" sz="2400" kern="0" dirty="0"/>
              <a:t>Panel Decision</a:t>
            </a:r>
          </a:p>
        </p:txBody>
      </p:sp>
      <p:sp>
        <p:nvSpPr>
          <p:cNvPr id="3" name="TextBox 2"/>
          <p:cNvSpPr txBox="1"/>
          <p:nvPr/>
        </p:nvSpPr>
        <p:spPr>
          <a:xfrm>
            <a:off x="215451" y="915566"/>
            <a:ext cx="8642547" cy="1677382"/>
          </a:xfrm>
          <a:prstGeom prst="rect">
            <a:avLst/>
          </a:prstGeom>
          <a:noFill/>
        </p:spPr>
        <p:txBody>
          <a:bodyPr wrap="square" lIns="0" tIns="0" rIns="0" bIns="0" rtlCol="0">
            <a:spAutoFit/>
          </a:bodyPr>
          <a:lstStyle/>
          <a:p>
            <a:r>
              <a:rPr lang="en-GB" sz="1600" dirty="0"/>
              <a:t>Does the Panel agree that:</a:t>
            </a:r>
          </a:p>
          <a:p>
            <a:endParaRPr lang="en-GB" sz="1600" dirty="0"/>
          </a:p>
          <a:p>
            <a:pPr marL="285750" indent="-285750">
              <a:buFont typeface="Arial" panose="020B0604020202020204" pitchFamily="34" charset="0"/>
              <a:buChar char="•"/>
            </a:pPr>
            <a:r>
              <a:rPr lang="en-GB" sz="1600" dirty="0"/>
              <a:t>This is a standard governance modification; and</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This modification should proceed to Workgroup.</a:t>
            </a:r>
          </a:p>
          <a:p>
            <a:pPr algn="l"/>
            <a:endParaRPr lang="en-GB" sz="1600" dirty="0"/>
          </a:p>
          <a:p>
            <a:pPr algn="l"/>
            <a:endParaRPr lang="en-GB" sz="1300" dirty="0"/>
          </a:p>
        </p:txBody>
      </p:sp>
    </p:spTree>
    <p:extLst>
      <p:ext uri="{BB962C8B-B14F-4D97-AF65-F5344CB8AC3E}">
        <p14:creationId xmlns:p14="http://schemas.microsoft.com/office/powerpoint/2010/main" val="10195382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1E4C02E-A8B9-4488-9D84-2618BA396364}"/>
              </a:ext>
            </a:extLst>
          </p:cNvPr>
          <p:cNvPicPr>
            <a:picLocks noGrp="1" noChangeAspect="1"/>
          </p:cNvPicPr>
          <p:nvPr>
            <p:ph type="pic" sz="quarter" idx="18"/>
          </p:nvPr>
        </p:nvPicPr>
        <p:blipFill rotWithShape="1">
          <a:blip r:embed="rId2">
            <a:extLst>
              <a:ext uri="{28A0092B-C50C-407E-A947-70E740481C1C}">
                <a14:useLocalDpi xmlns:a14="http://schemas.microsoft.com/office/drawing/2010/main" val="0"/>
              </a:ext>
            </a:extLst>
          </a:blip>
          <a:srcRect l="9324" r="9324"/>
          <a:stretch/>
        </p:blipFill>
        <p:spPr/>
      </p:pic>
      <p:sp>
        <p:nvSpPr>
          <p:cNvPr id="12" name="Rectangle 11">
            <a:extLst>
              <a:ext uri="{FF2B5EF4-FFF2-40B4-BE49-F238E27FC236}">
                <a16:creationId xmlns:a16="http://schemas.microsoft.com/office/drawing/2014/main" id="{45893458-BB27-4306-B44E-55E6F4694536}"/>
              </a:ext>
            </a:extLst>
          </p:cNvPr>
          <p:cNvSpPr/>
          <p:nvPr/>
        </p:nvSpPr>
        <p:spPr>
          <a:xfrm>
            <a:off x="9350411" y="2368429"/>
            <a:ext cx="1729185" cy="92333"/>
          </a:xfrm>
          <a:prstGeom prst="rect">
            <a:avLst/>
          </a:prstGeom>
          <a:solidFill>
            <a:schemeClr val="bg1">
              <a:lumMod val="95000"/>
            </a:schemeClr>
          </a:solidFill>
        </p:spPr>
        <p:txBody>
          <a:bodyPr wrap="square" lIns="0" tIns="0" rIns="0" bIns="0" rtlCol="0" anchor="ctr">
            <a:spAutoFit/>
          </a:bodyPr>
          <a:lstStyle/>
          <a:p>
            <a:pPr marL="0" marR="0" lvl="0" indent="0" algn="l" defTabSz="415869"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srgbClr val="454545"/>
                </a:solidFill>
                <a:effectLst/>
                <a:uLnTx/>
                <a:uFillTx/>
                <a:latin typeface="Arial" panose="020B0604020202020204"/>
                <a:ea typeface="+mn-ea"/>
                <a:cs typeface="Arial" panose="020B0604020202020204" pitchFamily="34" charset="0"/>
                <a:hlinkClick r:id="rId3"/>
              </a:rPr>
              <a:t>https://nationalgrid.onbrandcloud.com/login/</a:t>
            </a:r>
            <a:endParaRPr kumimoji="0" lang="en-GB" sz="600" b="0" i="0" u="none" strike="noStrike" kern="1200" cap="none" spc="0" normalizeH="0" baseline="0" noProof="0" dirty="0">
              <a:ln>
                <a:noFill/>
              </a:ln>
              <a:solidFill>
                <a:srgbClr val="454545"/>
              </a:solidFill>
              <a:effectLst/>
              <a:uLnTx/>
              <a:uFillTx/>
              <a:latin typeface="Arial" panose="020B0604020202020204"/>
              <a:ea typeface="+mn-ea"/>
              <a:cs typeface="Arial" panose="020B0604020202020204" pitchFamily="34" charset="0"/>
            </a:endParaRPr>
          </a:p>
        </p:txBody>
      </p:sp>
      <p:sp>
        <p:nvSpPr>
          <p:cNvPr id="7" name="Title 20">
            <a:extLst/>
          </p:cNvPr>
          <p:cNvSpPr txBox="1">
            <a:spLocks/>
          </p:cNvSpPr>
          <p:nvPr/>
        </p:nvSpPr>
        <p:spPr>
          <a:xfrm>
            <a:off x="107504" y="267494"/>
            <a:ext cx="2880320" cy="432048"/>
          </a:xfrm>
          <a:prstGeom prst="rect">
            <a:avLst/>
          </a:prstGeom>
        </p:spPr>
        <p:txBody>
          <a:bodyPr vert="horz" wrap="square" lIns="0" tIns="0" rIns="0" bIns="0" rtlCol="0" anchor="t">
            <a:noAutofit/>
          </a:bodyPr>
          <a:lstStyle>
            <a:lvl1pPr eaLnBrk="1" hangingPunct="1">
              <a:lnSpc>
                <a:spcPct val="80000"/>
              </a:lnSpc>
              <a:defRPr sz="1800" b="1">
                <a:solidFill>
                  <a:schemeClr val="accent1"/>
                </a:solidFill>
                <a:latin typeface="+mj-lt"/>
                <a:ea typeface="+mj-ea"/>
                <a:cs typeface="+mj-cs"/>
              </a:defRPr>
            </a:lvl1pPr>
          </a:lstStyle>
          <a:p>
            <a:pPr marL="0" marR="0" lvl="0" indent="0" algn="l" defTabSz="914378" rtl="0" eaLnBrk="1" fontAlgn="auto" latinLnBrk="0" hangingPunct="1">
              <a:lnSpc>
                <a:spcPct val="80000"/>
              </a:lnSpc>
              <a:spcBef>
                <a:spcPts val="0"/>
              </a:spcBef>
              <a:spcAft>
                <a:spcPts val="0"/>
              </a:spcAft>
              <a:buClrTx/>
              <a:buSzTx/>
              <a:buFontTx/>
              <a:buNone/>
              <a:tabLst/>
              <a:defRPr/>
            </a:pPr>
            <a:r>
              <a:rPr kumimoji="0" lang="en-GB" sz="2400" b="1" i="0" u="none" strike="noStrike" kern="0" cap="none" spc="0" normalizeH="0" baseline="0" noProof="0" dirty="0">
                <a:ln>
                  <a:noFill/>
                </a:ln>
                <a:solidFill>
                  <a:srgbClr val="F26522"/>
                </a:solidFill>
                <a:effectLst/>
                <a:uLnTx/>
                <a:uFillTx/>
                <a:latin typeface="Arial" panose="020B0604020202020204"/>
                <a:ea typeface="+mj-ea"/>
                <a:cs typeface="+mj-cs"/>
              </a:rPr>
              <a:t>Break</a:t>
            </a:r>
            <a:br>
              <a:rPr kumimoji="0" lang="en-GB" sz="1800" b="1" i="0" u="none" strike="noStrike" kern="0" cap="none" spc="0" normalizeH="0" baseline="0" noProof="0" dirty="0">
                <a:ln>
                  <a:noFill/>
                </a:ln>
                <a:solidFill>
                  <a:srgbClr val="F26522"/>
                </a:solidFill>
                <a:effectLst/>
                <a:uLnTx/>
                <a:uFillTx/>
                <a:latin typeface="Arial" panose="020B0604020202020204"/>
                <a:ea typeface="+mj-ea"/>
                <a:cs typeface="+mj-cs"/>
              </a:rPr>
            </a:br>
            <a:br>
              <a:rPr kumimoji="0" lang="en-GB" sz="1800" b="1" i="0" u="none" strike="noStrike" kern="0" cap="none" spc="0" normalizeH="0" baseline="0" noProof="0" dirty="0">
                <a:ln>
                  <a:noFill/>
                </a:ln>
                <a:solidFill>
                  <a:srgbClr val="F26522"/>
                </a:solidFill>
                <a:effectLst/>
                <a:uLnTx/>
                <a:uFillTx/>
                <a:latin typeface="Arial" panose="020B0604020202020204"/>
                <a:ea typeface="+mj-ea"/>
                <a:cs typeface="+mj-cs"/>
              </a:rPr>
            </a:br>
            <a:br>
              <a:rPr kumimoji="0" lang="en-GB" sz="1800" b="1" i="0" u="none" strike="noStrike" kern="0" cap="none" spc="0" normalizeH="0" baseline="0" noProof="0" dirty="0">
                <a:ln>
                  <a:noFill/>
                </a:ln>
                <a:solidFill>
                  <a:srgbClr val="F26522"/>
                </a:solidFill>
                <a:effectLst/>
                <a:uLnTx/>
                <a:uFillTx/>
                <a:latin typeface="Arial" panose="020B0604020202020204"/>
                <a:ea typeface="+mj-ea"/>
                <a:cs typeface="+mj-cs"/>
              </a:rPr>
            </a:br>
            <a:endParaRPr kumimoji="0" lang="en-GB" sz="1800" b="1" i="0" u="none" strike="noStrike" kern="0" cap="none" spc="0" normalizeH="0" baseline="0" noProof="0" dirty="0">
              <a:ln>
                <a:noFill/>
              </a:ln>
              <a:solidFill>
                <a:srgbClr val="F26522"/>
              </a:solidFill>
              <a:effectLst/>
              <a:uLnTx/>
              <a:uFillTx/>
              <a:latin typeface="Arial" panose="020B0604020202020204"/>
              <a:ea typeface="+mj-ea"/>
              <a:cs typeface="+mj-cs"/>
            </a:endParaRPr>
          </a:p>
        </p:txBody>
      </p:sp>
      <p:pic>
        <p:nvPicPr>
          <p:cNvPr id="6" name="Picture Placeholder 4">
            <a:extLst/>
          </p:cNvPr>
          <p:cNvPicPr>
            <a:picLocks noGrp="1" noChangeAspect="1"/>
          </p:cNvPicPr>
          <p:nvPr>
            <p:ph type="pic" sz="quarter" idx="4294967295"/>
          </p:nvPr>
        </p:nvPicPr>
        <p:blipFill rotWithShape="1">
          <a:blip r:embed="rId2">
            <a:extLst>
              <a:ext uri="{28A0092B-C50C-407E-A947-70E740481C1C}">
                <a14:useLocalDpi xmlns:a14="http://schemas.microsoft.com/office/drawing/2010/main" val="0"/>
              </a:ext>
            </a:extLst>
          </a:blip>
          <a:srcRect l="9324" r="9324"/>
          <a:stretch/>
        </p:blipFill>
        <p:spPr>
          <a:xfrm>
            <a:off x="1691680" y="0"/>
            <a:ext cx="7452320" cy="5142778"/>
          </a:xfrm>
          <a:custGeom>
            <a:avLst/>
            <a:gdLst>
              <a:gd name="connsiteX0" fmla="*/ 925004 w 5589240"/>
              <a:gd name="connsiteY0" fmla="*/ 0 h 5142778"/>
              <a:gd name="connsiteX1" fmla="*/ 1584176 w 5589240"/>
              <a:gd name="connsiteY1" fmla="*/ 0 h 5142778"/>
              <a:gd name="connsiteX2" fmla="*/ 1763212 w 5589240"/>
              <a:gd name="connsiteY2" fmla="*/ 0 h 5142778"/>
              <a:gd name="connsiteX3" fmla="*/ 5589240 w 5589240"/>
              <a:gd name="connsiteY3" fmla="*/ 0 h 5142778"/>
              <a:gd name="connsiteX4" fmla="*/ 5589240 w 5589240"/>
              <a:gd name="connsiteY4" fmla="*/ 4345781 h 5142778"/>
              <a:gd name="connsiteX5" fmla="*/ 5589238 w 5589240"/>
              <a:gd name="connsiteY5" fmla="*/ 4345781 h 5142778"/>
              <a:gd name="connsiteX6" fmla="*/ 5589238 w 5589240"/>
              <a:gd name="connsiteY6" fmla="*/ 4344165 h 5142778"/>
              <a:gd name="connsiteX7" fmla="*/ 5540450 w 5589240"/>
              <a:gd name="connsiteY7" fmla="*/ 4326824 h 5142778"/>
              <a:gd name="connsiteX8" fmla="*/ 5492379 w 5589240"/>
              <a:gd name="connsiteY8" fmla="*/ 4310591 h 5142778"/>
              <a:gd name="connsiteX9" fmla="*/ 5445012 w 5589240"/>
              <a:gd name="connsiteY9" fmla="*/ 4295447 h 5142778"/>
              <a:gd name="connsiteX10" fmla="*/ 5398338 w 5589240"/>
              <a:gd name="connsiteY10" fmla="*/ 4281374 h 5142778"/>
              <a:gd name="connsiteX11" fmla="*/ 5352340 w 5589240"/>
              <a:gd name="connsiteY11" fmla="*/ 4268353 h 5142778"/>
              <a:gd name="connsiteX12" fmla="*/ 5307008 w 5589240"/>
              <a:gd name="connsiteY12" fmla="*/ 4256365 h 5142778"/>
              <a:gd name="connsiteX13" fmla="*/ 5262327 w 5589240"/>
              <a:gd name="connsiteY13" fmla="*/ 4245394 h 5142778"/>
              <a:gd name="connsiteX14" fmla="*/ 5218286 w 5589240"/>
              <a:gd name="connsiteY14" fmla="*/ 4235421 h 5142778"/>
              <a:gd name="connsiteX15" fmla="*/ 5174871 w 5589240"/>
              <a:gd name="connsiteY15" fmla="*/ 4226427 h 5142778"/>
              <a:gd name="connsiteX16" fmla="*/ 5132068 w 5589240"/>
              <a:gd name="connsiteY16" fmla="*/ 4218394 h 5142778"/>
              <a:gd name="connsiteX17" fmla="*/ 5089864 w 5589240"/>
              <a:gd name="connsiteY17" fmla="*/ 4211304 h 5142778"/>
              <a:gd name="connsiteX18" fmla="*/ 5048250 w 5589240"/>
              <a:gd name="connsiteY18" fmla="*/ 4205138 h 5142778"/>
              <a:gd name="connsiteX19" fmla="*/ 5027658 w 5589240"/>
              <a:gd name="connsiteY19" fmla="*/ 4202397 h 5142778"/>
              <a:gd name="connsiteX20" fmla="*/ 5007207 w 5589240"/>
              <a:gd name="connsiteY20" fmla="*/ 4199880 h 5142778"/>
              <a:gd name="connsiteX21" fmla="*/ 4986898 w 5589240"/>
              <a:gd name="connsiteY21" fmla="*/ 4197584 h 5142778"/>
              <a:gd name="connsiteX22" fmla="*/ 4966726 w 5589240"/>
              <a:gd name="connsiteY22" fmla="*/ 4195509 h 5142778"/>
              <a:gd name="connsiteX23" fmla="*/ 4946692 w 5589240"/>
              <a:gd name="connsiteY23" fmla="*/ 4193650 h 5142778"/>
              <a:gd name="connsiteX24" fmla="*/ 4926792 w 5589240"/>
              <a:gd name="connsiteY24" fmla="*/ 4192007 h 5142778"/>
              <a:gd name="connsiteX25" fmla="*/ 4907028 w 5589240"/>
              <a:gd name="connsiteY25" fmla="*/ 4190577 h 5142778"/>
              <a:gd name="connsiteX26" fmla="*/ 4887393 w 5589240"/>
              <a:gd name="connsiteY26" fmla="*/ 4189358 h 5142778"/>
              <a:gd name="connsiteX27" fmla="*/ 4867891 w 5589240"/>
              <a:gd name="connsiteY27" fmla="*/ 4188346 h 5142778"/>
              <a:gd name="connsiteX28" fmla="*/ 4848516 w 5589240"/>
              <a:gd name="connsiteY28" fmla="*/ 4187541 h 5142778"/>
              <a:gd name="connsiteX29" fmla="*/ 4829270 w 5589240"/>
              <a:gd name="connsiteY29" fmla="*/ 4186940 h 5142778"/>
              <a:gd name="connsiteX30" fmla="*/ 4810148 w 5589240"/>
              <a:gd name="connsiteY30" fmla="*/ 4186540 h 5142778"/>
              <a:gd name="connsiteX31" fmla="*/ 4791151 w 5589240"/>
              <a:gd name="connsiteY31" fmla="*/ 4186339 h 5142778"/>
              <a:gd name="connsiteX32" fmla="*/ 4772275 w 5589240"/>
              <a:gd name="connsiteY32" fmla="*/ 4186336 h 5142778"/>
              <a:gd name="connsiteX33" fmla="*/ 4753521 w 5589240"/>
              <a:gd name="connsiteY33" fmla="*/ 4186526 h 5142778"/>
              <a:gd name="connsiteX34" fmla="*/ 4734884 w 5589240"/>
              <a:gd name="connsiteY34" fmla="*/ 4186909 h 5142778"/>
              <a:gd name="connsiteX35" fmla="*/ 4716367 w 5589240"/>
              <a:gd name="connsiteY35" fmla="*/ 4187483 h 5142778"/>
              <a:gd name="connsiteX36" fmla="*/ 4697964 w 5589240"/>
              <a:gd name="connsiteY36" fmla="*/ 4188243 h 5142778"/>
              <a:gd name="connsiteX37" fmla="*/ 4679676 w 5589240"/>
              <a:gd name="connsiteY37" fmla="*/ 4189190 h 5142778"/>
              <a:gd name="connsiteX38" fmla="*/ 4661500 w 5589240"/>
              <a:gd name="connsiteY38" fmla="*/ 4190320 h 5142778"/>
              <a:gd name="connsiteX39" fmla="*/ 4643435 w 5589240"/>
              <a:gd name="connsiteY39" fmla="*/ 4191630 h 5142778"/>
              <a:gd name="connsiteX40" fmla="*/ 4625479 w 5589240"/>
              <a:gd name="connsiteY40" fmla="*/ 4193119 h 5142778"/>
              <a:gd name="connsiteX41" fmla="*/ 4607631 w 5589240"/>
              <a:gd name="connsiteY41" fmla="*/ 4194785 h 5142778"/>
              <a:gd name="connsiteX42" fmla="*/ 4589889 w 5589240"/>
              <a:gd name="connsiteY42" fmla="*/ 4196625 h 5142778"/>
              <a:gd name="connsiteX43" fmla="*/ 4572251 w 5589240"/>
              <a:gd name="connsiteY43" fmla="*/ 4198636 h 5142778"/>
              <a:gd name="connsiteX44" fmla="*/ 4554716 w 5589240"/>
              <a:gd name="connsiteY44" fmla="*/ 4200817 h 5142778"/>
              <a:gd name="connsiteX45" fmla="*/ 4537282 w 5589240"/>
              <a:gd name="connsiteY45" fmla="*/ 4203166 h 5142778"/>
              <a:gd name="connsiteX46" fmla="*/ 4519948 w 5589240"/>
              <a:gd name="connsiteY46" fmla="*/ 4205679 h 5142778"/>
              <a:gd name="connsiteX47" fmla="*/ 4502712 w 5589240"/>
              <a:gd name="connsiteY47" fmla="*/ 4208355 h 5142778"/>
              <a:gd name="connsiteX48" fmla="*/ 4485571 w 5589240"/>
              <a:gd name="connsiteY48" fmla="*/ 4211191 h 5142778"/>
              <a:gd name="connsiteX49" fmla="*/ 4451572 w 5589240"/>
              <a:gd name="connsiteY49" fmla="*/ 4217335 h 5142778"/>
              <a:gd name="connsiteX50" fmla="*/ 4417939 w 5589240"/>
              <a:gd name="connsiteY50" fmla="*/ 4224094 h 5142778"/>
              <a:gd name="connsiteX51" fmla="*/ 4368146 w 5589240"/>
              <a:gd name="connsiteY51" fmla="*/ 4235344 h 5142778"/>
              <a:gd name="connsiteX52" fmla="*/ 4335369 w 5589240"/>
              <a:gd name="connsiteY52" fmla="*/ 4243558 h 5142778"/>
              <a:gd name="connsiteX53" fmla="*/ 4302911 w 5589240"/>
              <a:gd name="connsiteY53" fmla="*/ 4252322 h 5142778"/>
              <a:gd name="connsiteX54" fmla="*/ 4270761 w 5589240"/>
              <a:gd name="connsiteY54" fmla="*/ 4261618 h 5142778"/>
              <a:gd name="connsiteX55" fmla="*/ 4238903 w 5589240"/>
              <a:gd name="connsiteY55" fmla="*/ 4271428 h 5142778"/>
              <a:gd name="connsiteX56" fmla="*/ 4207327 w 5589240"/>
              <a:gd name="connsiteY56" fmla="*/ 4281734 h 5142778"/>
              <a:gd name="connsiteX57" fmla="*/ 4176018 w 5589240"/>
              <a:gd name="connsiteY57" fmla="*/ 4292517 h 5142778"/>
              <a:gd name="connsiteX58" fmla="*/ 4144964 w 5589240"/>
              <a:gd name="connsiteY58" fmla="*/ 4303758 h 5142778"/>
              <a:gd name="connsiteX59" fmla="*/ 4114151 w 5589240"/>
              <a:gd name="connsiteY59" fmla="*/ 4315440 h 5142778"/>
              <a:gd name="connsiteX60" fmla="*/ 4083566 w 5589240"/>
              <a:gd name="connsiteY60" fmla="*/ 4327545 h 5142778"/>
              <a:gd name="connsiteX61" fmla="*/ 4053198 w 5589240"/>
              <a:gd name="connsiteY61" fmla="*/ 4340054 h 5142778"/>
              <a:gd name="connsiteX62" fmla="*/ 4023031 w 5589240"/>
              <a:gd name="connsiteY62" fmla="*/ 4352948 h 5142778"/>
              <a:gd name="connsiteX63" fmla="*/ 3993054 w 5589240"/>
              <a:gd name="connsiteY63" fmla="*/ 4366210 h 5142778"/>
              <a:gd name="connsiteX64" fmla="*/ 3963254 w 5589240"/>
              <a:gd name="connsiteY64" fmla="*/ 4379822 h 5142778"/>
              <a:gd name="connsiteX65" fmla="*/ 3918855 w 5589240"/>
              <a:gd name="connsiteY65" fmla="*/ 4400854 h 5142778"/>
              <a:gd name="connsiteX66" fmla="*/ 3874780 w 5589240"/>
              <a:gd name="connsiteY66" fmla="*/ 4422570 h 5142778"/>
              <a:gd name="connsiteX67" fmla="*/ 3830984 w 5589240"/>
              <a:gd name="connsiteY67" fmla="*/ 4444908 h 5142778"/>
              <a:gd name="connsiteX68" fmla="*/ 3787424 w 5589240"/>
              <a:gd name="connsiteY68" fmla="*/ 4467805 h 5142778"/>
              <a:gd name="connsiteX69" fmla="*/ 3729634 w 5589240"/>
              <a:gd name="connsiteY69" fmla="*/ 4499099 h 5142778"/>
              <a:gd name="connsiteX70" fmla="*/ 3643361 w 5589240"/>
              <a:gd name="connsiteY70" fmla="*/ 4547383 h 5142778"/>
              <a:gd name="connsiteX71" fmla="*/ 3427694 w 5589240"/>
              <a:gd name="connsiteY71" fmla="*/ 4672140 h 5142778"/>
              <a:gd name="connsiteX72" fmla="*/ 3267070 w 5589240"/>
              <a:gd name="connsiteY72" fmla="*/ 4763822 h 5142778"/>
              <a:gd name="connsiteX73" fmla="*/ 3192696 w 5589240"/>
              <a:gd name="connsiteY73" fmla="*/ 4804607 h 5142778"/>
              <a:gd name="connsiteX74" fmla="*/ 3132387 w 5589240"/>
              <a:gd name="connsiteY74" fmla="*/ 4836560 h 5142778"/>
              <a:gd name="connsiteX75" fmla="*/ 3086616 w 5589240"/>
              <a:gd name="connsiteY75" fmla="*/ 4860036 h 5142778"/>
              <a:gd name="connsiteX76" fmla="*/ 3040332 w 5589240"/>
              <a:gd name="connsiteY76" fmla="*/ 4883024 h 5142778"/>
              <a:gd name="connsiteX77" fmla="*/ 2993492 w 5589240"/>
              <a:gd name="connsiteY77" fmla="*/ 4905462 h 5142778"/>
              <a:gd name="connsiteX78" fmla="*/ 2946052 w 5589240"/>
              <a:gd name="connsiteY78" fmla="*/ 4927290 h 5142778"/>
              <a:gd name="connsiteX79" fmla="*/ 2914070 w 5589240"/>
              <a:gd name="connsiteY79" fmla="*/ 4941472 h 5142778"/>
              <a:gd name="connsiteX80" fmla="*/ 2881789 w 5589240"/>
              <a:gd name="connsiteY80" fmla="*/ 4955337 h 5142778"/>
              <a:gd name="connsiteX81" fmla="*/ 2849196 w 5589240"/>
              <a:gd name="connsiteY81" fmla="*/ 4968866 h 5142778"/>
              <a:gd name="connsiteX82" fmla="*/ 2816278 w 5589240"/>
              <a:gd name="connsiteY82" fmla="*/ 4982041 h 5142778"/>
              <a:gd name="connsiteX83" fmla="*/ 2783021 w 5589240"/>
              <a:gd name="connsiteY83" fmla="*/ 4994845 h 5142778"/>
              <a:gd name="connsiteX84" fmla="*/ 2749413 w 5589240"/>
              <a:gd name="connsiteY84" fmla="*/ 5007258 h 5142778"/>
              <a:gd name="connsiteX85" fmla="*/ 2715440 w 5589240"/>
              <a:gd name="connsiteY85" fmla="*/ 5019263 h 5142778"/>
              <a:gd name="connsiteX86" fmla="*/ 2681090 w 5589240"/>
              <a:gd name="connsiteY86" fmla="*/ 5030841 h 5142778"/>
              <a:gd name="connsiteX87" fmla="*/ 2646349 w 5589240"/>
              <a:gd name="connsiteY87" fmla="*/ 5041974 h 5142778"/>
              <a:gd name="connsiteX88" fmla="*/ 2611205 w 5589240"/>
              <a:gd name="connsiteY88" fmla="*/ 5052643 h 5142778"/>
              <a:gd name="connsiteX89" fmla="*/ 2575645 w 5589240"/>
              <a:gd name="connsiteY89" fmla="*/ 5062831 h 5142778"/>
              <a:gd name="connsiteX90" fmla="*/ 2539655 w 5589240"/>
              <a:gd name="connsiteY90" fmla="*/ 5072519 h 5142778"/>
              <a:gd name="connsiteX91" fmla="*/ 2503222 w 5589240"/>
              <a:gd name="connsiteY91" fmla="*/ 5081689 h 5142778"/>
              <a:gd name="connsiteX92" fmla="*/ 2466334 w 5589240"/>
              <a:gd name="connsiteY92" fmla="*/ 5090323 h 5142778"/>
              <a:gd name="connsiteX93" fmla="*/ 2428977 w 5589240"/>
              <a:gd name="connsiteY93" fmla="*/ 5098402 h 5142778"/>
              <a:gd name="connsiteX94" fmla="*/ 2391138 w 5589240"/>
              <a:gd name="connsiteY94" fmla="*/ 5105908 h 5142778"/>
              <a:gd name="connsiteX95" fmla="*/ 2352805 w 5589240"/>
              <a:gd name="connsiteY95" fmla="*/ 5112824 h 5142778"/>
              <a:gd name="connsiteX96" fmla="*/ 2313964 w 5589240"/>
              <a:gd name="connsiteY96" fmla="*/ 5119129 h 5142778"/>
              <a:gd name="connsiteX97" fmla="*/ 2274602 w 5589240"/>
              <a:gd name="connsiteY97" fmla="*/ 5124807 h 5142778"/>
              <a:gd name="connsiteX98" fmla="*/ 2234707 w 5589240"/>
              <a:gd name="connsiteY98" fmla="*/ 5129839 h 5142778"/>
              <a:gd name="connsiteX99" fmla="*/ 2194264 w 5589240"/>
              <a:gd name="connsiteY99" fmla="*/ 5134207 h 5142778"/>
              <a:gd name="connsiteX100" fmla="*/ 2153262 w 5589240"/>
              <a:gd name="connsiteY100" fmla="*/ 5137893 h 5142778"/>
              <a:gd name="connsiteX101" fmla="*/ 2111687 w 5589240"/>
              <a:gd name="connsiteY101" fmla="*/ 5140877 h 5142778"/>
              <a:gd name="connsiteX102" fmla="*/ 2076318 w 5589240"/>
              <a:gd name="connsiteY102" fmla="*/ 5142778 h 5142778"/>
              <a:gd name="connsiteX103" fmla="*/ 1763212 w 5589240"/>
              <a:gd name="connsiteY103" fmla="*/ 5142778 h 5142778"/>
              <a:gd name="connsiteX104" fmla="*/ 1584176 w 5589240"/>
              <a:gd name="connsiteY104" fmla="*/ 5142778 h 5142778"/>
              <a:gd name="connsiteX105" fmla="*/ 0 w 5589240"/>
              <a:gd name="connsiteY105" fmla="*/ 5142778 h 5142778"/>
              <a:gd name="connsiteX106" fmla="*/ 36355 w 5589240"/>
              <a:gd name="connsiteY106" fmla="*/ 5078128 h 5142778"/>
              <a:gd name="connsiteX107" fmla="*/ 85405 w 5589240"/>
              <a:gd name="connsiteY107" fmla="*/ 4991843 h 5142778"/>
              <a:gd name="connsiteX108" fmla="*/ 164324 w 5589240"/>
              <a:gd name="connsiteY108" fmla="*/ 4854690 h 5142778"/>
              <a:gd name="connsiteX109" fmla="*/ 381230 w 5589240"/>
              <a:gd name="connsiteY109" fmla="*/ 4481186 h 5142778"/>
              <a:gd name="connsiteX110" fmla="*/ 439596 w 5589240"/>
              <a:gd name="connsiteY110" fmla="*/ 4379712 h 5142778"/>
              <a:gd name="connsiteX111" fmla="*/ 478157 w 5589240"/>
              <a:gd name="connsiteY111" fmla="*/ 4312042 h 5142778"/>
              <a:gd name="connsiteX112" fmla="*/ 516383 w 5589240"/>
              <a:gd name="connsiteY112" fmla="*/ 4244314 h 5142778"/>
              <a:gd name="connsiteX113" fmla="*/ 544803 w 5589240"/>
              <a:gd name="connsiteY113" fmla="*/ 4193459 h 5142778"/>
              <a:gd name="connsiteX114" fmla="*/ 572987 w 5589240"/>
              <a:gd name="connsiteY114" fmla="*/ 4142538 h 5142778"/>
              <a:gd name="connsiteX115" fmla="*/ 591636 w 5589240"/>
              <a:gd name="connsiteY115" fmla="*/ 4108547 h 5142778"/>
              <a:gd name="connsiteX116" fmla="*/ 610163 w 5589240"/>
              <a:gd name="connsiteY116" fmla="*/ 4074516 h 5142778"/>
              <a:gd name="connsiteX117" fmla="*/ 628565 w 5589240"/>
              <a:gd name="connsiteY117" fmla="*/ 4040440 h 5142778"/>
              <a:gd name="connsiteX118" fmla="*/ 646835 w 5589240"/>
              <a:gd name="connsiteY118" fmla="*/ 4006315 h 5142778"/>
              <a:gd name="connsiteX119" fmla="*/ 664966 w 5589240"/>
              <a:gd name="connsiteY119" fmla="*/ 3972137 h 5142778"/>
              <a:gd name="connsiteX120" fmla="*/ 682954 w 5589240"/>
              <a:gd name="connsiteY120" fmla="*/ 3937902 h 5142778"/>
              <a:gd name="connsiteX121" fmla="*/ 691892 w 5589240"/>
              <a:gd name="connsiteY121" fmla="*/ 3920762 h 5142778"/>
              <a:gd name="connsiteX122" fmla="*/ 700791 w 5589240"/>
              <a:gd name="connsiteY122" fmla="*/ 3903606 h 5142778"/>
              <a:gd name="connsiteX123" fmla="*/ 709652 w 5589240"/>
              <a:gd name="connsiteY123" fmla="*/ 3886433 h 5142778"/>
              <a:gd name="connsiteX124" fmla="*/ 718472 w 5589240"/>
              <a:gd name="connsiteY124" fmla="*/ 3869243 h 5142778"/>
              <a:gd name="connsiteX125" fmla="*/ 727252 w 5589240"/>
              <a:gd name="connsiteY125" fmla="*/ 3852035 h 5142778"/>
              <a:gd name="connsiteX126" fmla="*/ 735991 w 5589240"/>
              <a:gd name="connsiteY126" fmla="*/ 3834810 h 5142778"/>
              <a:gd name="connsiteX127" fmla="*/ 744687 w 5589240"/>
              <a:gd name="connsiteY127" fmla="*/ 3817565 h 5142778"/>
              <a:gd name="connsiteX128" fmla="*/ 753341 w 5589240"/>
              <a:gd name="connsiteY128" fmla="*/ 3800302 h 5142778"/>
              <a:gd name="connsiteX129" fmla="*/ 761951 w 5589240"/>
              <a:gd name="connsiteY129" fmla="*/ 3783019 h 5142778"/>
              <a:gd name="connsiteX130" fmla="*/ 770517 w 5589240"/>
              <a:gd name="connsiteY130" fmla="*/ 3765715 h 5142778"/>
              <a:gd name="connsiteX131" fmla="*/ 779038 w 5589240"/>
              <a:gd name="connsiteY131" fmla="*/ 3748391 h 5142778"/>
              <a:gd name="connsiteX132" fmla="*/ 787512 w 5589240"/>
              <a:gd name="connsiteY132" fmla="*/ 3731046 h 5142778"/>
              <a:gd name="connsiteX133" fmla="*/ 795941 w 5589240"/>
              <a:gd name="connsiteY133" fmla="*/ 3713678 h 5142778"/>
              <a:gd name="connsiteX134" fmla="*/ 804322 w 5589240"/>
              <a:gd name="connsiteY134" fmla="*/ 3696288 h 5142778"/>
              <a:gd name="connsiteX135" fmla="*/ 812655 w 5589240"/>
              <a:gd name="connsiteY135" fmla="*/ 3678875 h 5142778"/>
              <a:gd name="connsiteX136" fmla="*/ 820938 w 5589240"/>
              <a:gd name="connsiteY136" fmla="*/ 3661439 h 5142778"/>
              <a:gd name="connsiteX137" fmla="*/ 829172 w 5589240"/>
              <a:gd name="connsiteY137" fmla="*/ 3643979 h 5142778"/>
              <a:gd name="connsiteX138" fmla="*/ 837357 w 5589240"/>
              <a:gd name="connsiteY138" fmla="*/ 3626494 h 5142778"/>
              <a:gd name="connsiteX139" fmla="*/ 845490 w 5589240"/>
              <a:gd name="connsiteY139" fmla="*/ 3608984 h 5142778"/>
              <a:gd name="connsiteX140" fmla="*/ 853571 w 5589240"/>
              <a:gd name="connsiteY140" fmla="*/ 3591449 h 5142778"/>
              <a:gd name="connsiteX141" fmla="*/ 861599 w 5589240"/>
              <a:gd name="connsiteY141" fmla="*/ 3573886 h 5142778"/>
              <a:gd name="connsiteX142" fmla="*/ 869574 w 5589240"/>
              <a:gd name="connsiteY142" fmla="*/ 3556298 h 5142778"/>
              <a:gd name="connsiteX143" fmla="*/ 877495 w 5589240"/>
              <a:gd name="connsiteY143" fmla="*/ 3538682 h 5142778"/>
              <a:gd name="connsiteX144" fmla="*/ 885361 w 5589240"/>
              <a:gd name="connsiteY144" fmla="*/ 3521039 h 5142778"/>
              <a:gd name="connsiteX145" fmla="*/ 893171 w 5589240"/>
              <a:gd name="connsiteY145" fmla="*/ 3503367 h 5142778"/>
              <a:gd name="connsiteX146" fmla="*/ 900925 w 5589240"/>
              <a:gd name="connsiteY146" fmla="*/ 3485666 h 5142778"/>
              <a:gd name="connsiteX147" fmla="*/ 908622 w 5589240"/>
              <a:gd name="connsiteY147" fmla="*/ 3467936 h 5142778"/>
              <a:gd name="connsiteX148" fmla="*/ 916260 w 5589240"/>
              <a:gd name="connsiteY148" fmla="*/ 3450176 h 5142778"/>
              <a:gd name="connsiteX149" fmla="*/ 923841 w 5589240"/>
              <a:gd name="connsiteY149" fmla="*/ 3432385 h 5142778"/>
              <a:gd name="connsiteX150" fmla="*/ 931361 w 5589240"/>
              <a:gd name="connsiteY150" fmla="*/ 3414563 h 5142778"/>
              <a:gd name="connsiteX151" fmla="*/ 938822 w 5589240"/>
              <a:gd name="connsiteY151" fmla="*/ 3396710 h 5142778"/>
              <a:gd name="connsiteX152" fmla="*/ 946221 w 5589240"/>
              <a:gd name="connsiteY152" fmla="*/ 3378825 h 5142778"/>
              <a:gd name="connsiteX153" fmla="*/ 953559 w 5589240"/>
              <a:gd name="connsiteY153" fmla="*/ 3360907 h 5142778"/>
              <a:gd name="connsiteX154" fmla="*/ 960835 w 5589240"/>
              <a:gd name="connsiteY154" fmla="*/ 3342956 h 5142778"/>
              <a:gd name="connsiteX155" fmla="*/ 968048 w 5589240"/>
              <a:gd name="connsiteY155" fmla="*/ 3324971 h 5142778"/>
              <a:gd name="connsiteX156" fmla="*/ 975195 w 5589240"/>
              <a:gd name="connsiteY156" fmla="*/ 3306952 h 5142778"/>
              <a:gd name="connsiteX157" fmla="*/ 982280 w 5589240"/>
              <a:gd name="connsiteY157" fmla="*/ 3288898 h 5142778"/>
              <a:gd name="connsiteX158" fmla="*/ 989297 w 5589240"/>
              <a:gd name="connsiteY158" fmla="*/ 3270809 h 5142778"/>
              <a:gd name="connsiteX159" fmla="*/ 996250 w 5589240"/>
              <a:gd name="connsiteY159" fmla="*/ 3252684 h 5142778"/>
              <a:gd name="connsiteX160" fmla="*/ 1003136 w 5589240"/>
              <a:gd name="connsiteY160" fmla="*/ 3234522 h 5142778"/>
              <a:gd name="connsiteX161" fmla="*/ 1009953 w 5589240"/>
              <a:gd name="connsiteY161" fmla="*/ 3216324 h 5142778"/>
              <a:gd name="connsiteX162" fmla="*/ 1016702 w 5589240"/>
              <a:gd name="connsiteY162" fmla="*/ 3198088 h 5142778"/>
              <a:gd name="connsiteX163" fmla="*/ 1023381 w 5589240"/>
              <a:gd name="connsiteY163" fmla="*/ 3179814 h 5142778"/>
              <a:gd name="connsiteX164" fmla="*/ 1029991 w 5589240"/>
              <a:gd name="connsiteY164" fmla="*/ 3161502 h 5142778"/>
              <a:gd name="connsiteX165" fmla="*/ 1036530 w 5589240"/>
              <a:gd name="connsiteY165" fmla="*/ 3143151 h 5142778"/>
              <a:gd name="connsiteX166" fmla="*/ 1042998 w 5589240"/>
              <a:gd name="connsiteY166" fmla="*/ 3124759 h 5142778"/>
              <a:gd name="connsiteX167" fmla="*/ 1049393 w 5589240"/>
              <a:gd name="connsiteY167" fmla="*/ 3106328 h 5142778"/>
              <a:gd name="connsiteX168" fmla="*/ 1055715 w 5589240"/>
              <a:gd name="connsiteY168" fmla="*/ 3087856 h 5142778"/>
              <a:gd name="connsiteX169" fmla="*/ 1061964 w 5589240"/>
              <a:gd name="connsiteY169" fmla="*/ 3069343 h 5142778"/>
              <a:gd name="connsiteX170" fmla="*/ 1068138 w 5589240"/>
              <a:gd name="connsiteY170" fmla="*/ 3050788 h 5142778"/>
              <a:gd name="connsiteX171" fmla="*/ 1074237 w 5589240"/>
              <a:gd name="connsiteY171" fmla="*/ 3032191 h 5142778"/>
              <a:gd name="connsiteX172" fmla="*/ 1080260 w 5589240"/>
              <a:gd name="connsiteY172" fmla="*/ 3013551 h 5142778"/>
              <a:gd name="connsiteX173" fmla="*/ 1086206 w 5589240"/>
              <a:gd name="connsiteY173" fmla="*/ 2994867 h 5142778"/>
              <a:gd name="connsiteX174" fmla="*/ 1092075 w 5589240"/>
              <a:gd name="connsiteY174" fmla="*/ 2976140 h 5142778"/>
              <a:gd name="connsiteX175" fmla="*/ 1097865 w 5589240"/>
              <a:gd name="connsiteY175" fmla="*/ 2957368 h 5142778"/>
              <a:gd name="connsiteX176" fmla="*/ 1103577 w 5589240"/>
              <a:gd name="connsiteY176" fmla="*/ 2938551 h 5142778"/>
              <a:gd name="connsiteX177" fmla="*/ 1109208 w 5589240"/>
              <a:gd name="connsiteY177" fmla="*/ 2919688 h 5142778"/>
              <a:gd name="connsiteX178" fmla="*/ 1114759 w 5589240"/>
              <a:gd name="connsiteY178" fmla="*/ 2900780 h 5142778"/>
              <a:gd name="connsiteX179" fmla="*/ 1120228 w 5589240"/>
              <a:gd name="connsiteY179" fmla="*/ 2881825 h 5142778"/>
              <a:gd name="connsiteX180" fmla="*/ 1125617 w 5589240"/>
              <a:gd name="connsiteY180" fmla="*/ 2862822 h 5142778"/>
              <a:gd name="connsiteX181" fmla="*/ 1130921 w 5589240"/>
              <a:gd name="connsiteY181" fmla="*/ 2843773 h 5142778"/>
              <a:gd name="connsiteX182" fmla="*/ 1136143 w 5589240"/>
              <a:gd name="connsiteY182" fmla="*/ 2824674 h 5142778"/>
              <a:gd name="connsiteX183" fmla="*/ 1141280 w 5589240"/>
              <a:gd name="connsiteY183" fmla="*/ 2805527 h 5142778"/>
              <a:gd name="connsiteX184" fmla="*/ 1146332 w 5589240"/>
              <a:gd name="connsiteY184" fmla="*/ 2786331 h 5142778"/>
              <a:gd name="connsiteX185" fmla="*/ 1151298 w 5589240"/>
              <a:gd name="connsiteY185" fmla="*/ 2767085 h 5142778"/>
              <a:gd name="connsiteX186" fmla="*/ 1156178 w 5589240"/>
              <a:gd name="connsiteY186" fmla="*/ 2747788 h 5142778"/>
              <a:gd name="connsiteX187" fmla="*/ 1160971 w 5589240"/>
              <a:gd name="connsiteY187" fmla="*/ 2728441 h 5142778"/>
              <a:gd name="connsiteX188" fmla="*/ 1165675 w 5589240"/>
              <a:gd name="connsiteY188" fmla="*/ 2709042 h 5142778"/>
              <a:gd name="connsiteX189" fmla="*/ 1170290 w 5589240"/>
              <a:gd name="connsiteY189" fmla="*/ 2689591 h 5142778"/>
              <a:gd name="connsiteX190" fmla="*/ 1174816 w 5589240"/>
              <a:gd name="connsiteY190" fmla="*/ 2670087 h 5142778"/>
              <a:gd name="connsiteX191" fmla="*/ 1179252 w 5589240"/>
              <a:gd name="connsiteY191" fmla="*/ 2650531 h 5142778"/>
              <a:gd name="connsiteX192" fmla="*/ 1183597 w 5589240"/>
              <a:gd name="connsiteY192" fmla="*/ 2630921 h 5142778"/>
              <a:gd name="connsiteX193" fmla="*/ 1187850 w 5589240"/>
              <a:gd name="connsiteY193" fmla="*/ 2611257 h 5142778"/>
              <a:gd name="connsiteX194" fmla="*/ 1192010 w 5589240"/>
              <a:gd name="connsiteY194" fmla="*/ 2591538 h 5142778"/>
              <a:gd name="connsiteX195" fmla="*/ 1196077 w 5589240"/>
              <a:gd name="connsiteY195" fmla="*/ 2571764 h 5142778"/>
              <a:gd name="connsiteX196" fmla="*/ 1200049 w 5589240"/>
              <a:gd name="connsiteY196" fmla="*/ 2551934 h 5142778"/>
              <a:gd name="connsiteX197" fmla="*/ 1203927 w 5589240"/>
              <a:gd name="connsiteY197" fmla="*/ 2532048 h 5142778"/>
              <a:gd name="connsiteX198" fmla="*/ 1207710 w 5589240"/>
              <a:gd name="connsiteY198" fmla="*/ 2512105 h 5142778"/>
              <a:gd name="connsiteX199" fmla="*/ 1211395 w 5589240"/>
              <a:gd name="connsiteY199" fmla="*/ 2492104 h 5142778"/>
              <a:gd name="connsiteX200" fmla="*/ 1214985 w 5589240"/>
              <a:gd name="connsiteY200" fmla="*/ 2472046 h 5142778"/>
              <a:gd name="connsiteX201" fmla="*/ 1218476 w 5589240"/>
              <a:gd name="connsiteY201" fmla="*/ 2451929 h 5142778"/>
              <a:gd name="connsiteX202" fmla="*/ 1221868 w 5589240"/>
              <a:gd name="connsiteY202" fmla="*/ 2431753 h 5142778"/>
              <a:gd name="connsiteX203" fmla="*/ 1225161 w 5589240"/>
              <a:gd name="connsiteY203" fmla="*/ 2411518 h 5142778"/>
              <a:gd name="connsiteX204" fmla="*/ 1228353 w 5589240"/>
              <a:gd name="connsiteY204" fmla="*/ 2391223 h 5142778"/>
              <a:gd name="connsiteX205" fmla="*/ 1231446 w 5589240"/>
              <a:gd name="connsiteY205" fmla="*/ 2370867 h 5142778"/>
              <a:gd name="connsiteX206" fmla="*/ 1234436 w 5589240"/>
              <a:gd name="connsiteY206" fmla="*/ 2350449 h 5142778"/>
              <a:gd name="connsiteX207" fmla="*/ 1237324 w 5589240"/>
              <a:gd name="connsiteY207" fmla="*/ 2329971 h 5142778"/>
              <a:gd name="connsiteX208" fmla="*/ 1240109 w 5589240"/>
              <a:gd name="connsiteY208" fmla="*/ 2309430 h 5142778"/>
              <a:gd name="connsiteX209" fmla="*/ 1242790 w 5589240"/>
              <a:gd name="connsiteY209" fmla="*/ 2288826 h 5142778"/>
              <a:gd name="connsiteX210" fmla="*/ 1245366 w 5589240"/>
              <a:gd name="connsiteY210" fmla="*/ 2268159 h 5142778"/>
              <a:gd name="connsiteX211" fmla="*/ 1247837 w 5589240"/>
              <a:gd name="connsiteY211" fmla="*/ 2247428 h 5142778"/>
              <a:gd name="connsiteX212" fmla="*/ 1250202 w 5589240"/>
              <a:gd name="connsiteY212" fmla="*/ 2226633 h 5142778"/>
              <a:gd name="connsiteX213" fmla="*/ 1252460 w 5589240"/>
              <a:gd name="connsiteY213" fmla="*/ 2205773 h 5142778"/>
              <a:gd name="connsiteX214" fmla="*/ 1254610 w 5589240"/>
              <a:gd name="connsiteY214" fmla="*/ 2184847 h 5142778"/>
              <a:gd name="connsiteX215" fmla="*/ 1256651 w 5589240"/>
              <a:gd name="connsiteY215" fmla="*/ 2163856 h 5142778"/>
              <a:gd name="connsiteX216" fmla="*/ 1258584 w 5589240"/>
              <a:gd name="connsiteY216" fmla="*/ 2142798 h 5142778"/>
              <a:gd name="connsiteX217" fmla="*/ 1260407 w 5589240"/>
              <a:gd name="connsiteY217" fmla="*/ 2121673 h 5142778"/>
              <a:gd name="connsiteX218" fmla="*/ 1262119 w 5589240"/>
              <a:gd name="connsiteY218" fmla="*/ 2100480 h 5142778"/>
              <a:gd name="connsiteX219" fmla="*/ 1263719 w 5589240"/>
              <a:gd name="connsiteY219" fmla="*/ 2079219 h 5142778"/>
              <a:gd name="connsiteX220" fmla="*/ 1265207 w 5589240"/>
              <a:gd name="connsiteY220" fmla="*/ 2057890 h 5142778"/>
              <a:gd name="connsiteX221" fmla="*/ 1266583 w 5589240"/>
              <a:gd name="connsiteY221" fmla="*/ 2036492 h 5142778"/>
              <a:gd name="connsiteX222" fmla="*/ 1267845 w 5589240"/>
              <a:gd name="connsiteY222" fmla="*/ 2015023 h 5142778"/>
              <a:gd name="connsiteX223" fmla="*/ 1268992 w 5589240"/>
              <a:gd name="connsiteY223" fmla="*/ 1993484 h 5142778"/>
              <a:gd name="connsiteX224" fmla="*/ 1270024 w 5589240"/>
              <a:gd name="connsiteY224" fmla="*/ 1971875 h 5142778"/>
              <a:gd name="connsiteX225" fmla="*/ 1270940 w 5589240"/>
              <a:gd name="connsiteY225" fmla="*/ 1950194 h 5142778"/>
              <a:gd name="connsiteX226" fmla="*/ 1271740 w 5589240"/>
              <a:gd name="connsiteY226" fmla="*/ 1928441 h 5142778"/>
              <a:gd name="connsiteX227" fmla="*/ 1272422 w 5589240"/>
              <a:gd name="connsiteY227" fmla="*/ 1906616 h 5142778"/>
              <a:gd name="connsiteX228" fmla="*/ 1272986 w 5589240"/>
              <a:gd name="connsiteY228" fmla="*/ 1884718 h 5142778"/>
              <a:gd name="connsiteX229" fmla="*/ 1273430 w 5589240"/>
              <a:gd name="connsiteY229" fmla="*/ 1862747 h 5142778"/>
              <a:gd name="connsiteX230" fmla="*/ 1273755 w 5589240"/>
              <a:gd name="connsiteY230" fmla="*/ 1840700 h 5142778"/>
              <a:gd name="connsiteX231" fmla="*/ 1273961 w 5589240"/>
              <a:gd name="connsiteY231" fmla="*/ 1818581 h 5142778"/>
              <a:gd name="connsiteX232" fmla="*/ 1274005 w 5589240"/>
              <a:gd name="connsiteY232" fmla="*/ 1774114 h 5142778"/>
              <a:gd name="connsiteX233" fmla="*/ 1273844 w 5589240"/>
              <a:gd name="connsiteY233" fmla="*/ 1751767 h 5142778"/>
              <a:gd name="connsiteX234" fmla="*/ 1273558 w 5589240"/>
              <a:gd name="connsiteY234" fmla="*/ 1729342 h 5142778"/>
              <a:gd name="connsiteX235" fmla="*/ 1273150 w 5589240"/>
              <a:gd name="connsiteY235" fmla="*/ 1706841 h 5142778"/>
              <a:gd name="connsiteX236" fmla="*/ 1272616 w 5589240"/>
              <a:gd name="connsiteY236" fmla="*/ 1684263 h 5142778"/>
              <a:gd name="connsiteX237" fmla="*/ 1271956 w 5589240"/>
              <a:gd name="connsiteY237" fmla="*/ 1661605 h 5142778"/>
              <a:gd name="connsiteX238" fmla="*/ 1271170 w 5589240"/>
              <a:gd name="connsiteY238" fmla="*/ 1638868 h 5142778"/>
              <a:gd name="connsiteX239" fmla="*/ 1270256 w 5589240"/>
              <a:gd name="connsiteY239" fmla="*/ 1616053 h 5142778"/>
              <a:gd name="connsiteX240" fmla="*/ 1269215 w 5589240"/>
              <a:gd name="connsiteY240" fmla="*/ 1593157 h 5142778"/>
              <a:gd name="connsiteX241" fmla="*/ 1268044 w 5589240"/>
              <a:gd name="connsiteY241" fmla="*/ 1570181 h 5142778"/>
              <a:gd name="connsiteX242" fmla="*/ 1266744 w 5589240"/>
              <a:gd name="connsiteY242" fmla="*/ 1547124 h 5142778"/>
              <a:gd name="connsiteX243" fmla="*/ 1265314 w 5589240"/>
              <a:gd name="connsiteY243" fmla="*/ 1523985 h 5142778"/>
              <a:gd name="connsiteX244" fmla="*/ 1263753 w 5589240"/>
              <a:gd name="connsiteY244" fmla="*/ 1500764 h 5142778"/>
              <a:gd name="connsiteX245" fmla="*/ 1262060 w 5589240"/>
              <a:gd name="connsiteY245" fmla="*/ 1477461 h 5142778"/>
              <a:gd name="connsiteX246" fmla="*/ 1260234 w 5589240"/>
              <a:gd name="connsiteY246" fmla="*/ 1454074 h 5142778"/>
              <a:gd name="connsiteX247" fmla="*/ 1258276 w 5589240"/>
              <a:gd name="connsiteY247" fmla="*/ 1430604 h 5142778"/>
              <a:gd name="connsiteX248" fmla="*/ 1256182 w 5589240"/>
              <a:gd name="connsiteY248" fmla="*/ 1407049 h 5142778"/>
              <a:gd name="connsiteX249" fmla="*/ 1253955 w 5589240"/>
              <a:gd name="connsiteY249" fmla="*/ 1383410 h 5142778"/>
              <a:gd name="connsiteX250" fmla="*/ 1251592 w 5589240"/>
              <a:gd name="connsiteY250" fmla="*/ 1359685 h 5142778"/>
              <a:gd name="connsiteX251" fmla="*/ 1249092 w 5589240"/>
              <a:gd name="connsiteY251" fmla="*/ 1335873 h 5142778"/>
              <a:gd name="connsiteX252" fmla="*/ 1246456 w 5589240"/>
              <a:gd name="connsiteY252" fmla="*/ 1311977 h 5142778"/>
              <a:gd name="connsiteX253" fmla="*/ 1243681 w 5589240"/>
              <a:gd name="connsiteY253" fmla="*/ 1287992 h 5142778"/>
              <a:gd name="connsiteX254" fmla="*/ 1240769 w 5589240"/>
              <a:gd name="connsiteY254" fmla="*/ 1263921 h 5142778"/>
              <a:gd name="connsiteX255" fmla="*/ 1237716 w 5589240"/>
              <a:gd name="connsiteY255" fmla="*/ 1239761 h 5142778"/>
              <a:gd name="connsiteX256" fmla="*/ 1234524 w 5589240"/>
              <a:gd name="connsiteY256" fmla="*/ 1215513 h 5142778"/>
              <a:gd name="connsiteX257" fmla="*/ 1231190 w 5589240"/>
              <a:gd name="connsiteY257" fmla="*/ 1191176 h 5142778"/>
              <a:gd name="connsiteX258" fmla="*/ 1227715 w 5589240"/>
              <a:gd name="connsiteY258" fmla="*/ 1166749 h 5142778"/>
              <a:gd name="connsiteX259" fmla="*/ 1224099 w 5589240"/>
              <a:gd name="connsiteY259" fmla="*/ 1142232 h 5142778"/>
              <a:gd name="connsiteX260" fmla="*/ 1220339 w 5589240"/>
              <a:gd name="connsiteY260" fmla="*/ 1117624 h 5142778"/>
              <a:gd name="connsiteX261" fmla="*/ 1216434 w 5589240"/>
              <a:gd name="connsiteY261" fmla="*/ 1092925 h 5142778"/>
              <a:gd name="connsiteX262" fmla="*/ 1212386 w 5589240"/>
              <a:gd name="connsiteY262" fmla="*/ 1068134 h 5142778"/>
              <a:gd name="connsiteX263" fmla="*/ 1208192 w 5589240"/>
              <a:gd name="connsiteY263" fmla="*/ 1043251 h 5142778"/>
              <a:gd name="connsiteX264" fmla="*/ 1203852 w 5589240"/>
              <a:gd name="connsiteY264" fmla="*/ 1018274 h 5142778"/>
              <a:gd name="connsiteX265" fmla="*/ 1199365 w 5589240"/>
              <a:gd name="connsiteY265" fmla="*/ 993205 h 5142778"/>
              <a:gd name="connsiteX266" fmla="*/ 1194731 w 5589240"/>
              <a:gd name="connsiteY266" fmla="*/ 968042 h 5142778"/>
              <a:gd name="connsiteX267" fmla="*/ 1189948 w 5589240"/>
              <a:gd name="connsiteY267" fmla="*/ 942784 h 5142778"/>
              <a:gd name="connsiteX268" fmla="*/ 1185016 w 5589240"/>
              <a:gd name="connsiteY268" fmla="*/ 917431 h 5142778"/>
              <a:gd name="connsiteX269" fmla="*/ 1179934 w 5589240"/>
              <a:gd name="connsiteY269" fmla="*/ 891982 h 5142778"/>
              <a:gd name="connsiteX270" fmla="*/ 1174701 w 5589240"/>
              <a:gd name="connsiteY270" fmla="*/ 866438 h 5142778"/>
              <a:gd name="connsiteX271" fmla="*/ 1169317 w 5589240"/>
              <a:gd name="connsiteY271" fmla="*/ 840796 h 5142778"/>
              <a:gd name="connsiteX272" fmla="*/ 1163781 w 5589240"/>
              <a:gd name="connsiteY272" fmla="*/ 815058 h 5142778"/>
              <a:gd name="connsiteX273" fmla="*/ 1158092 w 5589240"/>
              <a:gd name="connsiteY273" fmla="*/ 789222 h 5142778"/>
              <a:gd name="connsiteX274" fmla="*/ 1152249 w 5589240"/>
              <a:gd name="connsiteY274" fmla="*/ 763287 h 5142778"/>
              <a:gd name="connsiteX275" fmla="*/ 1146253 w 5589240"/>
              <a:gd name="connsiteY275" fmla="*/ 737255 h 5142778"/>
              <a:gd name="connsiteX276" fmla="*/ 1140101 w 5589240"/>
              <a:gd name="connsiteY276" fmla="*/ 711122 h 5142778"/>
              <a:gd name="connsiteX277" fmla="*/ 1133793 w 5589240"/>
              <a:gd name="connsiteY277" fmla="*/ 684890 h 5142778"/>
              <a:gd name="connsiteX278" fmla="*/ 1127327 w 5589240"/>
              <a:gd name="connsiteY278" fmla="*/ 658557 h 5142778"/>
              <a:gd name="connsiteX279" fmla="*/ 1120705 w 5589240"/>
              <a:gd name="connsiteY279" fmla="*/ 632123 h 5142778"/>
              <a:gd name="connsiteX280" fmla="*/ 1113925 w 5589240"/>
              <a:gd name="connsiteY280" fmla="*/ 605589 h 5142778"/>
              <a:gd name="connsiteX281" fmla="*/ 1106986 w 5589240"/>
              <a:gd name="connsiteY281" fmla="*/ 578951 h 5142778"/>
              <a:gd name="connsiteX282" fmla="*/ 1099887 w 5589240"/>
              <a:gd name="connsiteY282" fmla="*/ 552212 h 5142778"/>
              <a:gd name="connsiteX283" fmla="*/ 1092628 w 5589240"/>
              <a:gd name="connsiteY283" fmla="*/ 525369 h 5142778"/>
              <a:gd name="connsiteX284" fmla="*/ 1085207 w 5589240"/>
              <a:gd name="connsiteY284" fmla="*/ 498423 h 5142778"/>
              <a:gd name="connsiteX285" fmla="*/ 1077624 w 5589240"/>
              <a:gd name="connsiteY285" fmla="*/ 471372 h 5142778"/>
              <a:gd name="connsiteX286" fmla="*/ 1069880 w 5589240"/>
              <a:gd name="connsiteY286" fmla="*/ 444217 h 5142778"/>
              <a:gd name="connsiteX287" fmla="*/ 1061971 w 5589240"/>
              <a:gd name="connsiteY287" fmla="*/ 416957 h 5142778"/>
              <a:gd name="connsiteX288" fmla="*/ 1053898 w 5589240"/>
              <a:gd name="connsiteY288" fmla="*/ 389591 h 5142778"/>
              <a:gd name="connsiteX289" fmla="*/ 1045660 w 5589240"/>
              <a:gd name="connsiteY289" fmla="*/ 362118 h 5142778"/>
              <a:gd name="connsiteX290" fmla="*/ 1037256 w 5589240"/>
              <a:gd name="connsiteY290" fmla="*/ 334538 h 5142778"/>
              <a:gd name="connsiteX291" fmla="*/ 1028686 w 5589240"/>
              <a:gd name="connsiteY291" fmla="*/ 306852 h 5142778"/>
              <a:gd name="connsiteX292" fmla="*/ 1019950 w 5589240"/>
              <a:gd name="connsiteY292" fmla="*/ 279057 h 5142778"/>
              <a:gd name="connsiteX293" fmla="*/ 1011045 w 5589240"/>
              <a:gd name="connsiteY293" fmla="*/ 251154 h 5142778"/>
              <a:gd name="connsiteX294" fmla="*/ 1001971 w 5589240"/>
              <a:gd name="connsiteY294" fmla="*/ 223142 h 5142778"/>
              <a:gd name="connsiteX295" fmla="*/ 992728 w 5589240"/>
              <a:gd name="connsiteY295" fmla="*/ 195020 h 5142778"/>
              <a:gd name="connsiteX296" fmla="*/ 983314 w 5589240"/>
              <a:gd name="connsiteY296" fmla="*/ 166788 h 5142778"/>
              <a:gd name="connsiteX297" fmla="*/ 973730 w 5589240"/>
              <a:gd name="connsiteY297" fmla="*/ 138446 h 5142778"/>
              <a:gd name="connsiteX298" fmla="*/ 963974 w 5589240"/>
              <a:gd name="connsiteY298" fmla="*/ 109992 h 5142778"/>
              <a:gd name="connsiteX299" fmla="*/ 954045 w 5589240"/>
              <a:gd name="connsiteY299" fmla="*/ 81427 h 5142778"/>
              <a:gd name="connsiteX300" fmla="*/ 943943 w 5589240"/>
              <a:gd name="connsiteY300" fmla="*/ 52750 h 5142778"/>
              <a:gd name="connsiteX301" fmla="*/ 933667 w 5589240"/>
              <a:gd name="connsiteY301"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Lst>
            <a:rect l="l" t="t" r="r" b="b"/>
            <a:pathLst>
              <a:path w="5589240" h="5142778">
                <a:moveTo>
                  <a:pt x="925004" y="0"/>
                </a:moveTo>
                <a:lnTo>
                  <a:pt x="1584176" y="0"/>
                </a:lnTo>
                <a:lnTo>
                  <a:pt x="1763212" y="0"/>
                </a:lnTo>
                <a:lnTo>
                  <a:pt x="5589240" y="0"/>
                </a:lnTo>
                <a:lnTo>
                  <a:pt x="5589240" y="4345781"/>
                </a:lnTo>
                <a:lnTo>
                  <a:pt x="5589238" y="4345781"/>
                </a:lnTo>
                <a:lnTo>
                  <a:pt x="5589238" y="4344165"/>
                </a:lnTo>
                <a:lnTo>
                  <a:pt x="5540450" y="4326824"/>
                </a:lnTo>
                <a:lnTo>
                  <a:pt x="5492379" y="4310591"/>
                </a:lnTo>
                <a:lnTo>
                  <a:pt x="5445012" y="4295447"/>
                </a:lnTo>
                <a:lnTo>
                  <a:pt x="5398338" y="4281374"/>
                </a:lnTo>
                <a:lnTo>
                  <a:pt x="5352340" y="4268353"/>
                </a:lnTo>
                <a:lnTo>
                  <a:pt x="5307008" y="4256365"/>
                </a:lnTo>
                <a:lnTo>
                  <a:pt x="5262327" y="4245394"/>
                </a:lnTo>
                <a:lnTo>
                  <a:pt x="5218286" y="4235421"/>
                </a:lnTo>
                <a:lnTo>
                  <a:pt x="5174871" y="4226427"/>
                </a:lnTo>
                <a:lnTo>
                  <a:pt x="5132068" y="4218394"/>
                </a:lnTo>
                <a:lnTo>
                  <a:pt x="5089864" y="4211304"/>
                </a:lnTo>
                <a:lnTo>
                  <a:pt x="5048250" y="4205138"/>
                </a:lnTo>
                <a:lnTo>
                  <a:pt x="5027658" y="4202397"/>
                </a:lnTo>
                <a:lnTo>
                  <a:pt x="5007207" y="4199880"/>
                </a:lnTo>
                <a:lnTo>
                  <a:pt x="4986898" y="4197584"/>
                </a:lnTo>
                <a:lnTo>
                  <a:pt x="4966726" y="4195509"/>
                </a:lnTo>
                <a:lnTo>
                  <a:pt x="4946692" y="4193650"/>
                </a:lnTo>
                <a:lnTo>
                  <a:pt x="4926792" y="4192007"/>
                </a:lnTo>
                <a:lnTo>
                  <a:pt x="4907028" y="4190577"/>
                </a:lnTo>
                <a:lnTo>
                  <a:pt x="4887393" y="4189358"/>
                </a:lnTo>
                <a:lnTo>
                  <a:pt x="4867891" y="4188346"/>
                </a:lnTo>
                <a:lnTo>
                  <a:pt x="4848516" y="4187541"/>
                </a:lnTo>
                <a:lnTo>
                  <a:pt x="4829270" y="4186940"/>
                </a:lnTo>
                <a:lnTo>
                  <a:pt x="4810148" y="4186540"/>
                </a:lnTo>
                <a:lnTo>
                  <a:pt x="4791151" y="4186339"/>
                </a:lnTo>
                <a:lnTo>
                  <a:pt x="4772275" y="4186336"/>
                </a:lnTo>
                <a:lnTo>
                  <a:pt x="4753521" y="4186526"/>
                </a:lnTo>
                <a:lnTo>
                  <a:pt x="4734884" y="4186909"/>
                </a:lnTo>
                <a:lnTo>
                  <a:pt x="4716367" y="4187483"/>
                </a:lnTo>
                <a:lnTo>
                  <a:pt x="4697964" y="4188243"/>
                </a:lnTo>
                <a:lnTo>
                  <a:pt x="4679676" y="4189190"/>
                </a:lnTo>
                <a:lnTo>
                  <a:pt x="4661500" y="4190320"/>
                </a:lnTo>
                <a:lnTo>
                  <a:pt x="4643435" y="4191630"/>
                </a:lnTo>
                <a:lnTo>
                  <a:pt x="4625479" y="4193119"/>
                </a:lnTo>
                <a:lnTo>
                  <a:pt x="4607631" y="4194785"/>
                </a:lnTo>
                <a:lnTo>
                  <a:pt x="4589889" y="4196625"/>
                </a:lnTo>
                <a:lnTo>
                  <a:pt x="4572251" y="4198636"/>
                </a:lnTo>
                <a:lnTo>
                  <a:pt x="4554716" y="4200817"/>
                </a:lnTo>
                <a:lnTo>
                  <a:pt x="4537282" y="4203166"/>
                </a:lnTo>
                <a:lnTo>
                  <a:pt x="4519948" y="4205679"/>
                </a:lnTo>
                <a:lnTo>
                  <a:pt x="4502712" y="4208355"/>
                </a:lnTo>
                <a:lnTo>
                  <a:pt x="4485571" y="4211191"/>
                </a:lnTo>
                <a:lnTo>
                  <a:pt x="4451572" y="4217335"/>
                </a:lnTo>
                <a:lnTo>
                  <a:pt x="4417939" y="4224094"/>
                </a:lnTo>
                <a:lnTo>
                  <a:pt x="4368146" y="4235344"/>
                </a:lnTo>
                <a:lnTo>
                  <a:pt x="4335369" y="4243558"/>
                </a:lnTo>
                <a:lnTo>
                  <a:pt x="4302911" y="4252322"/>
                </a:lnTo>
                <a:lnTo>
                  <a:pt x="4270761" y="4261618"/>
                </a:lnTo>
                <a:lnTo>
                  <a:pt x="4238903" y="4271428"/>
                </a:lnTo>
                <a:lnTo>
                  <a:pt x="4207327" y="4281734"/>
                </a:lnTo>
                <a:lnTo>
                  <a:pt x="4176018" y="4292517"/>
                </a:lnTo>
                <a:lnTo>
                  <a:pt x="4144964" y="4303758"/>
                </a:lnTo>
                <a:lnTo>
                  <a:pt x="4114151" y="4315440"/>
                </a:lnTo>
                <a:lnTo>
                  <a:pt x="4083566" y="4327545"/>
                </a:lnTo>
                <a:lnTo>
                  <a:pt x="4053198" y="4340054"/>
                </a:lnTo>
                <a:lnTo>
                  <a:pt x="4023031" y="4352948"/>
                </a:lnTo>
                <a:lnTo>
                  <a:pt x="3993054" y="4366210"/>
                </a:lnTo>
                <a:lnTo>
                  <a:pt x="3963254" y="4379822"/>
                </a:lnTo>
                <a:lnTo>
                  <a:pt x="3918855" y="4400854"/>
                </a:lnTo>
                <a:lnTo>
                  <a:pt x="3874780" y="4422570"/>
                </a:lnTo>
                <a:lnTo>
                  <a:pt x="3830984" y="4444908"/>
                </a:lnTo>
                <a:lnTo>
                  <a:pt x="3787424" y="4467805"/>
                </a:lnTo>
                <a:lnTo>
                  <a:pt x="3729634" y="4499099"/>
                </a:lnTo>
                <a:lnTo>
                  <a:pt x="3643361" y="4547383"/>
                </a:lnTo>
                <a:lnTo>
                  <a:pt x="3427694" y="4672140"/>
                </a:lnTo>
                <a:lnTo>
                  <a:pt x="3267070" y="4763822"/>
                </a:lnTo>
                <a:lnTo>
                  <a:pt x="3192696" y="4804607"/>
                </a:lnTo>
                <a:lnTo>
                  <a:pt x="3132387" y="4836560"/>
                </a:lnTo>
                <a:lnTo>
                  <a:pt x="3086616" y="4860036"/>
                </a:lnTo>
                <a:lnTo>
                  <a:pt x="3040332" y="4883024"/>
                </a:lnTo>
                <a:lnTo>
                  <a:pt x="2993492" y="4905462"/>
                </a:lnTo>
                <a:lnTo>
                  <a:pt x="2946052" y="4927290"/>
                </a:lnTo>
                <a:lnTo>
                  <a:pt x="2914070" y="4941472"/>
                </a:lnTo>
                <a:lnTo>
                  <a:pt x="2881789" y="4955337"/>
                </a:lnTo>
                <a:lnTo>
                  <a:pt x="2849196" y="4968866"/>
                </a:lnTo>
                <a:lnTo>
                  <a:pt x="2816278" y="4982041"/>
                </a:lnTo>
                <a:lnTo>
                  <a:pt x="2783021" y="4994845"/>
                </a:lnTo>
                <a:lnTo>
                  <a:pt x="2749413" y="5007258"/>
                </a:lnTo>
                <a:lnTo>
                  <a:pt x="2715440" y="5019263"/>
                </a:lnTo>
                <a:lnTo>
                  <a:pt x="2681090" y="5030841"/>
                </a:lnTo>
                <a:lnTo>
                  <a:pt x="2646349" y="5041974"/>
                </a:lnTo>
                <a:lnTo>
                  <a:pt x="2611205" y="5052643"/>
                </a:lnTo>
                <a:lnTo>
                  <a:pt x="2575645" y="5062831"/>
                </a:lnTo>
                <a:lnTo>
                  <a:pt x="2539655" y="5072519"/>
                </a:lnTo>
                <a:lnTo>
                  <a:pt x="2503222" y="5081689"/>
                </a:lnTo>
                <a:lnTo>
                  <a:pt x="2466334" y="5090323"/>
                </a:lnTo>
                <a:lnTo>
                  <a:pt x="2428977" y="5098402"/>
                </a:lnTo>
                <a:lnTo>
                  <a:pt x="2391138" y="5105908"/>
                </a:lnTo>
                <a:lnTo>
                  <a:pt x="2352805" y="5112824"/>
                </a:lnTo>
                <a:lnTo>
                  <a:pt x="2313964" y="5119129"/>
                </a:lnTo>
                <a:lnTo>
                  <a:pt x="2274602" y="5124807"/>
                </a:lnTo>
                <a:lnTo>
                  <a:pt x="2234707" y="5129839"/>
                </a:lnTo>
                <a:lnTo>
                  <a:pt x="2194264" y="5134207"/>
                </a:lnTo>
                <a:lnTo>
                  <a:pt x="2153262" y="5137893"/>
                </a:lnTo>
                <a:lnTo>
                  <a:pt x="2111687" y="5140877"/>
                </a:lnTo>
                <a:lnTo>
                  <a:pt x="2076318" y="5142778"/>
                </a:lnTo>
                <a:lnTo>
                  <a:pt x="1763212" y="5142778"/>
                </a:lnTo>
                <a:lnTo>
                  <a:pt x="1584176"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p:spPr>
      </p:pic>
    </p:spTree>
    <p:extLst>
      <p:ext uri="{BB962C8B-B14F-4D97-AF65-F5344CB8AC3E}">
        <p14:creationId xmlns:p14="http://schemas.microsoft.com/office/powerpoint/2010/main" val="4706465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B56902D-D62E-4F25-9932-AD98912B6E88}"/>
              </a:ext>
            </a:extLst>
          </p:cNvPr>
          <p:cNvSpPr>
            <a:spLocks noGrp="1"/>
          </p:cNvSpPr>
          <p:nvPr>
            <p:ph type="pic" sz="quarter" idx="14"/>
          </p:nvPr>
        </p:nvSpPr>
        <p:spPr/>
      </p:sp>
      <p:sp>
        <p:nvSpPr>
          <p:cNvPr id="21" name="Title 20">
            <a:extLst>
              <a:ext uri="{FF2B5EF4-FFF2-40B4-BE49-F238E27FC236}">
                <a16:creationId xmlns:a16="http://schemas.microsoft.com/office/drawing/2014/main" id="{708D62AD-89DC-4DA7-AA12-1176EDCA180B}"/>
              </a:ext>
            </a:extLst>
          </p:cNvPr>
          <p:cNvSpPr>
            <a:spLocks noGrp="1"/>
          </p:cNvSpPr>
          <p:nvPr>
            <p:ph type="title"/>
          </p:nvPr>
        </p:nvSpPr>
        <p:spPr/>
        <p:txBody>
          <a:bodyPr/>
          <a:lstStyle/>
          <a:p>
            <a:r>
              <a:rPr lang="en-GB" dirty="0">
                <a:solidFill>
                  <a:schemeClr val="bg1"/>
                </a:solidFill>
              </a:rPr>
              <a:t>In Flight Modification Updates</a:t>
            </a:r>
            <a:br>
              <a:rPr lang="en-GB" dirty="0">
                <a:solidFill>
                  <a:schemeClr val="bg1"/>
                </a:solidFill>
              </a:rPr>
            </a:br>
            <a:br>
              <a:rPr lang="en-GB" dirty="0">
                <a:solidFill>
                  <a:schemeClr val="bg1"/>
                </a:solidFill>
              </a:rPr>
            </a:br>
            <a:br>
              <a:rPr lang="en-GB" dirty="0">
                <a:solidFill>
                  <a:schemeClr val="bg1"/>
                </a:solidFill>
              </a:rPr>
            </a:br>
            <a:br>
              <a:rPr lang="en-GB" dirty="0">
                <a:solidFill>
                  <a:schemeClr val="bg1"/>
                </a:solidFill>
              </a:rPr>
            </a:br>
            <a:br>
              <a:rPr lang="en-GB" dirty="0">
                <a:solidFill>
                  <a:schemeClr val="bg1"/>
                </a:solidFill>
              </a:rPr>
            </a:br>
            <a:endParaRPr lang="en-GB" dirty="0">
              <a:solidFill>
                <a:schemeClr val="bg1"/>
              </a:solidFill>
            </a:endParaRPr>
          </a:p>
        </p:txBody>
      </p:sp>
    </p:spTree>
    <p:extLst>
      <p:ext uri="{BB962C8B-B14F-4D97-AF65-F5344CB8AC3E}">
        <p14:creationId xmlns:p14="http://schemas.microsoft.com/office/powerpoint/2010/main" val="23398639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07232" y="411511"/>
            <a:ext cx="8093075" cy="216024"/>
          </a:xfrm>
          <a:prstGeom prst="rect">
            <a:avLst/>
          </a:prstGeom>
        </p:spPr>
        <p:txBody>
          <a:bodyPr vert="horz" wrap="square" lIns="0" tIns="0" rIns="0" bIns="0" rtlCol="0" anchor="t">
            <a:noAutofit/>
          </a:bodyPr>
          <a:lstStyle>
            <a:lvl1pPr eaLnBrk="1" hangingPunct="1">
              <a:lnSpc>
                <a:spcPct val="80000"/>
              </a:lnSpc>
              <a:defRPr sz="1800" b="1">
                <a:solidFill>
                  <a:schemeClr val="accent1"/>
                </a:solidFill>
                <a:latin typeface="+mj-lt"/>
                <a:ea typeface="+mj-ea"/>
                <a:cs typeface="+mj-cs"/>
              </a:defRPr>
            </a:lvl1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F26522"/>
                </a:solidFill>
                <a:effectLst/>
                <a:uLnTx/>
                <a:uFillTx/>
                <a:latin typeface="Arial" panose="020B0604020202020204"/>
                <a:ea typeface="+mj-ea"/>
                <a:cs typeface="+mj-cs"/>
              </a:rPr>
              <a:t>Dashboard – CUSC (as at 19 </a:t>
            </a:r>
            <a:r>
              <a:rPr lang="en-GB" kern="0" noProof="0" dirty="0">
                <a:solidFill>
                  <a:srgbClr val="F26522"/>
                </a:solidFill>
                <a:latin typeface="Arial" panose="020B0604020202020204"/>
              </a:rPr>
              <a:t>September</a:t>
            </a:r>
            <a:r>
              <a:rPr kumimoji="0" lang="en-GB" sz="1800" b="1" i="0" u="none" strike="noStrike" kern="0" cap="none" spc="0" normalizeH="0" baseline="0" noProof="0" dirty="0">
                <a:ln>
                  <a:noFill/>
                </a:ln>
                <a:solidFill>
                  <a:srgbClr val="F26522"/>
                </a:solidFill>
                <a:effectLst/>
                <a:uLnTx/>
                <a:uFillTx/>
                <a:latin typeface="Arial" panose="020B0604020202020204"/>
                <a:ea typeface="+mj-ea"/>
                <a:cs typeface="+mj-cs"/>
              </a:rPr>
              <a:t>)</a:t>
            </a:r>
          </a:p>
        </p:txBody>
      </p:sp>
      <p:sp>
        <p:nvSpPr>
          <p:cNvPr id="2" name="TextBox 1">
            <a:extLst>
              <a:ext uri="{FF2B5EF4-FFF2-40B4-BE49-F238E27FC236}">
                <a16:creationId xmlns:a16="http://schemas.microsoft.com/office/drawing/2014/main" id="{8BD9339E-7916-4635-BE14-EF49CBB5E176}"/>
              </a:ext>
            </a:extLst>
          </p:cNvPr>
          <p:cNvSpPr txBox="1"/>
          <p:nvPr/>
        </p:nvSpPr>
        <p:spPr>
          <a:xfrm>
            <a:off x="307232" y="4537452"/>
            <a:ext cx="8352928" cy="338554"/>
          </a:xfrm>
          <a:prstGeom prst="rect">
            <a:avLst/>
          </a:prstGeom>
          <a:noFill/>
        </p:spPr>
        <p:txBody>
          <a:bodyPr wrap="square" lIns="0" tIns="0" rIns="0" bIns="0" rtlCol="0">
            <a:spAutoFit/>
          </a:bodyPr>
          <a:lstStyle/>
          <a:p>
            <a:pPr algn="l"/>
            <a:r>
              <a:rPr lang="en-GB" sz="1100" dirty="0"/>
              <a:t>* Includes those on hold </a:t>
            </a:r>
          </a:p>
          <a:p>
            <a:pPr algn="l"/>
            <a:endParaRPr lang="en-GB" sz="1100" dirty="0"/>
          </a:p>
        </p:txBody>
      </p:sp>
      <p:graphicFrame>
        <p:nvGraphicFramePr>
          <p:cNvPr id="3" name="Table 2"/>
          <p:cNvGraphicFramePr>
            <a:graphicFrameLocks noGrp="1"/>
          </p:cNvGraphicFramePr>
          <p:nvPr>
            <p:extLst>
              <p:ext uri="{D42A27DB-BD31-4B8C-83A1-F6EECF244321}">
                <p14:modId xmlns:p14="http://schemas.microsoft.com/office/powerpoint/2010/main" val="869298780"/>
              </p:ext>
            </p:extLst>
          </p:nvPr>
        </p:nvGraphicFramePr>
        <p:xfrm>
          <a:off x="307234" y="627535"/>
          <a:ext cx="8093073" cy="3855233"/>
        </p:xfrm>
        <a:graphic>
          <a:graphicData uri="http://schemas.openxmlformats.org/drawingml/2006/table">
            <a:tbl>
              <a:tblPr firstRow="1" bandRow="1">
                <a:tableStyleId>{5C22544A-7EE6-4342-B048-85BDC9FD1C3A}</a:tableStyleId>
              </a:tblPr>
              <a:tblGrid>
                <a:gridCol w="3617498">
                  <a:extLst>
                    <a:ext uri="{9D8B030D-6E8A-4147-A177-3AD203B41FA5}">
                      <a16:colId xmlns:a16="http://schemas.microsoft.com/office/drawing/2014/main" val="1042888888"/>
                    </a:ext>
                  </a:extLst>
                </a:gridCol>
                <a:gridCol w="791286">
                  <a:extLst>
                    <a:ext uri="{9D8B030D-6E8A-4147-A177-3AD203B41FA5}">
                      <a16:colId xmlns:a16="http://schemas.microsoft.com/office/drawing/2014/main" val="71798930"/>
                    </a:ext>
                  </a:extLst>
                </a:gridCol>
                <a:gridCol w="792087">
                  <a:extLst>
                    <a:ext uri="{9D8B030D-6E8A-4147-A177-3AD203B41FA5}">
                      <a16:colId xmlns:a16="http://schemas.microsoft.com/office/drawing/2014/main" val="52600907"/>
                    </a:ext>
                  </a:extLst>
                </a:gridCol>
                <a:gridCol w="648073">
                  <a:extLst>
                    <a:ext uri="{9D8B030D-6E8A-4147-A177-3AD203B41FA5}">
                      <a16:colId xmlns:a16="http://schemas.microsoft.com/office/drawing/2014/main" val="2287581551"/>
                    </a:ext>
                  </a:extLst>
                </a:gridCol>
                <a:gridCol w="720389">
                  <a:extLst>
                    <a:ext uri="{9D8B030D-6E8A-4147-A177-3AD203B41FA5}">
                      <a16:colId xmlns:a16="http://schemas.microsoft.com/office/drawing/2014/main" val="3133976679"/>
                    </a:ext>
                  </a:extLst>
                </a:gridCol>
                <a:gridCol w="761870">
                  <a:extLst>
                    <a:ext uri="{9D8B030D-6E8A-4147-A177-3AD203B41FA5}">
                      <a16:colId xmlns:a16="http://schemas.microsoft.com/office/drawing/2014/main" val="482854907"/>
                    </a:ext>
                  </a:extLst>
                </a:gridCol>
                <a:gridCol w="761870">
                  <a:extLst>
                    <a:ext uri="{9D8B030D-6E8A-4147-A177-3AD203B41FA5}">
                      <a16:colId xmlns:a16="http://schemas.microsoft.com/office/drawing/2014/main" val="2221775587"/>
                    </a:ext>
                  </a:extLst>
                </a:gridCol>
              </a:tblGrid>
              <a:tr h="264593">
                <a:tc>
                  <a:txBody>
                    <a:bodyPr/>
                    <a:lstStyle/>
                    <a:p>
                      <a:r>
                        <a:rPr lang="en-GB" sz="1200" dirty="0"/>
                        <a:t>Category</a:t>
                      </a:r>
                      <a:endParaRPr lang="en-US" sz="1200" dirty="0"/>
                    </a:p>
                  </a:txBody>
                  <a:tcPr/>
                </a:tc>
                <a:tc>
                  <a:txBody>
                    <a:bodyPr/>
                    <a:lstStyle/>
                    <a:p>
                      <a:r>
                        <a:rPr lang="en-GB" sz="1200" dirty="0"/>
                        <a:t>Jul</a:t>
                      </a:r>
                      <a:endParaRPr lang="en-US" sz="1200" dirty="0"/>
                    </a:p>
                  </a:txBody>
                  <a:tcPr/>
                </a:tc>
                <a:tc>
                  <a:txBody>
                    <a:bodyPr/>
                    <a:lstStyle/>
                    <a:p>
                      <a:r>
                        <a:rPr lang="en-GB" sz="1200" dirty="0"/>
                        <a:t>Aug</a:t>
                      </a:r>
                      <a:endParaRPr lang="en-US" sz="1200" dirty="0"/>
                    </a:p>
                  </a:txBody>
                  <a:tcPr/>
                </a:tc>
                <a:tc>
                  <a:txBody>
                    <a:bodyPr/>
                    <a:lstStyle/>
                    <a:p>
                      <a:r>
                        <a:rPr lang="en-GB" sz="1200" dirty="0"/>
                        <a:t>Sep</a:t>
                      </a:r>
                      <a:endParaRPr lang="en-US" sz="1200" dirty="0"/>
                    </a:p>
                  </a:txBody>
                  <a:tcPr/>
                </a:tc>
                <a:tc>
                  <a:txBody>
                    <a:bodyPr/>
                    <a:lstStyle/>
                    <a:p>
                      <a:r>
                        <a:rPr lang="en-GB" sz="1200" dirty="0"/>
                        <a:t>Oct</a:t>
                      </a:r>
                      <a:endParaRPr lang="en-US" sz="1200" dirty="0"/>
                    </a:p>
                  </a:txBody>
                  <a:tcPr/>
                </a:tc>
                <a:tc>
                  <a:txBody>
                    <a:bodyPr/>
                    <a:lstStyle/>
                    <a:p>
                      <a:r>
                        <a:rPr lang="en-GB" sz="1200" dirty="0"/>
                        <a:t>Nov</a:t>
                      </a:r>
                      <a:endParaRPr lang="en-US" sz="1200" dirty="0"/>
                    </a:p>
                  </a:txBody>
                  <a:tcPr/>
                </a:tc>
                <a:tc>
                  <a:txBody>
                    <a:bodyPr/>
                    <a:lstStyle/>
                    <a:p>
                      <a:r>
                        <a:rPr lang="en-GB" sz="1200" dirty="0"/>
                        <a:t>Dec</a:t>
                      </a:r>
                      <a:endParaRPr lang="en-US" sz="1200" dirty="0"/>
                    </a:p>
                  </a:txBody>
                  <a:tcPr/>
                </a:tc>
                <a:extLst>
                  <a:ext uri="{0D108BD9-81ED-4DB2-BD59-A6C34878D82A}">
                    <a16:rowId xmlns:a16="http://schemas.microsoft.com/office/drawing/2014/main" val="4138300220"/>
                  </a:ext>
                </a:extLst>
              </a:tr>
              <a:tr h="264593">
                <a:tc>
                  <a:txBody>
                    <a:bodyPr/>
                    <a:lstStyle/>
                    <a:p>
                      <a:r>
                        <a:rPr lang="en-GB" sz="1200" dirty="0"/>
                        <a:t>New Modifications</a:t>
                      </a:r>
                      <a:endParaRPr lang="en-US" sz="1200" dirty="0"/>
                    </a:p>
                  </a:txBody>
                  <a:tcPr/>
                </a:tc>
                <a:tc>
                  <a:txBody>
                    <a:bodyPr/>
                    <a:lstStyle/>
                    <a:p>
                      <a:r>
                        <a:rPr lang="en-GB" sz="1200" dirty="0"/>
                        <a:t>2</a:t>
                      </a:r>
                      <a:endParaRPr lang="en-US" sz="1200" dirty="0"/>
                    </a:p>
                  </a:txBody>
                  <a:tcPr/>
                </a:tc>
                <a:tc>
                  <a:txBody>
                    <a:bodyPr/>
                    <a:lstStyle/>
                    <a:p>
                      <a:r>
                        <a:rPr lang="en-GB" sz="1200" dirty="0"/>
                        <a:t>0</a:t>
                      </a:r>
                      <a:endParaRPr lang="en-US" sz="1200" dirty="0"/>
                    </a:p>
                  </a:txBody>
                  <a:tcPr/>
                </a:tc>
                <a:tc>
                  <a:txBody>
                    <a:bodyPr/>
                    <a:lstStyle/>
                    <a:p>
                      <a:r>
                        <a:rPr lang="en-GB" sz="1200" dirty="0"/>
                        <a:t>4</a:t>
                      </a:r>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extLst>
                  <a:ext uri="{0D108BD9-81ED-4DB2-BD59-A6C34878D82A}">
                    <a16:rowId xmlns:a16="http://schemas.microsoft.com/office/drawing/2014/main" val="58477330"/>
                  </a:ext>
                </a:extLst>
              </a:tr>
              <a:tr h="264593">
                <a:tc>
                  <a:txBody>
                    <a:bodyPr/>
                    <a:lstStyle/>
                    <a:p>
                      <a:r>
                        <a:rPr lang="en-GB" sz="1200" dirty="0">
                          <a:solidFill>
                            <a:schemeClr val="tx1"/>
                          </a:solidFill>
                        </a:rPr>
                        <a:t>In-flight</a:t>
                      </a:r>
                      <a:r>
                        <a:rPr lang="en-GB" sz="1200" baseline="0" dirty="0">
                          <a:solidFill>
                            <a:schemeClr val="tx1"/>
                          </a:solidFill>
                        </a:rPr>
                        <a:t> Modifications*</a:t>
                      </a:r>
                      <a:endParaRPr lang="en-US" sz="1200" dirty="0">
                        <a:solidFill>
                          <a:schemeClr val="tx1"/>
                        </a:solidFill>
                      </a:endParaRPr>
                    </a:p>
                  </a:txBody>
                  <a:tcPr/>
                </a:tc>
                <a:tc>
                  <a:txBody>
                    <a:bodyPr/>
                    <a:lstStyle/>
                    <a:p>
                      <a:r>
                        <a:rPr lang="en-GB" sz="1200" dirty="0">
                          <a:solidFill>
                            <a:schemeClr val="tx1"/>
                          </a:solidFill>
                        </a:rPr>
                        <a:t>30</a:t>
                      </a:r>
                      <a:endParaRPr lang="en-US" sz="1200" dirty="0">
                        <a:solidFill>
                          <a:schemeClr val="tx1"/>
                        </a:solidFill>
                      </a:endParaRPr>
                    </a:p>
                  </a:txBody>
                  <a:tcPr/>
                </a:tc>
                <a:tc>
                  <a:txBody>
                    <a:bodyPr/>
                    <a:lstStyle/>
                    <a:p>
                      <a:r>
                        <a:rPr lang="en-GB" sz="1200" dirty="0">
                          <a:solidFill>
                            <a:schemeClr val="tx1"/>
                          </a:solidFill>
                        </a:rPr>
                        <a:t>29</a:t>
                      </a:r>
                      <a:endParaRPr lang="en-US" sz="1200" dirty="0">
                        <a:solidFill>
                          <a:schemeClr val="tx1"/>
                        </a:solidFill>
                      </a:endParaRPr>
                    </a:p>
                  </a:txBody>
                  <a:tcPr/>
                </a:tc>
                <a:tc>
                  <a:txBody>
                    <a:bodyPr/>
                    <a:lstStyle/>
                    <a:p>
                      <a:r>
                        <a:rPr lang="en-GB" sz="1200" dirty="0">
                          <a:solidFill>
                            <a:schemeClr val="tx1"/>
                          </a:solidFill>
                        </a:rPr>
                        <a:t>29</a:t>
                      </a:r>
                      <a:endParaRPr lang="en-US" sz="1200" dirty="0">
                        <a:solidFill>
                          <a:schemeClr val="tx1"/>
                        </a:solidFill>
                      </a:endParaRPr>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extLst>
                  <a:ext uri="{0D108BD9-81ED-4DB2-BD59-A6C34878D82A}">
                    <a16:rowId xmlns:a16="http://schemas.microsoft.com/office/drawing/2014/main" val="3963962922"/>
                  </a:ext>
                </a:extLst>
              </a:tr>
              <a:tr h="307447">
                <a:tc>
                  <a:txBody>
                    <a:bodyPr/>
                    <a:lstStyle/>
                    <a:p>
                      <a:r>
                        <a:rPr lang="en-GB" sz="1200" dirty="0">
                          <a:solidFill>
                            <a:schemeClr val="tx1"/>
                          </a:solidFill>
                        </a:rPr>
                        <a:t>Modifications issued</a:t>
                      </a:r>
                      <a:r>
                        <a:rPr lang="en-GB" sz="1200" baseline="0" dirty="0">
                          <a:solidFill>
                            <a:schemeClr val="tx1"/>
                          </a:solidFill>
                        </a:rPr>
                        <a:t> for workgroup consultation</a:t>
                      </a:r>
                      <a:endParaRPr lang="en-US" sz="1200" dirty="0">
                        <a:solidFill>
                          <a:schemeClr val="tx1"/>
                        </a:solidFill>
                      </a:endParaRPr>
                    </a:p>
                  </a:txBody>
                  <a:tcPr/>
                </a:tc>
                <a:tc>
                  <a:txBody>
                    <a:bodyPr/>
                    <a:lstStyle/>
                    <a:p>
                      <a:r>
                        <a:rPr lang="en-GB" sz="1200" dirty="0">
                          <a:solidFill>
                            <a:schemeClr val="tx1"/>
                          </a:solidFill>
                        </a:rPr>
                        <a:t>0</a:t>
                      </a:r>
                      <a:endParaRPr lang="en-US" sz="1200" dirty="0">
                        <a:solidFill>
                          <a:schemeClr val="tx1"/>
                        </a:solidFill>
                      </a:endParaRPr>
                    </a:p>
                  </a:txBody>
                  <a:tcPr/>
                </a:tc>
                <a:tc>
                  <a:txBody>
                    <a:bodyPr/>
                    <a:lstStyle/>
                    <a:p>
                      <a:r>
                        <a:rPr lang="en-GB" sz="1200" dirty="0">
                          <a:solidFill>
                            <a:schemeClr val="tx1"/>
                          </a:solidFill>
                        </a:rPr>
                        <a:t>0</a:t>
                      </a:r>
                      <a:endParaRPr lang="en-US" sz="1200" dirty="0">
                        <a:solidFill>
                          <a:schemeClr val="tx1"/>
                        </a:solidFill>
                      </a:endParaRPr>
                    </a:p>
                  </a:txBody>
                  <a:tcPr/>
                </a:tc>
                <a:tc>
                  <a:txBody>
                    <a:bodyPr/>
                    <a:lstStyle/>
                    <a:p>
                      <a:r>
                        <a:rPr lang="en-GB" sz="1200" dirty="0">
                          <a:solidFill>
                            <a:schemeClr val="tx1"/>
                          </a:solidFill>
                        </a:rPr>
                        <a:t>1 </a:t>
                      </a:r>
                      <a:r>
                        <a:rPr lang="en-GB" sz="800" dirty="0">
                          <a:solidFill>
                            <a:schemeClr val="tx1"/>
                          </a:solidFill>
                        </a:rPr>
                        <a:t>(</a:t>
                      </a:r>
                      <a:r>
                        <a:rPr lang="en-GB" sz="800" i="1" dirty="0">
                          <a:solidFill>
                            <a:schemeClr val="tx1"/>
                          </a:solidFill>
                        </a:rPr>
                        <a:t>CMP320)</a:t>
                      </a:r>
                      <a:endParaRPr lang="en-US" sz="800" dirty="0">
                        <a:solidFill>
                          <a:schemeClr val="tx1"/>
                        </a:solidFill>
                      </a:endParaRPr>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extLst>
                  <a:ext uri="{0D108BD9-81ED-4DB2-BD59-A6C34878D82A}">
                    <a16:rowId xmlns:a16="http://schemas.microsoft.com/office/drawing/2014/main" val="1955480604"/>
                  </a:ext>
                </a:extLst>
              </a:tr>
              <a:tr h="61738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200" dirty="0">
                          <a:solidFill>
                            <a:schemeClr val="tx1"/>
                          </a:solidFill>
                        </a:rPr>
                        <a:t>Modifications issued</a:t>
                      </a:r>
                      <a:r>
                        <a:rPr lang="en-GB" sz="1200" baseline="0" dirty="0">
                          <a:solidFill>
                            <a:schemeClr val="tx1"/>
                          </a:solidFill>
                        </a:rPr>
                        <a:t> for Code Administrator Consultation</a:t>
                      </a:r>
                      <a:endParaRPr lang="en-US" sz="1200" dirty="0">
                        <a:solidFill>
                          <a:schemeClr val="tx1"/>
                        </a:solidFill>
                      </a:endParaRPr>
                    </a:p>
                  </a:txBody>
                  <a:tcPr/>
                </a:tc>
                <a:tc>
                  <a:txBody>
                    <a:bodyPr/>
                    <a:lstStyle/>
                    <a:p>
                      <a:r>
                        <a:rPr lang="en-GB" sz="1200" dirty="0">
                          <a:solidFill>
                            <a:schemeClr val="tx1"/>
                          </a:solidFill>
                        </a:rPr>
                        <a:t>4 </a:t>
                      </a:r>
                      <a:r>
                        <a:rPr lang="en-GB" sz="800" i="1" dirty="0">
                          <a:solidFill>
                            <a:schemeClr val="tx1"/>
                          </a:solidFill>
                        </a:rPr>
                        <a:t>(CMP</a:t>
                      </a:r>
                      <a:r>
                        <a:rPr lang="en-GB" sz="800" i="1" baseline="0" dirty="0">
                          <a:solidFill>
                            <a:schemeClr val="tx1"/>
                          </a:solidFill>
                        </a:rPr>
                        <a:t> 280/1, 2</a:t>
                      </a:r>
                      <a:r>
                        <a:rPr lang="en-GB" sz="800" i="1" dirty="0">
                          <a:solidFill>
                            <a:schemeClr val="tx1"/>
                          </a:solidFill>
                        </a:rPr>
                        <a:t>92,295, 319)</a:t>
                      </a:r>
                      <a:r>
                        <a:rPr lang="en-GB" sz="800" i="1" baseline="0" dirty="0">
                          <a:solidFill>
                            <a:schemeClr val="tx1"/>
                          </a:solidFill>
                        </a:rPr>
                        <a:t> </a:t>
                      </a:r>
                      <a:endParaRPr lang="en-US" sz="800" i="1" dirty="0">
                        <a:solidFill>
                          <a:schemeClr val="tx1"/>
                        </a:solidFill>
                      </a:endParaRPr>
                    </a:p>
                  </a:txBody>
                  <a:tcPr/>
                </a:tc>
                <a:tc>
                  <a:txBody>
                    <a:bodyPr/>
                    <a:lstStyle/>
                    <a:p>
                      <a:r>
                        <a:rPr lang="en-GB" sz="1200" dirty="0">
                          <a:solidFill>
                            <a:schemeClr val="tx1"/>
                          </a:solidFill>
                        </a:rPr>
                        <a:t>0 </a:t>
                      </a:r>
                      <a:endParaRPr lang="en-US" sz="800" i="1" dirty="0">
                        <a:solidFill>
                          <a:schemeClr val="tx1"/>
                        </a:solidFill>
                      </a:endParaRPr>
                    </a:p>
                  </a:txBody>
                  <a:tcPr/>
                </a:tc>
                <a:tc>
                  <a:txBody>
                    <a:bodyPr/>
                    <a:lstStyle/>
                    <a:p>
                      <a:r>
                        <a:rPr lang="en-GB" sz="1200" dirty="0">
                          <a:solidFill>
                            <a:schemeClr val="tx1"/>
                          </a:solidFill>
                        </a:rPr>
                        <a:t>1</a:t>
                      </a:r>
                      <a:endParaRPr lang="en-GB" sz="1200" i="1" dirty="0">
                        <a:solidFill>
                          <a:schemeClr val="tx1"/>
                        </a:solidFill>
                      </a:endParaRPr>
                    </a:p>
                    <a:p>
                      <a:r>
                        <a:rPr lang="en-GB" sz="800" i="1" dirty="0">
                          <a:solidFill>
                            <a:schemeClr val="tx1"/>
                          </a:solidFill>
                        </a:rPr>
                        <a:t>(CMP306)</a:t>
                      </a:r>
                      <a:endParaRPr lang="en-US" sz="800" i="1" dirty="0">
                        <a:solidFill>
                          <a:schemeClr val="tx1"/>
                        </a:solidFill>
                      </a:endParaRPr>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extLst>
                  <a:ext uri="{0D108BD9-81ED-4DB2-BD59-A6C34878D82A}">
                    <a16:rowId xmlns:a16="http://schemas.microsoft.com/office/drawing/2014/main" val="25570332"/>
                  </a:ext>
                </a:extLst>
              </a:tr>
              <a:tr h="499786">
                <a:tc>
                  <a:txBody>
                    <a:bodyPr/>
                    <a:lstStyle/>
                    <a:p>
                      <a:r>
                        <a:rPr lang="en-GB" sz="1200" dirty="0">
                          <a:solidFill>
                            <a:schemeClr val="tx1"/>
                          </a:solidFill>
                        </a:rPr>
                        <a:t>Workgroups</a:t>
                      </a:r>
                      <a:r>
                        <a:rPr lang="en-GB" sz="1200" baseline="0" dirty="0">
                          <a:solidFill>
                            <a:schemeClr val="tx1"/>
                          </a:solidFill>
                        </a:rPr>
                        <a:t> held</a:t>
                      </a:r>
                      <a:endParaRPr lang="en-US" sz="1200" dirty="0">
                        <a:solidFill>
                          <a:schemeClr val="tx1"/>
                        </a:solidFill>
                      </a:endParaRPr>
                    </a:p>
                  </a:txBody>
                  <a:tcPr/>
                </a:tc>
                <a:tc>
                  <a:txBody>
                    <a:bodyPr/>
                    <a:lstStyle/>
                    <a:p>
                      <a:r>
                        <a:rPr lang="en-GB" sz="1200" dirty="0">
                          <a:solidFill>
                            <a:schemeClr val="tx1"/>
                          </a:solidFill>
                        </a:rPr>
                        <a:t>6</a:t>
                      </a:r>
                      <a:endParaRPr lang="en-US" sz="1200" dirty="0">
                        <a:solidFill>
                          <a:schemeClr val="tx1"/>
                        </a:solidFill>
                      </a:endParaRPr>
                    </a:p>
                  </a:txBody>
                  <a:tcPr/>
                </a:tc>
                <a:tc>
                  <a:txBody>
                    <a:bodyPr/>
                    <a:lstStyle/>
                    <a:p>
                      <a:r>
                        <a:rPr lang="en-GB" sz="1200" dirty="0">
                          <a:solidFill>
                            <a:schemeClr val="tx1"/>
                          </a:solidFill>
                        </a:rPr>
                        <a:t>2</a:t>
                      </a:r>
                      <a:endParaRPr lang="en-US" sz="800" dirty="0">
                        <a:solidFill>
                          <a:schemeClr val="tx1"/>
                        </a:solidFill>
                      </a:endParaRPr>
                    </a:p>
                  </a:txBody>
                  <a:tcPr/>
                </a:tc>
                <a:tc>
                  <a:txBody>
                    <a:bodyPr/>
                    <a:lstStyle/>
                    <a:p>
                      <a:r>
                        <a:rPr lang="en-GB" sz="1200" dirty="0">
                          <a:solidFill>
                            <a:schemeClr val="tx1"/>
                          </a:solidFill>
                        </a:rPr>
                        <a:t>5</a:t>
                      </a:r>
                      <a:endParaRPr lang="en-US" sz="1200" dirty="0">
                        <a:solidFill>
                          <a:schemeClr val="tx1"/>
                        </a:solidFill>
                      </a:endParaRPr>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extLst>
                  <a:ext uri="{0D108BD9-81ED-4DB2-BD59-A6C34878D82A}">
                    <a16:rowId xmlns:a16="http://schemas.microsoft.com/office/drawing/2014/main" val="2127153991"/>
                  </a:ext>
                </a:extLst>
              </a:tr>
              <a:tr h="440988">
                <a:tc>
                  <a:txBody>
                    <a:bodyPr/>
                    <a:lstStyle/>
                    <a:p>
                      <a:r>
                        <a:rPr lang="en-GB" sz="1200" dirty="0">
                          <a:solidFill>
                            <a:schemeClr val="tx1"/>
                          </a:solidFill>
                        </a:rPr>
                        <a:t>Authority Decisions</a:t>
                      </a:r>
                      <a:endParaRPr lang="en-US" sz="1200" dirty="0">
                        <a:solidFill>
                          <a:schemeClr val="tx1"/>
                        </a:solidFill>
                      </a:endParaRP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200" dirty="0">
                          <a:solidFill>
                            <a:schemeClr val="tx1"/>
                          </a:solidFill>
                        </a:rPr>
                        <a:t>1</a:t>
                      </a:r>
                      <a:r>
                        <a:rPr lang="en-GB" sz="800" baseline="0" dirty="0">
                          <a:solidFill>
                            <a:schemeClr val="tx1"/>
                          </a:solidFill>
                        </a:rPr>
                        <a:t> </a:t>
                      </a:r>
                      <a:r>
                        <a:rPr lang="en-GB" sz="800" i="1" baseline="0" dirty="0">
                          <a:solidFill>
                            <a:schemeClr val="tx1"/>
                          </a:solidFill>
                        </a:rPr>
                        <a:t>(CMP285)</a:t>
                      </a:r>
                      <a:endParaRPr lang="en-US" sz="800" dirty="0">
                        <a:solidFill>
                          <a:schemeClr val="tx1"/>
                        </a:solidFill>
                      </a:endParaRPr>
                    </a:p>
                    <a:p>
                      <a:endParaRPr lang="en-US" sz="1200" dirty="0">
                        <a:solidFill>
                          <a:schemeClr val="tx1"/>
                        </a:solidFill>
                      </a:endParaRPr>
                    </a:p>
                  </a:txBody>
                  <a:tcPr/>
                </a:tc>
                <a:tc>
                  <a:txBody>
                    <a:bodyPr/>
                    <a:lstStyle/>
                    <a:p>
                      <a:r>
                        <a:rPr lang="en-GB" sz="1200" dirty="0">
                          <a:solidFill>
                            <a:schemeClr val="tx1"/>
                          </a:solidFill>
                        </a:rPr>
                        <a:t>1 </a:t>
                      </a:r>
                      <a:r>
                        <a:rPr lang="en-GB" sz="800" b="0" i="1" dirty="0">
                          <a:solidFill>
                            <a:schemeClr val="tx1"/>
                          </a:solidFill>
                        </a:rPr>
                        <a:t>(CMP314)</a:t>
                      </a:r>
                      <a:endParaRPr lang="en-US" sz="800" b="0" i="1" dirty="0">
                        <a:solidFill>
                          <a:schemeClr val="tx1"/>
                        </a:solidFill>
                      </a:endParaRPr>
                    </a:p>
                  </a:txBody>
                  <a:tcPr/>
                </a:tc>
                <a:tc>
                  <a:txBody>
                    <a:bodyPr/>
                    <a:lstStyle/>
                    <a:p>
                      <a:r>
                        <a:rPr lang="en-GB" sz="1200" dirty="0">
                          <a:solidFill>
                            <a:schemeClr val="tx1"/>
                          </a:solidFill>
                        </a:rPr>
                        <a:t>0</a:t>
                      </a:r>
                      <a:endParaRPr lang="en-US" sz="1200" dirty="0">
                        <a:solidFill>
                          <a:schemeClr val="tx1"/>
                        </a:solidFill>
                      </a:endParaRPr>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extLst>
                  <a:ext uri="{0D108BD9-81ED-4DB2-BD59-A6C34878D82A}">
                    <a16:rowId xmlns:a16="http://schemas.microsoft.com/office/drawing/2014/main" val="3492768925"/>
                  </a:ext>
                </a:extLst>
              </a:tr>
              <a:tr h="440988">
                <a:tc>
                  <a:txBody>
                    <a:bodyPr/>
                    <a:lstStyle/>
                    <a:p>
                      <a:r>
                        <a:rPr lang="en-GB" sz="1200" dirty="0">
                          <a:solidFill>
                            <a:schemeClr val="tx1"/>
                          </a:solidFill>
                        </a:rPr>
                        <a:t>Implementations</a:t>
                      </a:r>
                      <a:endParaRPr lang="en-US" sz="1200" dirty="0">
                        <a:solidFill>
                          <a:schemeClr val="tx1"/>
                        </a:solidFill>
                      </a:endParaRPr>
                    </a:p>
                  </a:txBody>
                  <a:tcPr/>
                </a:tc>
                <a:tc>
                  <a:txBody>
                    <a:bodyPr/>
                    <a:lstStyle/>
                    <a:p>
                      <a:r>
                        <a:rPr lang="en-GB" sz="1200" dirty="0">
                          <a:solidFill>
                            <a:schemeClr val="tx1"/>
                          </a:solidFill>
                        </a:rPr>
                        <a:t>1</a:t>
                      </a:r>
                      <a:r>
                        <a:rPr lang="en-GB" sz="1200" baseline="0" dirty="0">
                          <a:solidFill>
                            <a:schemeClr val="tx1"/>
                          </a:solidFill>
                        </a:rPr>
                        <a:t> </a:t>
                      </a:r>
                      <a:r>
                        <a:rPr lang="en-GB" sz="800" i="1" baseline="0" dirty="0">
                          <a:solidFill>
                            <a:schemeClr val="tx1"/>
                          </a:solidFill>
                        </a:rPr>
                        <a:t>(CMP285</a:t>
                      </a:r>
                      <a:r>
                        <a:rPr lang="en-GB" sz="1200" i="1" baseline="0" dirty="0">
                          <a:solidFill>
                            <a:schemeClr val="tx1"/>
                          </a:solidFill>
                        </a:rPr>
                        <a:t>)</a:t>
                      </a:r>
                      <a:endParaRPr lang="en-US" sz="1200" dirty="0">
                        <a:solidFill>
                          <a:schemeClr val="tx1"/>
                        </a:solidFill>
                      </a:endParaRP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200" dirty="0">
                          <a:solidFill>
                            <a:schemeClr val="tx1"/>
                          </a:solidFill>
                        </a:rPr>
                        <a:t>1</a:t>
                      </a:r>
                      <a:r>
                        <a:rPr lang="en-GB" sz="1200" baseline="0" dirty="0">
                          <a:solidFill>
                            <a:schemeClr val="tx1"/>
                          </a:solidFill>
                        </a:rPr>
                        <a:t> </a:t>
                      </a:r>
                      <a:r>
                        <a:rPr lang="en-GB" sz="800" i="1" baseline="0" dirty="0">
                          <a:solidFill>
                            <a:schemeClr val="tx1"/>
                          </a:solidFill>
                        </a:rPr>
                        <a:t>(CMP313)</a:t>
                      </a:r>
                      <a:endParaRPr lang="en-US" sz="800" dirty="0">
                        <a:solidFill>
                          <a:schemeClr val="tx1"/>
                        </a:solidFill>
                      </a:endParaRPr>
                    </a:p>
                    <a:p>
                      <a:endParaRPr lang="en-US" sz="1200" i="1" dirty="0">
                        <a:solidFill>
                          <a:schemeClr val="tx1"/>
                        </a:solidFill>
                      </a:endParaRPr>
                    </a:p>
                  </a:txBody>
                  <a:tcPr/>
                </a:tc>
                <a:tc>
                  <a:txBody>
                    <a:bodyPr/>
                    <a:lstStyle/>
                    <a:p>
                      <a:r>
                        <a:rPr lang="en-GB" sz="1200" dirty="0">
                          <a:solidFill>
                            <a:schemeClr val="tx1"/>
                          </a:solidFill>
                        </a:rPr>
                        <a:t>0</a:t>
                      </a:r>
                      <a:endParaRPr lang="en-US" sz="1200" dirty="0">
                        <a:solidFill>
                          <a:schemeClr val="tx1"/>
                        </a:solidFill>
                      </a:endParaRPr>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extLst>
                  <a:ext uri="{0D108BD9-81ED-4DB2-BD59-A6C34878D82A}">
                    <a16:rowId xmlns:a16="http://schemas.microsoft.com/office/drawing/2014/main" val="1066947188"/>
                  </a:ext>
                </a:extLst>
              </a:tr>
              <a:tr h="264593">
                <a:tc>
                  <a:txBody>
                    <a:bodyPr/>
                    <a:lstStyle/>
                    <a:p>
                      <a:r>
                        <a:rPr lang="en-GB" sz="1200" dirty="0">
                          <a:solidFill>
                            <a:schemeClr val="tx1"/>
                          </a:solidFill>
                        </a:rPr>
                        <a:t>Modifications</a:t>
                      </a:r>
                      <a:r>
                        <a:rPr lang="en-GB" sz="1200" baseline="0" dirty="0">
                          <a:solidFill>
                            <a:schemeClr val="tx1"/>
                          </a:solidFill>
                        </a:rPr>
                        <a:t> on Hold</a:t>
                      </a:r>
                      <a:endParaRPr lang="en-US" sz="1200" dirty="0">
                        <a:solidFill>
                          <a:schemeClr val="tx1"/>
                        </a:solidFill>
                      </a:endParaRPr>
                    </a:p>
                  </a:txBody>
                  <a:tcPr/>
                </a:tc>
                <a:tc>
                  <a:txBody>
                    <a:bodyPr/>
                    <a:lstStyle/>
                    <a:p>
                      <a:r>
                        <a:rPr lang="en-GB" sz="1200" dirty="0">
                          <a:solidFill>
                            <a:schemeClr val="tx1"/>
                          </a:solidFill>
                        </a:rPr>
                        <a:t>6</a:t>
                      </a:r>
                      <a:endParaRPr lang="en-US" sz="1200" dirty="0">
                        <a:solidFill>
                          <a:schemeClr val="tx1"/>
                        </a:solidFill>
                      </a:endParaRPr>
                    </a:p>
                  </a:txBody>
                  <a:tcPr/>
                </a:tc>
                <a:tc>
                  <a:txBody>
                    <a:bodyPr/>
                    <a:lstStyle/>
                    <a:p>
                      <a:r>
                        <a:rPr lang="en-GB" sz="1200" dirty="0">
                          <a:solidFill>
                            <a:schemeClr val="tx1"/>
                          </a:solidFill>
                        </a:rPr>
                        <a:t>6</a:t>
                      </a:r>
                      <a:endParaRPr lang="en-US" sz="1200" dirty="0">
                        <a:solidFill>
                          <a:schemeClr val="tx1"/>
                        </a:solidFill>
                      </a:endParaRPr>
                    </a:p>
                  </a:txBody>
                  <a:tcPr/>
                </a:tc>
                <a:tc>
                  <a:txBody>
                    <a:bodyPr/>
                    <a:lstStyle/>
                    <a:p>
                      <a:r>
                        <a:rPr lang="en-GB" sz="1200" dirty="0">
                          <a:solidFill>
                            <a:schemeClr val="tx1"/>
                          </a:solidFill>
                        </a:rPr>
                        <a:t>6</a:t>
                      </a:r>
                      <a:endParaRPr lang="en-US" sz="1200" dirty="0">
                        <a:solidFill>
                          <a:schemeClr val="tx1"/>
                        </a:solidFill>
                      </a:endParaRPr>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extLst>
                  <a:ext uri="{0D108BD9-81ED-4DB2-BD59-A6C34878D82A}">
                    <a16:rowId xmlns:a16="http://schemas.microsoft.com/office/drawing/2014/main" val="1943462039"/>
                  </a:ext>
                </a:extLst>
              </a:tr>
              <a:tr h="307447">
                <a:tc>
                  <a:txBody>
                    <a:bodyPr/>
                    <a:lstStyle/>
                    <a:p>
                      <a:r>
                        <a:rPr lang="en-GB" sz="1200" dirty="0">
                          <a:solidFill>
                            <a:schemeClr val="tx1"/>
                          </a:solidFill>
                        </a:rPr>
                        <a:t>Workgroups</a:t>
                      </a:r>
                      <a:r>
                        <a:rPr lang="en-GB" sz="1200" baseline="0" dirty="0">
                          <a:solidFill>
                            <a:schemeClr val="tx1"/>
                          </a:solidFill>
                        </a:rPr>
                        <a:t> postponed due to quoracy issues</a:t>
                      </a:r>
                      <a:endParaRPr lang="en-US" sz="1200" dirty="0">
                        <a:solidFill>
                          <a:schemeClr val="tx1"/>
                        </a:solidFill>
                      </a:endParaRPr>
                    </a:p>
                  </a:txBody>
                  <a:tcPr/>
                </a:tc>
                <a:tc>
                  <a:txBody>
                    <a:bodyPr/>
                    <a:lstStyle/>
                    <a:p>
                      <a:r>
                        <a:rPr lang="en-GB" sz="1200" dirty="0">
                          <a:solidFill>
                            <a:schemeClr val="tx1"/>
                          </a:solidFill>
                        </a:rPr>
                        <a:t>1 </a:t>
                      </a:r>
                      <a:r>
                        <a:rPr lang="en-GB" sz="800" i="1" baseline="0" dirty="0">
                          <a:solidFill>
                            <a:schemeClr val="tx1"/>
                          </a:solidFill>
                        </a:rPr>
                        <a:t>(CMP300)</a:t>
                      </a:r>
                      <a:endParaRPr lang="en-US" sz="800" i="1" dirty="0">
                        <a:solidFill>
                          <a:schemeClr val="tx1"/>
                        </a:solidFill>
                      </a:endParaRPr>
                    </a:p>
                  </a:txBody>
                  <a:tcPr/>
                </a:tc>
                <a:tc>
                  <a:txBody>
                    <a:bodyPr/>
                    <a:lstStyle/>
                    <a:p>
                      <a:r>
                        <a:rPr lang="en-GB" sz="1200" dirty="0">
                          <a:solidFill>
                            <a:schemeClr val="tx1"/>
                          </a:solidFill>
                        </a:rPr>
                        <a:t>1</a:t>
                      </a:r>
                      <a:r>
                        <a:rPr lang="en-GB" sz="1200" baseline="0" dirty="0">
                          <a:solidFill>
                            <a:schemeClr val="tx1"/>
                          </a:solidFill>
                        </a:rPr>
                        <a:t> </a:t>
                      </a:r>
                      <a:r>
                        <a:rPr lang="en-GB" sz="800" i="1" baseline="0" dirty="0">
                          <a:solidFill>
                            <a:schemeClr val="tx1"/>
                          </a:solidFill>
                        </a:rPr>
                        <a:t>(CMP300)</a:t>
                      </a:r>
                      <a:endParaRPr lang="en-US" sz="800" i="1" dirty="0">
                        <a:solidFill>
                          <a:schemeClr val="tx1"/>
                        </a:solidFill>
                      </a:endParaRPr>
                    </a:p>
                  </a:txBody>
                  <a:tcPr/>
                </a:tc>
                <a:tc>
                  <a:txBody>
                    <a:bodyPr/>
                    <a:lstStyle/>
                    <a:p>
                      <a:r>
                        <a:rPr lang="en-GB" sz="1200" dirty="0">
                          <a:solidFill>
                            <a:schemeClr val="tx1"/>
                          </a:solidFill>
                        </a:rPr>
                        <a:t>0</a:t>
                      </a:r>
                      <a:endParaRPr lang="en-US" sz="1200" dirty="0">
                        <a:solidFill>
                          <a:schemeClr val="tx1"/>
                        </a:solidFill>
                      </a:endParaRPr>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extLst>
                  <a:ext uri="{0D108BD9-81ED-4DB2-BD59-A6C34878D82A}">
                    <a16:rowId xmlns:a16="http://schemas.microsoft.com/office/drawing/2014/main" val="2908828252"/>
                  </a:ext>
                </a:extLst>
              </a:tr>
            </a:tbl>
          </a:graphicData>
        </a:graphic>
      </p:graphicFrame>
    </p:spTree>
    <p:extLst>
      <p:ext uri="{BB962C8B-B14F-4D97-AF65-F5344CB8AC3E}">
        <p14:creationId xmlns:p14="http://schemas.microsoft.com/office/powerpoint/2010/main" val="3437504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5689A-C375-43FA-9B00-7F6913C5DC6D}"/>
              </a:ext>
            </a:extLst>
          </p:cNvPr>
          <p:cNvSpPr>
            <a:spLocks noGrp="1"/>
          </p:cNvSpPr>
          <p:nvPr>
            <p:ph type="title"/>
          </p:nvPr>
        </p:nvSpPr>
        <p:spPr/>
        <p:txBody>
          <a:bodyPr/>
          <a:lstStyle/>
          <a:p>
            <a:r>
              <a:rPr lang="en-GB" dirty="0"/>
              <a:t>Introductions / Apologies for Absence </a:t>
            </a:r>
          </a:p>
        </p:txBody>
      </p:sp>
      <p:graphicFrame>
        <p:nvGraphicFramePr>
          <p:cNvPr id="3" name="Diagram 2"/>
          <p:cNvGraphicFramePr/>
          <p:nvPr>
            <p:extLst>
              <p:ext uri="{D42A27DB-BD31-4B8C-83A1-F6EECF244321}">
                <p14:modId xmlns:p14="http://schemas.microsoft.com/office/powerpoint/2010/main" val="1133681747"/>
              </p:ext>
            </p:extLst>
          </p:nvPr>
        </p:nvGraphicFramePr>
        <p:xfrm>
          <a:off x="323550" y="771550"/>
          <a:ext cx="8388910" cy="41549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276758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1E4C02E-A8B9-4488-9D84-2618BA396364}"/>
              </a:ext>
            </a:extLst>
          </p:cNvPr>
          <p:cNvPicPr>
            <a:picLocks noGrp="1" noChangeAspect="1"/>
          </p:cNvPicPr>
          <p:nvPr>
            <p:ph type="pic" sz="quarter" idx="14"/>
          </p:nvPr>
        </p:nvPicPr>
        <p:blipFill rotWithShape="1">
          <a:blip r:embed="rId2">
            <a:extLst>
              <a:ext uri="{28A0092B-C50C-407E-A947-70E740481C1C}">
                <a14:useLocalDpi xmlns:a14="http://schemas.microsoft.com/office/drawing/2010/main" val="0"/>
              </a:ext>
            </a:extLst>
          </a:blip>
          <a:srcRect t="12430" b="12430"/>
          <a:stretch/>
        </p:blipFill>
        <p:spPr/>
      </p:pic>
      <p:sp>
        <p:nvSpPr>
          <p:cNvPr id="6" name="Title 5">
            <a:extLst>
              <a:ext uri="{FF2B5EF4-FFF2-40B4-BE49-F238E27FC236}">
                <a16:creationId xmlns:a16="http://schemas.microsoft.com/office/drawing/2014/main" id="{8BDD3C92-58AD-48CF-B4A1-AE79D4320E1D}"/>
              </a:ext>
            </a:extLst>
          </p:cNvPr>
          <p:cNvSpPr>
            <a:spLocks noGrp="1"/>
          </p:cNvSpPr>
          <p:nvPr>
            <p:ph type="title"/>
          </p:nvPr>
        </p:nvSpPr>
        <p:spPr/>
        <p:txBody>
          <a:bodyPr/>
          <a:lstStyle/>
          <a:p>
            <a:r>
              <a:rPr lang="en-GB" dirty="0">
                <a:solidFill>
                  <a:schemeClr val="bg1"/>
                </a:solidFill>
              </a:rPr>
              <a:t>Discussions on Prioritisation </a:t>
            </a:r>
          </a:p>
        </p:txBody>
      </p:sp>
      <p:sp>
        <p:nvSpPr>
          <p:cNvPr id="12" name="Rectangle 11">
            <a:extLst>
              <a:ext uri="{FF2B5EF4-FFF2-40B4-BE49-F238E27FC236}">
                <a16:creationId xmlns:a16="http://schemas.microsoft.com/office/drawing/2014/main" id="{45893458-BB27-4306-B44E-55E6F4694536}"/>
              </a:ext>
            </a:extLst>
          </p:cNvPr>
          <p:cNvSpPr/>
          <p:nvPr/>
        </p:nvSpPr>
        <p:spPr>
          <a:xfrm>
            <a:off x="9350411" y="2368427"/>
            <a:ext cx="1729185" cy="92333"/>
          </a:xfrm>
          <a:prstGeom prst="rect">
            <a:avLst/>
          </a:prstGeom>
          <a:solidFill>
            <a:schemeClr val="bg1">
              <a:lumMod val="95000"/>
            </a:schemeClr>
          </a:solidFill>
        </p:spPr>
        <p:txBody>
          <a:bodyPr wrap="square" lIns="0" tIns="0" rIns="0" bIns="0" rtlCol="0" anchor="ctr">
            <a:spAutoFit/>
          </a:bodyPr>
          <a:lstStyle/>
          <a:p>
            <a:r>
              <a:rPr lang="en-GB" sz="600" dirty="0">
                <a:cs typeface="Arial" panose="020B0604020202020204" pitchFamily="34" charset="0"/>
                <a:hlinkClick r:id="rId3"/>
              </a:rPr>
              <a:t>https://nationalgrid.onbrandcloud.com/login/</a:t>
            </a:r>
            <a:endParaRPr lang="en-GB" sz="600" dirty="0">
              <a:cs typeface="Arial" panose="020B0604020202020204" pitchFamily="34" charset="0"/>
            </a:endParaRPr>
          </a:p>
        </p:txBody>
      </p:sp>
    </p:spTree>
    <p:extLst>
      <p:ext uri="{BB962C8B-B14F-4D97-AF65-F5344CB8AC3E}">
        <p14:creationId xmlns:p14="http://schemas.microsoft.com/office/powerpoint/2010/main" val="38701313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F15A67D2-6533-4EF9-87E7-408A5AB91AEE}"/>
              </a:ext>
            </a:extLst>
          </p:cNvPr>
          <p:cNvPicPr>
            <a:picLocks noGrp="1" noChangeAspect="1"/>
          </p:cNvPicPr>
          <p:nvPr>
            <p:ph type="pic" sz="quarter" idx="14"/>
          </p:nvPr>
        </p:nvPicPr>
        <p:blipFill rotWithShape="1">
          <a:blip r:embed="rId2">
            <a:extLst>
              <a:ext uri="{28A0092B-C50C-407E-A947-70E740481C1C}">
                <a14:useLocalDpi xmlns:a14="http://schemas.microsoft.com/office/drawing/2010/main" val="0"/>
              </a:ext>
            </a:extLst>
          </a:blip>
          <a:srcRect l="1648" r="1648"/>
          <a:stretch/>
        </p:blipFill>
        <p:spPr/>
      </p:pic>
      <p:sp>
        <p:nvSpPr>
          <p:cNvPr id="24" name="Title 23">
            <a:extLst>
              <a:ext uri="{FF2B5EF4-FFF2-40B4-BE49-F238E27FC236}">
                <a16:creationId xmlns:a16="http://schemas.microsoft.com/office/drawing/2014/main" id="{E22C5195-0803-488B-AF80-CF59FA737389}"/>
              </a:ext>
            </a:extLst>
          </p:cNvPr>
          <p:cNvSpPr>
            <a:spLocks noGrp="1"/>
          </p:cNvSpPr>
          <p:nvPr>
            <p:ph type="title"/>
          </p:nvPr>
        </p:nvSpPr>
        <p:spPr/>
        <p:txBody>
          <a:bodyPr/>
          <a:lstStyle/>
          <a:p>
            <a:pPr algn="r"/>
            <a:r>
              <a:rPr lang="en-GB" dirty="0">
                <a:solidFill>
                  <a:schemeClr val="bg1"/>
                </a:solidFill>
              </a:rPr>
              <a:t>Standing Groups</a:t>
            </a:r>
          </a:p>
        </p:txBody>
      </p:sp>
      <p:sp>
        <p:nvSpPr>
          <p:cNvPr id="12" name="Rectangle 11">
            <a:extLst>
              <a:ext uri="{FF2B5EF4-FFF2-40B4-BE49-F238E27FC236}">
                <a16:creationId xmlns:a16="http://schemas.microsoft.com/office/drawing/2014/main" id="{8FC272BA-AB10-4EBE-9B73-A993F8E2C6B7}"/>
              </a:ext>
            </a:extLst>
          </p:cNvPr>
          <p:cNvSpPr/>
          <p:nvPr/>
        </p:nvSpPr>
        <p:spPr>
          <a:xfrm>
            <a:off x="9350411" y="2368427"/>
            <a:ext cx="1729185" cy="92333"/>
          </a:xfrm>
          <a:prstGeom prst="rect">
            <a:avLst/>
          </a:prstGeom>
          <a:solidFill>
            <a:schemeClr val="bg1">
              <a:lumMod val="95000"/>
            </a:schemeClr>
          </a:solidFill>
        </p:spPr>
        <p:txBody>
          <a:bodyPr wrap="square" lIns="0" tIns="0" rIns="0" bIns="0" rtlCol="0" anchor="ctr">
            <a:spAutoFit/>
          </a:bodyPr>
          <a:lstStyle/>
          <a:p>
            <a:r>
              <a:rPr lang="en-GB" sz="600" dirty="0">
                <a:cs typeface="Arial" panose="020B0604020202020204" pitchFamily="34" charset="0"/>
                <a:hlinkClick r:id="rId3"/>
              </a:rPr>
              <a:t>https://nationalgrid.onbrandcloud.com/login/</a:t>
            </a:r>
            <a:endParaRPr lang="en-GB" sz="600" dirty="0">
              <a:cs typeface="Arial" panose="020B0604020202020204" pitchFamily="34" charset="0"/>
            </a:endParaRPr>
          </a:p>
        </p:txBody>
      </p:sp>
    </p:spTree>
    <p:extLst>
      <p:ext uri="{BB962C8B-B14F-4D97-AF65-F5344CB8AC3E}">
        <p14:creationId xmlns:p14="http://schemas.microsoft.com/office/powerpoint/2010/main" val="15681903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1E4C02E-A8B9-4488-9D84-2618BA396364}"/>
              </a:ext>
            </a:extLst>
          </p:cNvPr>
          <p:cNvPicPr>
            <a:picLocks noGrp="1" noChangeAspect="1"/>
          </p:cNvPicPr>
          <p:nvPr>
            <p:ph type="pic" sz="quarter" idx="14"/>
          </p:nvPr>
        </p:nvPicPr>
        <p:blipFill rotWithShape="1">
          <a:blip r:embed="rId2">
            <a:extLst>
              <a:ext uri="{28A0092B-C50C-407E-A947-70E740481C1C}">
                <a14:useLocalDpi xmlns:a14="http://schemas.microsoft.com/office/drawing/2010/main" val="0"/>
              </a:ext>
            </a:extLst>
          </a:blip>
          <a:srcRect t="12430" b="12430"/>
          <a:stretch/>
        </p:blipFill>
        <p:spPr/>
      </p:pic>
      <p:sp>
        <p:nvSpPr>
          <p:cNvPr id="6" name="Title 5">
            <a:extLst>
              <a:ext uri="{FF2B5EF4-FFF2-40B4-BE49-F238E27FC236}">
                <a16:creationId xmlns:a16="http://schemas.microsoft.com/office/drawing/2014/main" id="{8BDD3C92-58AD-48CF-B4A1-AE79D4320E1D}"/>
              </a:ext>
            </a:extLst>
          </p:cNvPr>
          <p:cNvSpPr>
            <a:spLocks noGrp="1"/>
          </p:cNvSpPr>
          <p:nvPr>
            <p:ph type="title"/>
          </p:nvPr>
        </p:nvSpPr>
        <p:spPr/>
        <p:txBody>
          <a:bodyPr/>
          <a:lstStyle/>
          <a:p>
            <a:r>
              <a:rPr lang="en-GB" dirty="0">
                <a:solidFill>
                  <a:schemeClr val="bg1"/>
                </a:solidFill>
              </a:rPr>
              <a:t>European Updates</a:t>
            </a:r>
            <a:br>
              <a:rPr lang="en-GB" dirty="0">
                <a:solidFill>
                  <a:schemeClr val="bg1"/>
                </a:solidFill>
              </a:rPr>
            </a:br>
            <a:br>
              <a:rPr lang="en-GB" dirty="0">
                <a:solidFill>
                  <a:schemeClr val="bg1"/>
                </a:solidFill>
              </a:rPr>
            </a:br>
            <a:br>
              <a:rPr lang="en-GB" dirty="0">
                <a:solidFill>
                  <a:schemeClr val="bg1"/>
                </a:solidFill>
              </a:rPr>
            </a:br>
            <a:endParaRPr lang="en-GB" sz="1600" dirty="0">
              <a:solidFill>
                <a:schemeClr val="bg1"/>
              </a:solidFill>
            </a:endParaRPr>
          </a:p>
        </p:txBody>
      </p:sp>
      <p:sp>
        <p:nvSpPr>
          <p:cNvPr id="12" name="Rectangle 11">
            <a:extLst>
              <a:ext uri="{FF2B5EF4-FFF2-40B4-BE49-F238E27FC236}">
                <a16:creationId xmlns:a16="http://schemas.microsoft.com/office/drawing/2014/main" id="{45893458-BB27-4306-B44E-55E6F4694536}"/>
              </a:ext>
            </a:extLst>
          </p:cNvPr>
          <p:cNvSpPr/>
          <p:nvPr/>
        </p:nvSpPr>
        <p:spPr>
          <a:xfrm>
            <a:off x="9350411" y="2368427"/>
            <a:ext cx="1729185" cy="92333"/>
          </a:xfrm>
          <a:prstGeom prst="rect">
            <a:avLst/>
          </a:prstGeom>
          <a:solidFill>
            <a:schemeClr val="bg1">
              <a:lumMod val="95000"/>
            </a:schemeClr>
          </a:solidFill>
        </p:spPr>
        <p:txBody>
          <a:bodyPr wrap="square" lIns="0" tIns="0" rIns="0" bIns="0" rtlCol="0" anchor="ctr">
            <a:spAutoFit/>
          </a:bodyPr>
          <a:lstStyle/>
          <a:p>
            <a:r>
              <a:rPr lang="en-GB" sz="600" dirty="0">
                <a:cs typeface="Arial" panose="020B0604020202020204" pitchFamily="34" charset="0"/>
                <a:hlinkClick r:id="rId3"/>
              </a:rPr>
              <a:t>https://nationalgrid.onbrandcloud.com/login/</a:t>
            </a:r>
            <a:endParaRPr lang="en-GB" sz="600" dirty="0">
              <a:cs typeface="Arial" panose="020B0604020202020204" pitchFamily="34" charset="0"/>
            </a:endParaRPr>
          </a:p>
        </p:txBody>
      </p:sp>
    </p:spTree>
    <p:extLst>
      <p:ext uri="{BB962C8B-B14F-4D97-AF65-F5344CB8AC3E}">
        <p14:creationId xmlns:p14="http://schemas.microsoft.com/office/powerpoint/2010/main" val="34444176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13">
            <a:extLst/>
          </p:cNvPr>
          <p:cNvPicPr>
            <a:picLocks noChangeAspect="1"/>
          </p:cNvPicPr>
          <p:nvPr/>
        </p:nvPicPr>
        <p:blipFill rotWithShape="1">
          <a:blip r:embed="rId2">
            <a:extLst>
              <a:ext uri="{28A0092B-C50C-407E-A947-70E740481C1C}">
                <a14:useLocalDpi xmlns:a14="http://schemas.microsoft.com/office/drawing/2010/main" val="0"/>
              </a:ext>
            </a:extLst>
          </a:blip>
          <a:srcRect l="21106" r="2810"/>
          <a:stretch/>
        </p:blipFill>
        <p:spPr>
          <a:xfrm>
            <a:off x="2425638" y="26721"/>
            <a:ext cx="5589240" cy="5142778"/>
          </a:xfrm>
          <a:custGeom>
            <a:avLst/>
            <a:gdLst>
              <a:gd name="connsiteX0" fmla="*/ 925004 w 5589240"/>
              <a:gd name="connsiteY0" fmla="*/ 0 h 5142778"/>
              <a:gd name="connsiteX1" fmla="*/ 1584176 w 5589240"/>
              <a:gd name="connsiteY1" fmla="*/ 0 h 5142778"/>
              <a:gd name="connsiteX2" fmla="*/ 1763212 w 5589240"/>
              <a:gd name="connsiteY2" fmla="*/ 0 h 5142778"/>
              <a:gd name="connsiteX3" fmla="*/ 5589240 w 5589240"/>
              <a:gd name="connsiteY3" fmla="*/ 0 h 5142778"/>
              <a:gd name="connsiteX4" fmla="*/ 5589240 w 5589240"/>
              <a:gd name="connsiteY4" fmla="*/ 4345781 h 5142778"/>
              <a:gd name="connsiteX5" fmla="*/ 5589238 w 5589240"/>
              <a:gd name="connsiteY5" fmla="*/ 4345781 h 5142778"/>
              <a:gd name="connsiteX6" fmla="*/ 5589238 w 5589240"/>
              <a:gd name="connsiteY6" fmla="*/ 4344165 h 5142778"/>
              <a:gd name="connsiteX7" fmla="*/ 5540450 w 5589240"/>
              <a:gd name="connsiteY7" fmla="*/ 4326824 h 5142778"/>
              <a:gd name="connsiteX8" fmla="*/ 5492379 w 5589240"/>
              <a:gd name="connsiteY8" fmla="*/ 4310591 h 5142778"/>
              <a:gd name="connsiteX9" fmla="*/ 5445012 w 5589240"/>
              <a:gd name="connsiteY9" fmla="*/ 4295447 h 5142778"/>
              <a:gd name="connsiteX10" fmla="*/ 5398338 w 5589240"/>
              <a:gd name="connsiteY10" fmla="*/ 4281374 h 5142778"/>
              <a:gd name="connsiteX11" fmla="*/ 5352340 w 5589240"/>
              <a:gd name="connsiteY11" fmla="*/ 4268353 h 5142778"/>
              <a:gd name="connsiteX12" fmla="*/ 5307008 w 5589240"/>
              <a:gd name="connsiteY12" fmla="*/ 4256365 h 5142778"/>
              <a:gd name="connsiteX13" fmla="*/ 5262327 w 5589240"/>
              <a:gd name="connsiteY13" fmla="*/ 4245394 h 5142778"/>
              <a:gd name="connsiteX14" fmla="*/ 5218286 w 5589240"/>
              <a:gd name="connsiteY14" fmla="*/ 4235421 h 5142778"/>
              <a:gd name="connsiteX15" fmla="*/ 5174871 w 5589240"/>
              <a:gd name="connsiteY15" fmla="*/ 4226427 h 5142778"/>
              <a:gd name="connsiteX16" fmla="*/ 5132068 w 5589240"/>
              <a:gd name="connsiteY16" fmla="*/ 4218394 h 5142778"/>
              <a:gd name="connsiteX17" fmla="*/ 5089864 w 5589240"/>
              <a:gd name="connsiteY17" fmla="*/ 4211304 h 5142778"/>
              <a:gd name="connsiteX18" fmla="*/ 5048250 w 5589240"/>
              <a:gd name="connsiteY18" fmla="*/ 4205138 h 5142778"/>
              <a:gd name="connsiteX19" fmla="*/ 5027658 w 5589240"/>
              <a:gd name="connsiteY19" fmla="*/ 4202397 h 5142778"/>
              <a:gd name="connsiteX20" fmla="*/ 5007207 w 5589240"/>
              <a:gd name="connsiteY20" fmla="*/ 4199880 h 5142778"/>
              <a:gd name="connsiteX21" fmla="*/ 4986898 w 5589240"/>
              <a:gd name="connsiteY21" fmla="*/ 4197584 h 5142778"/>
              <a:gd name="connsiteX22" fmla="*/ 4966726 w 5589240"/>
              <a:gd name="connsiteY22" fmla="*/ 4195509 h 5142778"/>
              <a:gd name="connsiteX23" fmla="*/ 4946692 w 5589240"/>
              <a:gd name="connsiteY23" fmla="*/ 4193650 h 5142778"/>
              <a:gd name="connsiteX24" fmla="*/ 4926792 w 5589240"/>
              <a:gd name="connsiteY24" fmla="*/ 4192007 h 5142778"/>
              <a:gd name="connsiteX25" fmla="*/ 4907028 w 5589240"/>
              <a:gd name="connsiteY25" fmla="*/ 4190577 h 5142778"/>
              <a:gd name="connsiteX26" fmla="*/ 4887393 w 5589240"/>
              <a:gd name="connsiteY26" fmla="*/ 4189358 h 5142778"/>
              <a:gd name="connsiteX27" fmla="*/ 4867891 w 5589240"/>
              <a:gd name="connsiteY27" fmla="*/ 4188346 h 5142778"/>
              <a:gd name="connsiteX28" fmla="*/ 4848516 w 5589240"/>
              <a:gd name="connsiteY28" fmla="*/ 4187541 h 5142778"/>
              <a:gd name="connsiteX29" fmla="*/ 4829270 w 5589240"/>
              <a:gd name="connsiteY29" fmla="*/ 4186940 h 5142778"/>
              <a:gd name="connsiteX30" fmla="*/ 4810148 w 5589240"/>
              <a:gd name="connsiteY30" fmla="*/ 4186540 h 5142778"/>
              <a:gd name="connsiteX31" fmla="*/ 4791151 w 5589240"/>
              <a:gd name="connsiteY31" fmla="*/ 4186339 h 5142778"/>
              <a:gd name="connsiteX32" fmla="*/ 4772275 w 5589240"/>
              <a:gd name="connsiteY32" fmla="*/ 4186336 h 5142778"/>
              <a:gd name="connsiteX33" fmla="*/ 4753521 w 5589240"/>
              <a:gd name="connsiteY33" fmla="*/ 4186526 h 5142778"/>
              <a:gd name="connsiteX34" fmla="*/ 4734884 w 5589240"/>
              <a:gd name="connsiteY34" fmla="*/ 4186909 h 5142778"/>
              <a:gd name="connsiteX35" fmla="*/ 4716367 w 5589240"/>
              <a:gd name="connsiteY35" fmla="*/ 4187483 h 5142778"/>
              <a:gd name="connsiteX36" fmla="*/ 4697964 w 5589240"/>
              <a:gd name="connsiteY36" fmla="*/ 4188243 h 5142778"/>
              <a:gd name="connsiteX37" fmla="*/ 4679676 w 5589240"/>
              <a:gd name="connsiteY37" fmla="*/ 4189190 h 5142778"/>
              <a:gd name="connsiteX38" fmla="*/ 4661500 w 5589240"/>
              <a:gd name="connsiteY38" fmla="*/ 4190320 h 5142778"/>
              <a:gd name="connsiteX39" fmla="*/ 4643435 w 5589240"/>
              <a:gd name="connsiteY39" fmla="*/ 4191630 h 5142778"/>
              <a:gd name="connsiteX40" fmla="*/ 4625479 w 5589240"/>
              <a:gd name="connsiteY40" fmla="*/ 4193119 h 5142778"/>
              <a:gd name="connsiteX41" fmla="*/ 4607631 w 5589240"/>
              <a:gd name="connsiteY41" fmla="*/ 4194785 h 5142778"/>
              <a:gd name="connsiteX42" fmla="*/ 4589889 w 5589240"/>
              <a:gd name="connsiteY42" fmla="*/ 4196625 h 5142778"/>
              <a:gd name="connsiteX43" fmla="*/ 4572251 w 5589240"/>
              <a:gd name="connsiteY43" fmla="*/ 4198636 h 5142778"/>
              <a:gd name="connsiteX44" fmla="*/ 4554716 w 5589240"/>
              <a:gd name="connsiteY44" fmla="*/ 4200817 h 5142778"/>
              <a:gd name="connsiteX45" fmla="*/ 4537282 w 5589240"/>
              <a:gd name="connsiteY45" fmla="*/ 4203166 h 5142778"/>
              <a:gd name="connsiteX46" fmla="*/ 4519948 w 5589240"/>
              <a:gd name="connsiteY46" fmla="*/ 4205679 h 5142778"/>
              <a:gd name="connsiteX47" fmla="*/ 4502712 w 5589240"/>
              <a:gd name="connsiteY47" fmla="*/ 4208355 h 5142778"/>
              <a:gd name="connsiteX48" fmla="*/ 4485571 w 5589240"/>
              <a:gd name="connsiteY48" fmla="*/ 4211191 h 5142778"/>
              <a:gd name="connsiteX49" fmla="*/ 4451572 w 5589240"/>
              <a:gd name="connsiteY49" fmla="*/ 4217335 h 5142778"/>
              <a:gd name="connsiteX50" fmla="*/ 4417939 w 5589240"/>
              <a:gd name="connsiteY50" fmla="*/ 4224094 h 5142778"/>
              <a:gd name="connsiteX51" fmla="*/ 4368146 w 5589240"/>
              <a:gd name="connsiteY51" fmla="*/ 4235344 h 5142778"/>
              <a:gd name="connsiteX52" fmla="*/ 4335369 w 5589240"/>
              <a:gd name="connsiteY52" fmla="*/ 4243558 h 5142778"/>
              <a:gd name="connsiteX53" fmla="*/ 4302911 w 5589240"/>
              <a:gd name="connsiteY53" fmla="*/ 4252322 h 5142778"/>
              <a:gd name="connsiteX54" fmla="*/ 4270761 w 5589240"/>
              <a:gd name="connsiteY54" fmla="*/ 4261618 h 5142778"/>
              <a:gd name="connsiteX55" fmla="*/ 4238903 w 5589240"/>
              <a:gd name="connsiteY55" fmla="*/ 4271428 h 5142778"/>
              <a:gd name="connsiteX56" fmla="*/ 4207327 w 5589240"/>
              <a:gd name="connsiteY56" fmla="*/ 4281734 h 5142778"/>
              <a:gd name="connsiteX57" fmla="*/ 4176018 w 5589240"/>
              <a:gd name="connsiteY57" fmla="*/ 4292517 h 5142778"/>
              <a:gd name="connsiteX58" fmla="*/ 4144964 w 5589240"/>
              <a:gd name="connsiteY58" fmla="*/ 4303758 h 5142778"/>
              <a:gd name="connsiteX59" fmla="*/ 4114151 w 5589240"/>
              <a:gd name="connsiteY59" fmla="*/ 4315440 h 5142778"/>
              <a:gd name="connsiteX60" fmla="*/ 4083566 w 5589240"/>
              <a:gd name="connsiteY60" fmla="*/ 4327545 h 5142778"/>
              <a:gd name="connsiteX61" fmla="*/ 4053198 w 5589240"/>
              <a:gd name="connsiteY61" fmla="*/ 4340054 h 5142778"/>
              <a:gd name="connsiteX62" fmla="*/ 4023031 w 5589240"/>
              <a:gd name="connsiteY62" fmla="*/ 4352948 h 5142778"/>
              <a:gd name="connsiteX63" fmla="*/ 3993054 w 5589240"/>
              <a:gd name="connsiteY63" fmla="*/ 4366210 h 5142778"/>
              <a:gd name="connsiteX64" fmla="*/ 3963254 w 5589240"/>
              <a:gd name="connsiteY64" fmla="*/ 4379822 h 5142778"/>
              <a:gd name="connsiteX65" fmla="*/ 3918855 w 5589240"/>
              <a:gd name="connsiteY65" fmla="*/ 4400854 h 5142778"/>
              <a:gd name="connsiteX66" fmla="*/ 3874780 w 5589240"/>
              <a:gd name="connsiteY66" fmla="*/ 4422570 h 5142778"/>
              <a:gd name="connsiteX67" fmla="*/ 3830984 w 5589240"/>
              <a:gd name="connsiteY67" fmla="*/ 4444908 h 5142778"/>
              <a:gd name="connsiteX68" fmla="*/ 3787424 w 5589240"/>
              <a:gd name="connsiteY68" fmla="*/ 4467805 h 5142778"/>
              <a:gd name="connsiteX69" fmla="*/ 3729634 w 5589240"/>
              <a:gd name="connsiteY69" fmla="*/ 4499099 h 5142778"/>
              <a:gd name="connsiteX70" fmla="*/ 3643361 w 5589240"/>
              <a:gd name="connsiteY70" fmla="*/ 4547383 h 5142778"/>
              <a:gd name="connsiteX71" fmla="*/ 3427694 w 5589240"/>
              <a:gd name="connsiteY71" fmla="*/ 4672140 h 5142778"/>
              <a:gd name="connsiteX72" fmla="*/ 3267070 w 5589240"/>
              <a:gd name="connsiteY72" fmla="*/ 4763822 h 5142778"/>
              <a:gd name="connsiteX73" fmla="*/ 3192696 w 5589240"/>
              <a:gd name="connsiteY73" fmla="*/ 4804607 h 5142778"/>
              <a:gd name="connsiteX74" fmla="*/ 3132387 w 5589240"/>
              <a:gd name="connsiteY74" fmla="*/ 4836560 h 5142778"/>
              <a:gd name="connsiteX75" fmla="*/ 3086616 w 5589240"/>
              <a:gd name="connsiteY75" fmla="*/ 4860036 h 5142778"/>
              <a:gd name="connsiteX76" fmla="*/ 3040332 w 5589240"/>
              <a:gd name="connsiteY76" fmla="*/ 4883024 h 5142778"/>
              <a:gd name="connsiteX77" fmla="*/ 2993492 w 5589240"/>
              <a:gd name="connsiteY77" fmla="*/ 4905462 h 5142778"/>
              <a:gd name="connsiteX78" fmla="*/ 2946052 w 5589240"/>
              <a:gd name="connsiteY78" fmla="*/ 4927290 h 5142778"/>
              <a:gd name="connsiteX79" fmla="*/ 2914070 w 5589240"/>
              <a:gd name="connsiteY79" fmla="*/ 4941472 h 5142778"/>
              <a:gd name="connsiteX80" fmla="*/ 2881789 w 5589240"/>
              <a:gd name="connsiteY80" fmla="*/ 4955337 h 5142778"/>
              <a:gd name="connsiteX81" fmla="*/ 2849196 w 5589240"/>
              <a:gd name="connsiteY81" fmla="*/ 4968866 h 5142778"/>
              <a:gd name="connsiteX82" fmla="*/ 2816278 w 5589240"/>
              <a:gd name="connsiteY82" fmla="*/ 4982041 h 5142778"/>
              <a:gd name="connsiteX83" fmla="*/ 2783021 w 5589240"/>
              <a:gd name="connsiteY83" fmla="*/ 4994845 h 5142778"/>
              <a:gd name="connsiteX84" fmla="*/ 2749413 w 5589240"/>
              <a:gd name="connsiteY84" fmla="*/ 5007258 h 5142778"/>
              <a:gd name="connsiteX85" fmla="*/ 2715440 w 5589240"/>
              <a:gd name="connsiteY85" fmla="*/ 5019263 h 5142778"/>
              <a:gd name="connsiteX86" fmla="*/ 2681090 w 5589240"/>
              <a:gd name="connsiteY86" fmla="*/ 5030841 h 5142778"/>
              <a:gd name="connsiteX87" fmla="*/ 2646349 w 5589240"/>
              <a:gd name="connsiteY87" fmla="*/ 5041974 h 5142778"/>
              <a:gd name="connsiteX88" fmla="*/ 2611205 w 5589240"/>
              <a:gd name="connsiteY88" fmla="*/ 5052643 h 5142778"/>
              <a:gd name="connsiteX89" fmla="*/ 2575645 w 5589240"/>
              <a:gd name="connsiteY89" fmla="*/ 5062831 h 5142778"/>
              <a:gd name="connsiteX90" fmla="*/ 2539655 w 5589240"/>
              <a:gd name="connsiteY90" fmla="*/ 5072519 h 5142778"/>
              <a:gd name="connsiteX91" fmla="*/ 2503222 w 5589240"/>
              <a:gd name="connsiteY91" fmla="*/ 5081689 h 5142778"/>
              <a:gd name="connsiteX92" fmla="*/ 2466334 w 5589240"/>
              <a:gd name="connsiteY92" fmla="*/ 5090323 h 5142778"/>
              <a:gd name="connsiteX93" fmla="*/ 2428977 w 5589240"/>
              <a:gd name="connsiteY93" fmla="*/ 5098402 h 5142778"/>
              <a:gd name="connsiteX94" fmla="*/ 2391138 w 5589240"/>
              <a:gd name="connsiteY94" fmla="*/ 5105908 h 5142778"/>
              <a:gd name="connsiteX95" fmla="*/ 2352805 w 5589240"/>
              <a:gd name="connsiteY95" fmla="*/ 5112824 h 5142778"/>
              <a:gd name="connsiteX96" fmla="*/ 2313964 w 5589240"/>
              <a:gd name="connsiteY96" fmla="*/ 5119129 h 5142778"/>
              <a:gd name="connsiteX97" fmla="*/ 2274602 w 5589240"/>
              <a:gd name="connsiteY97" fmla="*/ 5124807 h 5142778"/>
              <a:gd name="connsiteX98" fmla="*/ 2234707 w 5589240"/>
              <a:gd name="connsiteY98" fmla="*/ 5129839 h 5142778"/>
              <a:gd name="connsiteX99" fmla="*/ 2194264 w 5589240"/>
              <a:gd name="connsiteY99" fmla="*/ 5134207 h 5142778"/>
              <a:gd name="connsiteX100" fmla="*/ 2153262 w 5589240"/>
              <a:gd name="connsiteY100" fmla="*/ 5137893 h 5142778"/>
              <a:gd name="connsiteX101" fmla="*/ 2111687 w 5589240"/>
              <a:gd name="connsiteY101" fmla="*/ 5140877 h 5142778"/>
              <a:gd name="connsiteX102" fmla="*/ 2076318 w 5589240"/>
              <a:gd name="connsiteY102" fmla="*/ 5142778 h 5142778"/>
              <a:gd name="connsiteX103" fmla="*/ 1763212 w 5589240"/>
              <a:gd name="connsiteY103" fmla="*/ 5142778 h 5142778"/>
              <a:gd name="connsiteX104" fmla="*/ 1584176 w 5589240"/>
              <a:gd name="connsiteY104" fmla="*/ 5142778 h 5142778"/>
              <a:gd name="connsiteX105" fmla="*/ 0 w 5589240"/>
              <a:gd name="connsiteY105" fmla="*/ 5142778 h 5142778"/>
              <a:gd name="connsiteX106" fmla="*/ 36355 w 5589240"/>
              <a:gd name="connsiteY106" fmla="*/ 5078128 h 5142778"/>
              <a:gd name="connsiteX107" fmla="*/ 85405 w 5589240"/>
              <a:gd name="connsiteY107" fmla="*/ 4991843 h 5142778"/>
              <a:gd name="connsiteX108" fmla="*/ 164324 w 5589240"/>
              <a:gd name="connsiteY108" fmla="*/ 4854690 h 5142778"/>
              <a:gd name="connsiteX109" fmla="*/ 381230 w 5589240"/>
              <a:gd name="connsiteY109" fmla="*/ 4481186 h 5142778"/>
              <a:gd name="connsiteX110" fmla="*/ 439596 w 5589240"/>
              <a:gd name="connsiteY110" fmla="*/ 4379712 h 5142778"/>
              <a:gd name="connsiteX111" fmla="*/ 478157 w 5589240"/>
              <a:gd name="connsiteY111" fmla="*/ 4312042 h 5142778"/>
              <a:gd name="connsiteX112" fmla="*/ 516383 w 5589240"/>
              <a:gd name="connsiteY112" fmla="*/ 4244314 h 5142778"/>
              <a:gd name="connsiteX113" fmla="*/ 544803 w 5589240"/>
              <a:gd name="connsiteY113" fmla="*/ 4193459 h 5142778"/>
              <a:gd name="connsiteX114" fmla="*/ 572987 w 5589240"/>
              <a:gd name="connsiteY114" fmla="*/ 4142538 h 5142778"/>
              <a:gd name="connsiteX115" fmla="*/ 591636 w 5589240"/>
              <a:gd name="connsiteY115" fmla="*/ 4108547 h 5142778"/>
              <a:gd name="connsiteX116" fmla="*/ 610163 w 5589240"/>
              <a:gd name="connsiteY116" fmla="*/ 4074516 h 5142778"/>
              <a:gd name="connsiteX117" fmla="*/ 628565 w 5589240"/>
              <a:gd name="connsiteY117" fmla="*/ 4040440 h 5142778"/>
              <a:gd name="connsiteX118" fmla="*/ 646835 w 5589240"/>
              <a:gd name="connsiteY118" fmla="*/ 4006315 h 5142778"/>
              <a:gd name="connsiteX119" fmla="*/ 664966 w 5589240"/>
              <a:gd name="connsiteY119" fmla="*/ 3972137 h 5142778"/>
              <a:gd name="connsiteX120" fmla="*/ 682954 w 5589240"/>
              <a:gd name="connsiteY120" fmla="*/ 3937902 h 5142778"/>
              <a:gd name="connsiteX121" fmla="*/ 691892 w 5589240"/>
              <a:gd name="connsiteY121" fmla="*/ 3920762 h 5142778"/>
              <a:gd name="connsiteX122" fmla="*/ 700791 w 5589240"/>
              <a:gd name="connsiteY122" fmla="*/ 3903606 h 5142778"/>
              <a:gd name="connsiteX123" fmla="*/ 709652 w 5589240"/>
              <a:gd name="connsiteY123" fmla="*/ 3886433 h 5142778"/>
              <a:gd name="connsiteX124" fmla="*/ 718472 w 5589240"/>
              <a:gd name="connsiteY124" fmla="*/ 3869243 h 5142778"/>
              <a:gd name="connsiteX125" fmla="*/ 727252 w 5589240"/>
              <a:gd name="connsiteY125" fmla="*/ 3852035 h 5142778"/>
              <a:gd name="connsiteX126" fmla="*/ 735991 w 5589240"/>
              <a:gd name="connsiteY126" fmla="*/ 3834810 h 5142778"/>
              <a:gd name="connsiteX127" fmla="*/ 744687 w 5589240"/>
              <a:gd name="connsiteY127" fmla="*/ 3817565 h 5142778"/>
              <a:gd name="connsiteX128" fmla="*/ 753341 w 5589240"/>
              <a:gd name="connsiteY128" fmla="*/ 3800302 h 5142778"/>
              <a:gd name="connsiteX129" fmla="*/ 761951 w 5589240"/>
              <a:gd name="connsiteY129" fmla="*/ 3783019 h 5142778"/>
              <a:gd name="connsiteX130" fmla="*/ 770517 w 5589240"/>
              <a:gd name="connsiteY130" fmla="*/ 3765715 h 5142778"/>
              <a:gd name="connsiteX131" fmla="*/ 779038 w 5589240"/>
              <a:gd name="connsiteY131" fmla="*/ 3748391 h 5142778"/>
              <a:gd name="connsiteX132" fmla="*/ 787512 w 5589240"/>
              <a:gd name="connsiteY132" fmla="*/ 3731046 h 5142778"/>
              <a:gd name="connsiteX133" fmla="*/ 795941 w 5589240"/>
              <a:gd name="connsiteY133" fmla="*/ 3713678 h 5142778"/>
              <a:gd name="connsiteX134" fmla="*/ 804322 w 5589240"/>
              <a:gd name="connsiteY134" fmla="*/ 3696288 h 5142778"/>
              <a:gd name="connsiteX135" fmla="*/ 812655 w 5589240"/>
              <a:gd name="connsiteY135" fmla="*/ 3678875 h 5142778"/>
              <a:gd name="connsiteX136" fmla="*/ 820938 w 5589240"/>
              <a:gd name="connsiteY136" fmla="*/ 3661439 h 5142778"/>
              <a:gd name="connsiteX137" fmla="*/ 829172 w 5589240"/>
              <a:gd name="connsiteY137" fmla="*/ 3643979 h 5142778"/>
              <a:gd name="connsiteX138" fmla="*/ 837357 w 5589240"/>
              <a:gd name="connsiteY138" fmla="*/ 3626494 h 5142778"/>
              <a:gd name="connsiteX139" fmla="*/ 845490 w 5589240"/>
              <a:gd name="connsiteY139" fmla="*/ 3608984 h 5142778"/>
              <a:gd name="connsiteX140" fmla="*/ 853571 w 5589240"/>
              <a:gd name="connsiteY140" fmla="*/ 3591449 h 5142778"/>
              <a:gd name="connsiteX141" fmla="*/ 861599 w 5589240"/>
              <a:gd name="connsiteY141" fmla="*/ 3573886 h 5142778"/>
              <a:gd name="connsiteX142" fmla="*/ 869574 w 5589240"/>
              <a:gd name="connsiteY142" fmla="*/ 3556298 h 5142778"/>
              <a:gd name="connsiteX143" fmla="*/ 877495 w 5589240"/>
              <a:gd name="connsiteY143" fmla="*/ 3538682 h 5142778"/>
              <a:gd name="connsiteX144" fmla="*/ 885361 w 5589240"/>
              <a:gd name="connsiteY144" fmla="*/ 3521039 h 5142778"/>
              <a:gd name="connsiteX145" fmla="*/ 893171 w 5589240"/>
              <a:gd name="connsiteY145" fmla="*/ 3503367 h 5142778"/>
              <a:gd name="connsiteX146" fmla="*/ 900925 w 5589240"/>
              <a:gd name="connsiteY146" fmla="*/ 3485666 h 5142778"/>
              <a:gd name="connsiteX147" fmla="*/ 908622 w 5589240"/>
              <a:gd name="connsiteY147" fmla="*/ 3467936 h 5142778"/>
              <a:gd name="connsiteX148" fmla="*/ 916260 w 5589240"/>
              <a:gd name="connsiteY148" fmla="*/ 3450176 h 5142778"/>
              <a:gd name="connsiteX149" fmla="*/ 923841 w 5589240"/>
              <a:gd name="connsiteY149" fmla="*/ 3432385 h 5142778"/>
              <a:gd name="connsiteX150" fmla="*/ 931361 w 5589240"/>
              <a:gd name="connsiteY150" fmla="*/ 3414563 h 5142778"/>
              <a:gd name="connsiteX151" fmla="*/ 938822 w 5589240"/>
              <a:gd name="connsiteY151" fmla="*/ 3396710 h 5142778"/>
              <a:gd name="connsiteX152" fmla="*/ 946221 w 5589240"/>
              <a:gd name="connsiteY152" fmla="*/ 3378825 h 5142778"/>
              <a:gd name="connsiteX153" fmla="*/ 953559 w 5589240"/>
              <a:gd name="connsiteY153" fmla="*/ 3360907 h 5142778"/>
              <a:gd name="connsiteX154" fmla="*/ 960835 w 5589240"/>
              <a:gd name="connsiteY154" fmla="*/ 3342956 h 5142778"/>
              <a:gd name="connsiteX155" fmla="*/ 968048 w 5589240"/>
              <a:gd name="connsiteY155" fmla="*/ 3324971 h 5142778"/>
              <a:gd name="connsiteX156" fmla="*/ 975195 w 5589240"/>
              <a:gd name="connsiteY156" fmla="*/ 3306952 h 5142778"/>
              <a:gd name="connsiteX157" fmla="*/ 982280 w 5589240"/>
              <a:gd name="connsiteY157" fmla="*/ 3288898 h 5142778"/>
              <a:gd name="connsiteX158" fmla="*/ 989297 w 5589240"/>
              <a:gd name="connsiteY158" fmla="*/ 3270809 h 5142778"/>
              <a:gd name="connsiteX159" fmla="*/ 996250 w 5589240"/>
              <a:gd name="connsiteY159" fmla="*/ 3252684 h 5142778"/>
              <a:gd name="connsiteX160" fmla="*/ 1003136 w 5589240"/>
              <a:gd name="connsiteY160" fmla="*/ 3234522 h 5142778"/>
              <a:gd name="connsiteX161" fmla="*/ 1009953 w 5589240"/>
              <a:gd name="connsiteY161" fmla="*/ 3216324 h 5142778"/>
              <a:gd name="connsiteX162" fmla="*/ 1016702 w 5589240"/>
              <a:gd name="connsiteY162" fmla="*/ 3198088 h 5142778"/>
              <a:gd name="connsiteX163" fmla="*/ 1023381 w 5589240"/>
              <a:gd name="connsiteY163" fmla="*/ 3179814 h 5142778"/>
              <a:gd name="connsiteX164" fmla="*/ 1029991 w 5589240"/>
              <a:gd name="connsiteY164" fmla="*/ 3161502 h 5142778"/>
              <a:gd name="connsiteX165" fmla="*/ 1036530 w 5589240"/>
              <a:gd name="connsiteY165" fmla="*/ 3143151 h 5142778"/>
              <a:gd name="connsiteX166" fmla="*/ 1042998 w 5589240"/>
              <a:gd name="connsiteY166" fmla="*/ 3124759 h 5142778"/>
              <a:gd name="connsiteX167" fmla="*/ 1049393 w 5589240"/>
              <a:gd name="connsiteY167" fmla="*/ 3106328 h 5142778"/>
              <a:gd name="connsiteX168" fmla="*/ 1055715 w 5589240"/>
              <a:gd name="connsiteY168" fmla="*/ 3087856 h 5142778"/>
              <a:gd name="connsiteX169" fmla="*/ 1061964 w 5589240"/>
              <a:gd name="connsiteY169" fmla="*/ 3069343 h 5142778"/>
              <a:gd name="connsiteX170" fmla="*/ 1068138 w 5589240"/>
              <a:gd name="connsiteY170" fmla="*/ 3050788 h 5142778"/>
              <a:gd name="connsiteX171" fmla="*/ 1074237 w 5589240"/>
              <a:gd name="connsiteY171" fmla="*/ 3032191 h 5142778"/>
              <a:gd name="connsiteX172" fmla="*/ 1080260 w 5589240"/>
              <a:gd name="connsiteY172" fmla="*/ 3013551 h 5142778"/>
              <a:gd name="connsiteX173" fmla="*/ 1086206 w 5589240"/>
              <a:gd name="connsiteY173" fmla="*/ 2994867 h 5142778"/>
              <a:gd name="connsiteX174" fmla="*/ 1092075 w 5589240"/>
              <a:gd name="connsiteY174" fmla="*/ 2976140 h 5142778"/>
              <a:gd name="connsiteX175" fmla="*/ 1097865 w 5589240"/>
              <a:gd name="connsiteY175" fmla="*/ 2957368 h 5142778"/>
              <a:gd name="connsiteX176" fmla="*/ 1103577 w 5589240"/>
              <a:gd name="connsiteY176" fmla="*/ 2938551 h 5142778"/>
              <a:gd name="connsiteX177" fmla="*/ 1109208 w 5589240"/>
              <a:gd name="connsiteY177" fmla="*/ 2919688 h 5142778"/>
              <a:gd name="connsiteX178" fmla="*/ 1114759 w 5589240"/>
              <a:gd name="connsiteY178" fmla="*/ 2900780 h 5142778"/>
              <a:gd name="connsiteX179" fmla="*/ 1120228 w 5589240"/>
              <a:gd name="connsiteY179" fmla="*/ 2881825 h 5142778"/>
              <a:gd name="connsiteX180" fmla="*/ 1125617 w 5589240"/>
              <a:gd name="connsiteY180" fmla="*/ 2862822 h 5142778"/>
              <a:gd name="connsiteX181" fmla="*/ 1130921 w 5589240"/>
              <a:gd name="connsiteY181" fmla="*/ 2843773 h 5142778"/>
              <a:gd name="connsiteX182" fmla="*/ 1136143 w 5589240"/>
              <a:gd name="connsiteY182" fmla="*/ 2824674 h 5142778"/>
              <a:gd name="connsiteX183" fmla="*/ 1141280 w 5589240"/>
              <a:gd name="connsiteY183" fmla="*/ 2805527 h 5142778"/>
              <a:gd name="connsiteX184" fmla="*/ 1146332 w 5589240"/>
              <a:gd name="connsiteY184" fmla="*/ 2786331 h 5142778"/>
              <a:gd name="connsiteX185" fmla="*/ 1151298 w 5589240"/>
              <a:gd name="connsiteY185" fmla="*/ 2767085 h 5142778"/>
              <a:gd name="connsiteX186" fmla="*/ 1156178 w 5589240"/>
              <a:gd name="connsiteY186" fmla="*/ 2747788 h 5142778"/>
              <a:gd name="connsiteX187" fmla="*/ 1160971 w 5589240"/>
              <a:gd name="connsiteY187" fmla="*/ 2728441 h 5142778"/>
              <a:gd name="connsiteX188" fmla="*/ 1165675 w 5589240"/>
              <a:gd name="connsiteY188" fmla="*/ 2709042 h 5142778"/>
              <a:gd name="connsiteX189" fmla="*/ 1170290 w 5589240"/>
              <a:gd name="connsiteY189" fmla="*/ 2689591 h 5142778"/>
              <a:gd name="connsiteX190" fmla="*/ 1174816 w 5589240"/>
              <a:gd name="connsiteY190" fmla="*/ 2670087 h 5142778"/>
              <a:gd name="connsiteX191" fmla="*/ 1179252 w 5589240"/>
              <a:gd name="connsiteY191" fmla="*/ 2650531 h 5142778"/>
              <a:gd name="connsiteX192" fmla="*/ 1183597 w 5589240"/>
              <a:gd name="connsiteY192" fmla="*/ 2630921 h 5142778"/>
              <a:gd name="connsiteX193" fmla="*/ 1187850 w 5589240"/>
              <a:gd name="connsiteY193" fmla="*/ 2611257 h 5142778"/>
              <a:gd name="connsiteX194" fmla="*/ 1192010 w 5589240"/>
              <a:gd name="connsiteY194" fmla="*/ 2591538 h 5142778"/>
              <a:gd name="connsiteX195" fmla="*/ 1196077 w 5589240"/>
              <a:gd name="connsiteY195" fmla="*/ 2571764 h 5142778"/>
              <a:gd name="connsiteX196" fmla="*/ 1200049 w 5589240"/>
              <a:gd name="connsiteY196" fmla="*/ 2551934 h 5142778"/>
              <a:gd name="connsiteX197" fmla="*/ 1203927 w 5589240"/>
              <a:gd name="connsiteY197" fmla="*/ 2532048 h 5142778"/>
              <a:gd name="connsiteX198" fmla="*/ 1207710 w 5589240"/>
              <a:gd name="connsiteY198" fmla="*/ 2512105 h 5142778"/>
              <a:gd name="connsiteX199" fmla="*/ 1211395 w 5589240"/>
              <a:gd name="connsiteY199" fmla="*/ 2492104 h 5142778"/>
              <a:gd name="connsiteX200" fmla="*/ 1214985 w 5589240"/>
              <a:gd name="connsiteY200" fmla="*/ 2472046 h 5142778"/>
              <a:gd name="connsiteX201" fmla="*/ 1218476 w 5589240"/>
              <a:gd name="connsiteY201" fmla="*/ 2451929 h 5142778"/>
              <a:gd name="connsiteX202" fmla="*/ 1221868 w 5589240"/>
              <a:gd name="connsiteY202" fmla="*/ 2431753 h 5142778"/>
              <a:gd name="connsiteX203" fmla="*/ 1225161 w 5589240"/>
              <a:gd name="connsiteY203" fmla="*/ 2411518 h 5142778"/>
              <a:gd name="connsiteX204" fmla="*/ 1228353 w 5589240"/>
              <a:gd name="connsiteY204" fmla="*/ 2391223 h 5142778"/>
              <a:gd name="connsiteX205" fmla="*/ 1231446 w 5589240"/>
              <a:gd name="connsiteY205" fmla="*/ 2370867 h 5142778"/>
              <a:gd name="connsiteX206" fmla="*/ 1234436 w 5589240"/>
              <a:gd name="connsiteY206" fmla="*/ 2350449 h 5142778"/>
              <a:gd name="connsiteX207" fmla="*/ 1237324 w 5589240"/>
              <a:gd name="connsiteY207" fmla="*/ 2329971 h 5142778"/>
              <a:gd name="connsiteX208" fmla="*/ 1240109 w 5589240"/>
              <a:gd name="connsiteY208" fmla="*/ 2309430 h 5142778"/>
              <a:gd name="connsiteX209" fmla="*/ 1242790 w 5589240"/>
              <a:gd name="connsiteY209" fmla="*/ 2288826 h 5142778"/>
              <a:gd name="connsiteX210" fmla="*/ 1245366 w 5589240"/>
              <a:gd name="connsiteY210" fmla="*/ 2268159 h 5142778"/>
              <a:gd name="connsiteX211" fmla="*/ 1247837 w 5589240"/>
              <a:gd name="connsiteY211" fmla="*/ 2247428 h 5142778"/>
              <a:gd name="connsiteX212" fmla="*/ 1250202 w 5589240"/>
              <a:gd name="connsiteY212" fmla="*/ 2226633 h 5142778"/>
              <a:gd name="connsiteX213" fmla="*/ 1252460 w 5589240"/>
              <a:gd name="connsiteY213" fmla="*/ 2205773 h 5142778"/>
              <a:gd name="connsiteX214" fmla="*/ 1254610 w 5589240"/>
              <a:gd name="connsiteY214" fmla="*/ 2184847 h 5142778"/>
              <a:gd name="connsiteX215" fmla="*/ 1256651 w 5589240"/>
              <a:gd name="connsiteY215" fmla="*/ 2163856 h 5142778"/>
              <a:gd name="connsiteX216" fmla="*/ 1258584 w 5589240"/>
              <a:gd name="connsiteY216" fmla="*/ 2142798 h 5142778"/>
              <a:gd name="connsiteX217" fmla="*/ 1260407 w 5589240"/>
              <a:gd name="connsiteY217" fmla="*/ 2121673 h 5142778"/>
              <a:gd name="connsiteX218" fmla="*/ 1262119 w 5589240"/>
              <a:gd name="connsiteY218" fmla="*/ 2100480 h 5142778"/>
              <a:gd name="connsiteX219" fmla="*/ 1263719 w 5589240"/>
              <a:gd name="connsiteY219" fmla="*/ 2079219 h 5142778"/>
              <a:gd name="connsiteX220" fmla="*/ 1265207 w 5589240"/>
              <a:gd name="connsiteY220" fmla="*/ 2057890 h 5142778"/>
              <a:gd name="connsiteX221" fmla="*/ 1266583 w 5589240"/>
              <a:gd name="connsiteY221" fmla="*/ 2036492 h 5142778"/>
              <a:gd name="connsiteX222" fmla="*/ 1267845 w 5589240"/>
              <a:gd name="connsiteY222" fmla="*/ 2015023 h 5142778"/>
              <a:gd name="connsiteX223" fmla="*/ 1268992 w 5589240"/>
              <a:gd name="connsiteY223" fmla="*/ 1993484 h 5142778"/>
              <a:gd name="connsiteX224" fmla="*/ 1270024 w 5589240"/>
              <a:gd name="connsiteY224" fmla="*/ 1971875 h 5142778"/>
              <a:gd name="connsiteX225" fmla="*/ 1270940 w 5589240"/>
              <a:gd name="connsiteY225" fmla="*/ 1950194 h 5142778"/>
              <a:gd name="connsiteX226" fmla="*/ 1271740 w 5589240"/>
              <a:gd name="connsiteY226" fmla="*/ 1928441 h 5142778"/>
              <a:gd name="connsiteX227" fmla="*/ 1272422 w 5589240"/>
              <a:gd name="connsiteY227" fmla="*/ 1906616 h 5142778"/>
              <a:gd name="connsiteX228" fmla="*/ 1272986 w 5589240"/>
              <a:gd name="connsiteY228" fmla="*/ 1884718 h 5142778"/>
              <a:gd name="connsiteX229" fmla="*/ 1273430 w 5589240"/>
              <a:gd name="connsiteY229" fmla="*/ 1862747 h 5142778"/>
              <a:gd name="connsiteX230" fmla="*/ 1273755 w 5589240"/>
              <a:gd name="connsiteY230" fmla="*/ 1840700 h 5142778"/>
              <a:gd name="connsiteX231" fmla="*/ 1273961 w 5589240"/>
              <a:gd name="connsiteY231" fmla="*/ 1818581 h 5142778"/>
              <a:gd name="connsiteX232" fmla="*/ 1274005 w 5589240"/>
              <a:gd name="connsiteY232" fmla="*/ 1774114 h 5142778"/>
              <a:gd name="connsiteX233" fmla="*/ 1273844 w 5589240"/>
              <a:gd name="connsiteY233" fmla="*/ 1751767 h 5142778"/>
              <a:gd name="connsiteX234" fmla="*/ 1273558 w 5589240"/>
              <a:gd name="connsiteY234" fmla="*/ 1729342 h 5142778"/>
              <a:gd name="connsiteX235" fmla="*/ 1273150 w 5589240"/>
              <a:gd name="connsiteY235" fmla="*/ 1706841 h 5142778"/>
              <a:gd name="connsiteX236" fmla="*/ 1272616 w 5589240"/>
              <a:gd name="connsiteY236" fmla="*/ 1684263 h 5142778"/>
              <a:gd name="connsiteX237" fmla="*/ 1271956 w 5589240"/>
              <a:gd name="connsiteY237" fmla="*/ 1661605 h 5142778"/>
              <a:gd name="connsiteX238" fmla="*/ 1271170 w 5589240"/>
              <a:gd name="connsiteY238" fmla="*/ 1638868 h 5142778"/>
              <a:gd name="connsiteX239" fmla="*/ 1270256 w 5589240"/>
              <a:gd name="connsiteY239" fmla="*/ 1616053 h 5142778"/>
              <a:gd name="connsiteX240" fmla="*/ 1269215 w 5589240"/>
              <a:gd name="connsiteY240" fmla="*/ 1593157 h 5142778"/>
              <a:gd name="connsiteX241" fmla="*/ 1268044 w 5589240"/>
              <a:gd name="connsiteY241" fmla="*/ 1570181 h 5142778"/>
              <a:gd name="connsiteX242" fmla="*/ 1266744 w 5589240"/>
              <a:gd name="connsiteY242" fmla="*/ 1547124 h 5142778"/>
              <a:gd name="connsiteX243" fmla="*/ 1265314 w 5589240"/>
              <a:gd name="connsiteY243" fmla="*/ 1523985 h 5142778"/>
              <a:gd name="connsiteX244" fmla="*/ 1263753 w 5589240"/>
              <a:gd name="connsiteY244" fmla="*/ 1500764 h 5142778"/>
              <a:gd name="connsiteX245" fmla="*/ 1262060 w 5589240"/>
              <a:gd name="connsiteY245" fmla="*/ 1477461 h 5142778"/>
              <a:gd name="connsiteX246" fmla="*/ 1260234 w 5589240"/>
              <a:gd name="connsiteY246" fmla="*/ 1454074 h 5142778"/>
              <a:gd name="connsiteX247" fmla="*/ 1258276 w 5589240"/>
              <a:gd name="connsiteY247" fmla="*/ 1430604 h 5142778"/>
              <a:gd name="connsiteX248" fmla="*/ 1256182 w 5589240"/>
              <a:gd name="connsiteY248" fmla="*/ 1407049 h 5142778"/>
              <a:gd name="connsiteX249" fmla="*/ 1253955 w 5589240"/>
              <a:gd name="connsiteY249" fmla="*/ 1383410 h 5142778"/>
              <a:gd name="connsiteX250" fmla="*/ 1251592 w 5589240"/>
              <a:gd name="connsiteY250" fmla="*/ 1359685 h 5142778"/>
              <a:gd name="connsiteX251" fmla="*/ 1249092 w 5589240"/>
              <a:gd name="connsiteY251" fmla="*/ 1335873 h 5142778"/>
              <a:gd name="connsiteX252" fmla="*/ 1246456 w 5589240"/>
              <a:gd name="connsiteY252" fmla="*/ 1311977 h 5142778"/>
              <a:gd name="connsiteX253" fmla="*/ 1243681 w 5589240"/>
              <a:gd name="connsiteY253" fmla="*/ 1287992 h 5142778"/>
              <a:gd name="connsiteX254" fmla="*/ 1240769 w 5589240"/>
              <a:gd name="connsiteY254" fmla="*/ 1263921 h 5142778"/>
              <a:gd name="connsiteX255" fmla="*/ 1237716 w 5589240"/>
              <a:gd name="connsiteY255" fmla="*/ 1239761 h 5142778"/>
              <a:gd name="connsiteX256" fmla="*/ 1234524 w 5589240"/>
              <a:gd name="connsiteY256" fmla="*/ 1215513 h 5142778"/>
              <a:gd name="connsiteX257" fmla="*/ 1231190 w 5589240"/>
              <a:gd name="connsiteY257" fmla="*/ 1191176 h 5142778"/>
              <a:gd name="connsiteX258" fmla="*/ 1227715 w 5589240"/>
              <a:gd name="connsiteY258" fmla="*/ 1166749 h 5142778"/>
              <a:gd name="connsiteX259" fmla="*/ 1224099 w 5589240"/>
              <a:gd name="connsiteY259" fmla="*/ 1142232 h 5142778"/>
              <a:gd name="connsiteX260" fmla="*/ 1220339 w 5589240"/>
              <a:gd name="connsiteY260" fmla="*/ 1117624 h 5142778"/>
              <a:gd name="connsiteX261" fmla="*/ 1216434 w 5589240"/>
              <a:gd name="connsiteY261" fmla="*/ 1092925 h 5142778"/>
              <a:gd name="connsiteX262" fmla="*/ 1212386 w 5589240"/>
              <a:gd name="connsiteY262" fmla="*/ 1068134 h 5142778"/>
              <a:gd name="connsiteX263" fmla="*/ 1208192 w 5589240"/>
              <a:gd name="connsiteY263" fmla="*/ 1043251 h 5142778"/>
              <a:gd name="connsiteX264" fmla="*/ 1203852 w 5589240"/>
              <a:gd name="connsiteY264" fmla="*/ 1018274 h 5142778"/>
              <a:gd name="connsiteX265" fmla="*/ 1199365 w 5589240"/>
              <a:gd name="connsiteY265" fmla="*/ 993205 h 5142778"/>
              <a:gd name="connsiteX266" fmla="*/ 1194731 w 5589240"/>
              <a:gd name="connsiteY266" fmla="*/ 968042 h 5142778"/>
              <a:gd name="connsiteX267" fmla="*/ 1189948 w 5589240"/>
              <a:gd name="connsiteY267" fmla="*/ 942784 h 5142778"/>
              <a:gd name="connsiteX268" fmla="*/ 1185016 w 5589240"/>
              <a:gd name="connsiteY268" fmla="*/ 917431 h 5142778"/>
              <a:gd name="connsiteX269" fmla="*/ 1179934 w 5589240"/>
              <a:gd name="connsiteY269" fmla="*/ 891982 h 5142778"/>
              <a:gd name="connsiteX270" fmla="*/ 1174701 w 5589240"/>
              <a:gd name="connsiteY270" fmla="*/ 866438 h 5142778"/>
              <a:gd name="connsiteX271" fmla="*/ 1169317 w 5589240"/>
              <a:gd name="connsiteY271" fmla="*/ 840796 h 5142778"/>
              <a:gd name="connsiteX272" fmla="*/ 1163781 w 5589240"/>
              <a:gd name="connsiteY272" fmla="*/ 815058 h 5142778"/>
              <a:gd name="connsiteX273" fmla="*/ 1158092 w 5589240"/>
              <a:gd name="connsiteY273" fmla="*/ 789222 h 5142778"/>
              <a:gd name="connsiteX274" fmla="*/ 1152249 w 5589240"/>
              <a:gd name="connsiteY274" fmla="*/ 763287 h 5142778"/>
              <a:gd name="connsiteX275" fmla="*/ 1146253 w 5589240"/>
              <a:gd name="connsiteY275" fmla="*/ 737255 h 5142778"/>
              <a:gd name="connsiteX276" fmla="*/ 1140101 w 5589240"/>
              <a:gd name="connsiteY276" fmla="*/ 711122 h 5142778"/>
              <a:gd name="connsiteX277" fmla="*/ 1133793 w 5589240"/>
              <a:gd name="connsiteY277" fmla="*/ 684890 h 5142778"/>
              <a:gd name="connsiteX278" fmla="*/ 1127327 w 5589240"/>
              <a:gd name="connsiteY278" fmla="*/ 658557 h 5142778"/>
              <a:gd name="connsiteX279" fmla="*/ 1120705 w 5589240"/>
              <a:gd name="connsiteY279" fmla="*/ 632123 h 5142778"/>
              <a:gd name="connsiteX280" fmla="*/ 1113925 w 5589240"/>
              <a:gd name="connsiteY280" fmla="*/ 605589 h 5142778"/>
              <a:gd name="connsiteX281" fmla="*/ 1106986 w 5589240"/>
              <a:gd name="connsiteY281" fmla="*/ 578951 h 5142778"/>
              <a:gd name="connsiteX282" fmla="*/ 1099887 w 5589240"/>
              <a:gd name="connsiteY282" fmla="*/ 552212 h 5142778"/>
              <a:gd name="connsiteX283" fmla="*/ 1092628 w 5589240"/>
              <a:gd name="connsiteY283" fmla="*/ 525369 h 5142778"/>
              <a:gd name="connsiteX284" fmla="*/ 1085207 w 5589240"/>
              <a:gd name="connsiteY284" fmla="*/ 498423 h 5142778"/>
              <a:gd name="connsiteX285" fmla="*/ 1077624 w 5589240"/>
              <a:gd name="connsiteY285" fmla="*/ 471372 h 5142778"/>
              <a:gd name="connsiteX286" fmla="*/ 1069880 w 5589240"/>
              <a:gd name="connsiteY286" fmla="*/ 444217 h 5142778"/>
              <a:gd name="connsiteX287" fmla="*/ 1061971 w 5589240"/>
              <a:gd name="connsiteY287" fmla="*/ 416957 h 5142778"/>
              <a:gd name="connsiteX288" fmla="*/ 1053898 w 5589240"/>
              <a:gd name="connsiteY288" fmla="*/ 389591 h 5142778"/>
              <a:gd name="connsiteX289" fmla="*/ 1045660 w 5589240"/>
              <a:gd name="connsiteY289" fmla="*/ 362118 h 5142778"/>
              <a:gd name="connsiteX290" fmla="*/ 1037256 w 5589240"/>
              <a:gd name="connsiteY290" fmla="*/ 334538 h 5142778"/>
              <a:gd name="connsiteX291" fmla="*/ 1028686 w 5589240"/>
              <a:gd name="connsiteY291" fmla="*/ 306852 h 5142778"/>
              <a:gd name="connsiteX292" fmla="*/ 1019950 w 5589240"/>
              <a:gd name="connsiteY292" fmla="*/ 279057 h 5142778"/>
              <a:gd name="connsiteX293" fmla="*/ 1011045 w 5589240"/>
              <a:gd name="connsiteY293" fmla="*/ 251154 h 5142778"/>
              <a:gd name="connsiteX294" fmla="*/ 1001971 w 5589240"/>
              <a:gd name="connsiteY294" fmla="*/ 223142 h 5142778"/>
              <a:gd name="connsiteX295" fmla="*/ 992728 w 5589240"/>
              <a:gd name="connsiteY295" fmla="*/ 195020 h 5142778"/>
              <a:gd name="connsiteX296" fmla="*/ 983314 w 5589240"/>
              <a:gd name="connsiteY296" fmla="*/ 166788 h 5142778"/>
              <a:gd name="connsiteX297" fmla="*/ 973730 w 5589240"/>
              <a:gd name="connsiteY297" fmla="*/ 138446 h 5142778"/>
              <a:gd name="connsiteX298" fmla="*/ 963974 w 5589240"/>
              <a:gd name="connsiteY298" fmla="*/ 109992 h 5142778"/>
              <a:gd name="connsiteX299" fmla="*/ 954045 w 5589240"/>
              <a:gd name="connsiteY299" fmla="*/ 81427 h 5142778"/>
              <a:gd name="connsiteX300" fmla="*/ 943943 w 5589240"/>
              <a:gd name="connsiteY300" fmla="*/ 52750 h 5142778"/>
              <a:gd name="connsiteX301" fmla="*/ 933667 w 5589240"/>
              <a:gd name="connsiteY301"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Lst>
            <a:rect l="l" t="t" r="r" b="b"/>
            <a:pathLst>
              <a:path w="5589240" h="5142778">
                <a:moveTo>
                  <a:pt x="925004" y="0"/>
                </a:moveTo>
                <a:lnTo>
                  <a:pt x="1584176" y="0"/>
                </a:lnTo>
                <a:lnTo>
                  <a:pt x="1763212" y="0"/>
                </a:lnTo>
                <a:lnTo>
                  <a:pt x="5589240" y="0"/>
                </a:lnTo>
                <a:lnTo>
                  <a:pt x="5589240" y="4345781"/>
                </a:lnTo>
                <a:lnTo>
                  <a:pt x="5589238" y="4345781"/>
                </a:lnTo>
                <a:lnTo>
                  <a:pt x="5589238" y="4344165"/>
                </a:lnTo>
                <a:lnTo>
                  <a:pt x="5540450" y="4326824"/>
                </a:lnTo>
                <a:lnTo>
                  <a:pt x="5492379" y="4310591"/>
                </a:lnTo>
                <a:lnTo>
                  <a:pt x="5445012" y="4295447"/>
                </a:lnTo>
                <a:lnTo>
                  <a:pt x="5398338" y="4281374"/>
                </a:lnTo>
                <a:lnTo>
                  <a:pt x="5352340" y="4268353"/>
                </a:lnTo>
                <a:lnTo>
                  <a:pt x="5307008" y="4256365"/>
                </a:lnTo>
                <a:lnTo>
                  <a:pt x="5262327" y="4245394"/>
                </a:lnTo>
                <a:lnTo>
                  <a:pt x="5218286" y="4235421"/>
                </a:lnTo>
                <a:lnTo>
                  <a:pt x="5174871" y="4226427"/>
                </a:lnTo>
                <a:lnTo>
                  <a:pt x="5132068" y="4218394"/>
                </a:lnTo>
                <a:lnTo>
                  <a:pt x="5089864" y="4211304"/>
                </a:lnTo>
                <a:lnTo>
                  <a:pt x="5048250" y="4205138"/>
                </a:lnTo>
                <a:lnTo>
                  <a:pt x="5027658" y="4202397"/>
                </a:lnTo>
                <a:lnTo>
                  <a:pt x="5007207" y="4199880"/>
                </a:lnTo>
                <a:lnTo>
                  <a:pt x="4986898" y="4197584"/>
                </a:lnTo>
                <a:lnTo>
                  <a:pt x="4966726" y="4195509"/>
                </a:lnTo>
                <a:lnTo>
                  <a:pt x="4946692" y="4193650"/>
                </a:lnTo>
                <a:lnTo>
                  <a:pt x="4926792" y="4192007"/>
                </a:lnTo>
                <a:lnTo>
                  <a:pt x="4907028" y="4190577"/>
                </a:lnTo>
                <a:lnTo>
                  <a:pt x="4887393" y="4189358"/>
                </a:lnTo>
                <a:lnTo>
                  <a:pt x="4867891" y="4188346"/>
                </a:lnTo>
                <a:lnTo>
                  <a:pt x="4848516" y="4187541"/>
                </a:lnTo>
                <a:lnTo>
                  <a:pt x="4829270" y="4186940"/>
                </a:lnTo>
                <a:lnTo>
                  <a:pt x="4810148" y="4186540"/>
                </a:lnTo>
                <a:lnTo>
                  <a:pt x="4791151" y="4186339"/>
                </a:lnTo>
                <a:lnTo>
                  <a:pt x="4772275" y="4186336"/>
                </a:lnTo>
                <a:lnTo>
                  <a:pt x="4753521" y="4186526"/>
                </a:lnTo>
                <a:lnTo>
                  <a:pt x="4734884" y="4186909"/>
                </a:lnTo>
                <a:lnTo>
                  <a:pt x="4716367" y="4187483"/>
                </a:lnTo>
                <a:lnTo>
                  <a:pt x="4697964" y="4188243"/>
                </a:lnTo>
                <a:lnTo>
                  <a:pt x="4679676" y="4189190"/>
                </a:lnTo>
                <a:lnTo>
                  <a:pt x="4661500" y="4190320"/>
                </a:lnTo>
                <a:lnTo>
                  <a:pt x="4643435" y="4191630"/>
                </a:lnTo>
                <a:lnTo>
                  <a:pt x="4625479" y="4193119"/>
                </a:lnTo>
                <a:lnTo>
                  <a:pt x="4607631" y="4194785"/>
                </a:lnTo>
                <a:lnTo>
                  <a:pt x="4589889" y="4196625"/>
                </a:lnTo>
                <a:lnTo>
                  <a:pt x="4572251" y="4198636"/>
                </a:lnTo>
                <a:lnTo>
                  <a:pt x="4554716" y="4200817"/>
                </a:lnTo>
                <a:lnTo>
                  <a:pt x="4537282" y="4203166"/>
                </a:lnTo>
                <a:lnTo>
                  <a:pt x="4519948" y="4205679"/>
                </a:lnTo>
                <a:lnTo>
                  <a:pt x="4502712" y="4208355"/>
                </a:lnTo>
                <a:lnTo>
                  <a:pt x="4485571" y="4211191"/>
                </a:lnTo>
                <a:lnTo>
                  <a:pt x="4451572" y="4217335"/>
                </a:lnTo>
                <a:lnTo>
                  <a:pt x="4417939" y="4224094"/>
                </a:lnTo>
                <a:lnTo>
                  <a:pt x="4368146" y="4235344"/>
                </a:lnTo>
                <a:lnTo>
                  <a:pt x="4335369" y="4243558"/>
                </a:lnTo>
                <a:lnTo>
                  <a:pt x="4302911" y="4252322"/>
                </a:lnTo>
                <a:lnTo>
                  <a:pt x="4270761" y="4261618"/>
                </a:lnTo>
                <a:lnTo>
                  <a:pt x="4238903" y="4271428"/>
                </a:lnTo>
                <a:lnTo>
                  <a:pt x="4207327" y="4281734"/>
                </a:lnTo>
                <a:lnTo>
                  <a:pt x="4176018" y="4292517"/>
                </a:lnTo>
                <a:lnTo>
                  <a:pt x="4144964" y="4303758"/>
                </a:lnTo>
                <a:lnTo>
                  <a:pt x="4114151" y="4315440"/>
                </a:lnTo>
                <a:lnTo>
                  <a:pt x="4083566" y="4327545"/>
                </a:lnTo>
                <a:lnTo>
                  <a:pt x="4053198" y="4340054"/>
                </a:lnTo>
                <a:lnTo>
                  <a:pt x="4023031" y="4352948"/>
                </a:lnTo>
                <a:lnTo>
                  <a:pt x="3993054" y="4366210"/>
                </a:lnTo>
                <a:lnTo>
                  <a:pt x="3963254" y="4379822"/>
                </a:lnTo>
                <a:lnTo>
                  <a:pt x="3918855" y="4400854"/>
                </a:lnTo>
                <a:lnTo>
                  <a:pt x="3874780" y="4422570"/>
                </a:lnTo>
                <a:lnTo>
                  <a:pt x="3830984" y="4444908"/>
                </a:lnTo>
                <a:lnTo>
                  <a:pt x="3787424" y="4467805"/>
                </a:lnTo>
                <a:lnTo>
                  <a:pt x="3729634" y="4499099"/>
                </a:lnTo>
                <a:lnTo>
                  <a:pt x="3643361" y="4547383"/>
                </a:lnTo>
                <a:lnTo>
                  <a:pt x="3427694" y="4672140"/>
                </a:lnTo>
                <a:lnTo>
                  <a:pt x="3267070" y="4763822"/>
                </a:lnTo>
                <a:lnTo>
                  <a:pt x="3192696" y="4804607"/>
                </a:lnTo>
                <a:lnTo>
                  <a:pt x="3132387" y="4836560"/>
                </a:lnTo>
                <a:lnTo>
                  <a:pt x="3086616" y="4860036"/>
                </a:lnTo>
                <a:lnTo>
                  <a:pt x="3040332" y="4883024"/>
                </a:lnTo>
                <a:lnTo>
                  <a:pt x="2993492" y="4905462"/>
                </a:lnTo>
                <a:lnTo>
                  <a:pt x="2946052" y="4927290"/>
                </a:lnTo>
                <a:lnTo>
                  <a:pt x="2914070" y="4941472"/>
                </a:lnTo>
                <a:lnTo>
                  <a:pt x="2881789" y="4955337"/>
                </a:lnTo>
                <a:lnTo>
                  <a:pt x="2849196" y="4968866"/>
                </a:lnTo>
                <a:lnTo>
                  <a:pt x="2816278" y="4982041"/>
                </a:lnTo>
                <a:lnTo>
                  <a:pt x="2783021" y="4994845"/>
                </a:lnTo>
                <a:lnTo>
                  <a:pt x="2749413" y="5007258"/>
                </a:lnTo>
                <a:lnTo>
                  <a:pt x="2715440" y="5019263"/>
                </a:lnTo>
                <a:lnTo>
                  <a:pt x="2681090" y="5030841"/>
                </a:lnTo>
                <a:lnTo>
                  <a:pt x="2646349" y="5041974"/>
                </a:lnTo>
                <a:lnTo>
                  <a:pt x="2611205" y="5052643"/>
                </a:lnTo>
                <a:lnTo>
                  <a:pt x="2575645" y="5062831"/>
                </a:lnTo>
                <a:lnTo>
                  <a:pt x="2539655" y="5072519"/>
                </a:lnTo>
                <a:lnTo>
                  <a:pt x="2503222" y="5081689"/>
                </a:lnTo>
                <a:lnTo>
                  <a:pt x="2466334" y="5090323"/>
                </a:lnTo>
                <a:lnTo>
                  <a:pt x="2428977" y="5098402"/>
                </a:lnTo>
                <a:lnTo>
                  <a:pt x="2391138" y="5105908"/>
                </a:lnTo>
                <a:lnTo>
                  <a:pt x="2352805" y="5112824"/>
                </a:lnTo>
                <a:lnTo>
                  <a:pt x="2313964" y="5119129"/>
                </a:lnTo>
                <a:lnTo>
                  <a:pt x="2274602" y="5124807"/>
                </a:lnTo>
                <a:lnTo>
                  <a:pt x="2234707" y="5129839"/>
                </a:lnTo>
                <a:lnTo>
                  <a:pt x="2194264" y="5134207"/>
                </a:lnTo>
                <a:lnTo>
                  <a:pt x="2153262" y="5137893"/>
                </a:lnTo>
                <a:lnTo>
                  <a:pt x="2111687" y="5140877"/>
                </a:lnTo>
                <a:lnTo>
                  <a:pt x="2076318" y="5142778"/>
                </a:lnTo>
                <a:lnTo>
                  <a:pt x="1763212" y="5142778"/>
                </a:lnTo>
                <a:lnTo>
                  <a:pt x="1584176"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p:spPr>
      </p:pic>
      <p:sp>
        <p:nvSpPr>
          <p:cNvPr id="2" name="Picture Placeholder 1">
            <a:extLst>
              <a:ext uri="{FF2B5EF4-FFF2-40B4-BE49-F238E27FC236}">
                <a16:creationId xmlns:a16="http://schemas.microsoft.com/office/drawing/2014/main" id="{3096EBC2-B911-4404-A3B8-FD29723D0022}"/>
              </a:ext>
            </a:extLst>
          </p:cNvPr>
          <p:cNvSpPr>
            <a:spLocks noGrp="1"/>
          </p:cNvSpPr>
          <p:nvPr>
            <p:ph type="pic" sz="quarter" idx="14"/>
          </p:nvPr>
        </p:nvSpPr>
        <p:spPr/>
      </p:sp>
      <p:sp>
        <p:nvSpPr>
          <p:cNvPr id="21" name="Title 20">
            <a:extLst>
              <a:ext uri="{FF2B5EF4-FFF2-40B4-BE49-F238E27FC236}">
                <a16:creationId xmlns:a16="http://schemas.microsoft.com/office/drawing/2014/main" id="{708D62AD-89DC-4DA7-AA12-1176EDCA180B}"/>
              </a:ext>
            </a:extLst>
          </p:cNvPr>
          <p:cNvSpPr>
            <a:spLocks noGrp="1"/>
          </p:cNvSpPr>
          <p:nvPr>
            <p:ph type="title"/>
          </p:nvPr>
        </p:nvSpPr>
        <p:spPr/>
        <p:txBody>
          <a:bodyPr/>
          <a:lstStyle/>
          <a:p>
            <a:r>
              <a:rPr lang="en-GB" dirty="0">
                <a:solidFill>
                  <a:schemeClr val="bg1"/>
                </a:solidFill>
              </a:rPr>
              <a:t>Update on Other Industry Codes</a:t>
            </a:r>
            <a:br>
              <a:rPr lang="en-GB" dirty="0">
                <a:solidFill>
                  <a:schemeClr val="bg1"/>
                </a:solidFill>
              </a:rPr>
            </a:br>
            <a:br>
              <a:rPr lang="en-GB" dirty="0">
                <a:solidFill>
                  <a:schemeClr val="bg1"/>
                </a:solidFill>
              </a:rPr>
            </a:br>
            <a:br>
              <a:rPr lang="en-GB" dirty="0">
                <a:solidFill>
                  <a:schemeClr val="bg1"/>
                </a:solidFill>
              </a:rPr>
            </a:br>
            <a:br>
              <a:rPr lang="en-GB" dirty="0">
                <a:solidFill>
                  <a:schemeClr val="bg1"/>
                </a:solidFill>
              </a:rPr>
            </a:br>
            <a:br>
              <a:rPr lang="en-GB" dirty="0">
                <a:solidFill>
                  <a:schemeClr val="bg1"/>
                </a:solidFill>
              </a:rPr>
            </a:br>
            <a:br>
              <a:rPr lang="en-GB" dirty="0">
                <a:solidFill>
                  <a:schemeClr val="bg1"/>
                </a:solidFill>
              </a:rPr>
            </a:br>
            <a:br>
              <a:rPr lang="en-GB" dirty="0">
                <a:solidFill>
                  <a:schemeClr val="bg1"/>
                </a:solidFill>
              </a:rPr>
            </a:br>
            <a:br>
              <a:rPr lang="en-GB" dirty="0">
                <a:solidFill>
                  <a:schemeClr val="bg1"/>
                </a:solidFill>
              </a:rPr>
            </a:br>
            <a:br>
              <a:rPr lang="en-GB" dirty="0">
                <a:solidFill>
                  <a:schemeClr val="bg1"/>
                </a:solidFill>
              </a:rPr>
            </a:br>
            <a:endParaRPr lang="en-GB" dirty="0">
              <a:solidFill>
                <a:schemeClr val="bg1"/>
              </a:solidFill>
            </a:endParaRPr>
          </a:p>
        </p:txBody>
      </p:sp>
    </p:spTree>
    <p:extLst>
      <p:ext uri="{BB962C8B-B14F-4D97-AF65-F5344CB8AC3E}">
        <p14:creationId xmlns:p14="http://schemas.microsoft.com/office/powerpoint/2010/main" val="21547048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1E4C02E-A8B9-4488-9D84-2618BA396364}"/>
              </a:ext>
            </a:extLst>
          </p:cNvPr>
          <p:cNvPicPr>
            <a:picLocks noGrp="1" noChangeAspect="1"/>
          </p:cNvPicPr>
          <p:nvPr>
            <p:ph type="pic" sz="quarter" idx="14"/>
          </p:nvPr>
        </p:nvPicPr>
        <p:blipFill rotWithShape="1">
          <a:blip r:embed="rId2">
            <a:extLst>
              <a:ext uri="{28A0092B-C50C-407E-A947-70E740481C1C}">
                <a14:useLocalDpi xmlns:a14="http://schemas.microsoft.com/office/drawing/2010/main" val="0"/>
              </a:ext>
            </a:extLst>
          </a:blip>
          <a:srcRect t="12430" b="12430"/>
          <a:stretch/>
        </p:blipFill>
        <p:spPr/>
      </p:pic>
      <p:sp>
        <p:nvSpPr>
          <p:cNvPr id="6" name="Title 5">
            <a:extLst>
              <a:ext uri="{FF2B5EF4-FFF2-40B4-BE49-F238E27FC236}">
                <a16:creationId xmlns:a16="http://schemas.microsoft.com/office/drawing/2014/main" id="{8BDD3C92-58AD-48CF-B4A1-AE79D4320E1D}"/>
              </a:ext>
            </a:extLst>
          </p:cNvPr>
          <p:cNvSpPr>
            <a:spLocks noGrp="1"/>
          </p:cNvSpPr>
          <p:nvPr>
            <p:ph type="title"/>
          </p:nvPr>
        </p:nvSpPr>
        <p:spPr/>
        <p:txBody>
          <a:bodyPr/>
          <a:lstStyle/>
          <a:p>
            <a:r>
              <a:rPr lang="en-US" dirty="0">
                <a:solidFill>
                  <a:schemeClr val="bg1"/>
                </a:solidFill>
              </a:rPr>
              <a:t>Relevant Interruptions Claim Report </a:t>
            </a:r>
            <a:r>
              <a:rPr lang="en-US" b="0" dirty="0"/>
              <a:t>	</a:t>
            </a:r>
            <a:br>
              <a:rPr lang="en-US" b="0" dirty="0"/>
            </a:br>
            <a:endParaRPr lang="en-GB" dirty="0">
              <a:solidFill>
                <a:schemeClr val="bg1"/>
              </a:solidFill>
            </a:endParaRPr>
          </a:p>
        </p:txBody>
      </p:sp>
      <p:sp>
        <p:nvSpPr>
          <p:cNvPr id="12" name="Rectangle 11">
            <a:extLst>
              <a:ext uri="{FF2B5EF4-FFF2-40B4-BE49-F238E27FC236}">
                <a16:creationId xmlns:a16="http://schemas.microsoft.com/office/drawing/2014/main" id="{45893458-BB27-4306-B44E-55E6F4694536}"/>
              </a:ext>
            </a:extLst>
          </p:cNvPr>
          <p:cNvSpPr/>
          <p:nvPr/>
        </p:nvSpPr>
        <p:spPr>
          <a:xfrm>
            <a:off x="9350411" y="2368427"/>
            <a:ext cx="1729185" cy="92333"/>
          </a:xfrm>
          <a:prstGeom prst="rect">
            <a:avLst/>
          </a:prstGeom>
          <a:solidFill>
            <a:schemeClr val="bg1">
              <a:lumMod val="95000"/>
            </a:schemeClr>
          </a:solidFill>
        </p:spPr>
        <p:txBody>
          <a:bodyPr wrap="square" lIns="0" tIns="0" rIns="0" bIns="0" rtlCol="0" anchor="ctr">
            <a:spAutoFit/>
          </a:bodyPr>
          <a:lstStyle/>
          <a:p>
            <a:r>
              <a:rPr lang="en-GB" sz="600" dirty="0">
                <a:cs typeface="Arial" panose="020B0604020202020204" pitchFamily="34" charset="0"/>
                <a:hlinkClick r:id="rId3"/>
              </a:rPr>
              <a:t>https://nationalgrid.onbrandcloud.com/login/</a:t>
            </a:r>
            <a:endParaRPr lang="en-GB" sz="600" dirty="0">
              <a:cs typeface="Arial" panose="020B0604020202020204" pitchFamily="34" charset="0"/>
            </a:endParaRPr>
          </a:p>
        </p:txBody>
      </p:sp>
    </p:spTree>
    <p:extLst>
      <p:ext uri="{BB962C8B-B14F-4D97-AF65-F5344CB8AC3E}">
        <p14:creationId xmlns:p14="http://schemas.microsoft.com/office/powerpoint/2010/main" val="20539375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13">
            <a:extLst/>
          </p:cNvPr>
          <p:cNvPicPr>
            <a:picLocks noChangeAspect="1"/>
          </p:cNvPicPr>
          <p:nvPr/>
        </p:nvPicPr>
        <p:blipFill rotWithShape="1">
          <a:blip r:embed="rId2">
            <a:extLst>
              <a:ext uri="{28A0092B-C50C-407E-A947-70E740481C1C}">
                <a14:useLocalDpi xmlns:a14="http://schemas.microsoft.com/office/drawing/2010/main" val="0"/>
              </a:ext>
            </a:extLst>
          </a:blip>
          <a:srcRect l="21106" r="2810"/>
          <a:stretch/>
        </p:blipFill>
        <p:spPr>
          <a:xfrm>
            <a:off x="3554760" y="722"/>
            <a:ext cx="5589240" cy="5142778"/>
          </a:xfrm>
          <a:custGeom>
            <a:avLst/>
            <a:gdLst>
              <a:gd name="connsiteX0" fmla="*/ 925004 w 5589240"/>
              <a:gd name="connsiteY0" fmla="*/ 0 h 5142778"/>
              <a:gd name="connsiteX1" fmla="*/ 1584176 w 5589240"/>
              <a:gd name="connsiteY1" fmla="*/ 0 h 5142778"/>
              <a:gd name="connsiteX2" fmla="*/ 1763212 w 5589240"/>
              <a:gd name="connsiteY2" fmla="*/ 0 h 5142778"/>
              <a:gd name="connsiteX3" fmla="*/ 5589240 w 5589240"/>
              <a:gd name="connsiteY3" fmla="*/ 0 h 5142778"/>
              <a:gd name="connsiteX4" fmla="*/ 5589240 w 5589240"/>
              <a:gd name="connsiteY4" fmla="*/ 4345781 h 5142778"/>
              <a:gd name="connsiteX5" fmla="*/ 5589238 w 5589240"/>
              <a:gd name="connsiteY5" fmla="*/ 4345781 h 5142778"/>
              <a:gd name="connsiteX6" fmla="*/ 5589238 w 5589240"/>
              <a:gd name="connsiteY6" fmla="*/ 4344165 h 5142778"/>
              <a:gd name="connsiteX7" fmla="*/ 5540450 w 5589240"/>
              <a:gd name="connsiteY7" fmla="*/ 4326824 h 5142778"/>
              <a:gd name="connsiteX8" fmla="*/ 5492379 w 5589240"/>
              <a:gd name="connsiteY8" fmla="*/ 4310591 h 5142778"/>
              <a:gd name="connsiteX9" fmla="*/ 5445012 w 5589240"/>
              <a:gd name="connsiteY9" fmla="*/ 4295447 h 5142778"/>
              <a:gd name="connsiteX10" fmla="*/ 5398338 w 5589240"/>
              <a:gd name="connsiteY10" fmla="*/ 4281374 h 5142778"/>
              <a:gd name="connsiteX11" fmla="*/ 5352340 w 5589240"/>
              <a:gd name="connsiteY11" fmla="*/ 4268353 h 5142778"/>
              <a:gd name="connsiteX12" fmla="*/ 5307008 w 5589240"/>
              <a:gd name="connsiteY12" fmla="*/ 4256365 h 5142778"/>
              <a:gd name="connsiteX13" fmla="*/ 5262327 w 5589240"/>
              <a:gd name="connsiteY13" fmla="*/ 4245394 h 5142778"/>
              <a:gd name="connsiteX14" fmla="*/ 5218286 w 5589240"/>
              <a:gd name="connsiteY14" fmla="*/ 4235421 h 5142778"/>
              <a:gd name="connsiteX15" fmla="*/ 5174871 w 5589240"/>
              <a:gd name="connsiteY15" fmla="*/ 4226427 h 5142778"/>
              <a:gd name="connsiteX16" fmla="*/ 5132068 w 5589240"/>
              <a:gd name="connsiteY16" fmla="*/ 4218394 h 5142778"/>
              <a:gd name="connsiteX17" fmla="*/ 5089864 w 5589240"/>
              <a:gd name="connsiteY17" fmla="*/ 4211304 h 5142778"/>
              <a:gd name="connsiteX18" fmla="*/ 5048250 w 5589240"/>
              <a:gd name="connsiteY18" fmla="*/ 4205138 h 5142778"/>
              <a:gd name="connsiteX19" fmla="*/ 5027658 w 5589240"/>
              <a:gd name="connsiteY19" fmla="*/ 4202397 h 5142778"/>
              <a:gd name="connsiteX20" fmla="*/ 5007207 w 5589240"/>
              <a:gd name="connsiteY20" fmla="*/ 4199880 h 5142778"/>
              <a:gd name="connsiteX21" fmla="*/ 4986898 w 5589240"/>
              <a:gd name="connsiteY21" fmla="*/ 4197584 h 5142778"/>
              <a:gd name="connsiteX22" fmla="*/ 4966726 w 5589240"/>
              <a:gd name="connsiteY22" fmla="*/ 4195509 h 5142778"/>
              <a:gd name="connsiteX23" fmla="*/ 4946692 w 5589240"/>
              <a:gd name="connsiteY23" fmla="*/ 4193650 h 5142778"/>
              <a:gd name="connsiteX24" fmla="*/ 4926792 w 5589240"/>
              <a:gd name="connsiteY24" fmla="*/ 4192007 h 5142778"/>
              <a:gd name="connsiteX25" fmla="*/ 4907028 w 5589240"/>
              <a:gd name="connsiteY25" fmla="*/ 4190577 h 5142778"/>
              <a:gd name="connsiteX26" fmla="*/ 4887393 w 5589240"/>
              <a:gd name="connsiteY26" fmla="*/ 4189358 h 5142778"/>
              <a:gd name="connsiteX27" fmla="*/ 4867891 w 5589240"/>
              <a:gd name="connsiteY27" fmla="*/ 4188346 h 5142778"/>
              <a:gd name="connsiteX28" fmla="*/ 4848516 w 5589240"/>
              <a:gd name="connsiteY28" fmla="*/ 4187541 h 5142778"/>
              <a:gd name="connsiteX29" fmla="*/ 4829270 w 5589240"/>
              <a:gd name="connsiteY29" fmla="*/ 4186940 h 5142778"/>
              <a:gd name="connsiteX30" fmla="*/ 4810148 w 5589240"/>
              <a:gd name="connsiteY30" fmla="*/ 4186540 h 5142778"/>
              <a:gd name="connsiteX31" fmla="*/ 4791151 w 5589240"/>
              <a:gd name="connsiteY31" fmla="*/ 4186339 h 5142778"/>
              <a:gd name="connsiteX32" fmla="*/ 4772275 w 5589240"/>
              <a:gd name="connsiteY32" fmla="*/ 4186336 h 5142778"/>
              <a:gd name="connsiteX33" fmla="*/ 4753521 w 5589240"/>
              <a:gd name="connsiteY33" fmla="*/ 4186526 h 5142778"/>
              <a:gd name="connsiteX34" fmla="*/ 4734884 w 5589240"/>
              <a:gd name="connsiteY34" fmla="*/ 4186909 h 5142778"/>
              <a:gd name="connsiteX35" fmla="*/ 4716367 w 5589240"/>
              <a:gd name="connsiteY35" fmla="*/ 4187483 h 5142778"/>
              <a:gd name="connsiteX36" fmla="*/ 4697964 w 5589240"/>
              <a:gd name="connsiteY36" fmla="*/ 4188243 h 5142778"/>
              <a:gd name="connsiteX37" fmla="*/ 4679676 w 5589240"/>
              <a:gd name="connsiteY37" fmla="*/ 4189190 h 5142778"/>
              <a:gd name="connsiteX38" fmla="*/ 4661500 w 5589240"/>
              <a:gd name="connsiteY38" fmla="*/ 4190320 h 5142778"/>
              <a:gd name="connsiteX39" fmla="*/ 4643435 w 5589240"/>
              <a:gd name="connsiteY39" fmla="*/ 4191630 h 5142778"/>
              <a:gd name="connsiteX40" fmla="*/ 4625479 w 5589240"/>
              <a:gd name="connsiteY40" fmla="*/ 4193119 h 5142778"/>
              <a:gd name="connsiteX41" fmla="*/ 4607631 w 5589240"/>
              <a:gd name="connsiteY41" fmla="*/ 4194785 h 5142778"/>
              <a:gd name="connsiteX42" fmla="*/ 4589889 w 5589240"/>
              <a:gd name="connsiteY42" fmla="*/ 4196625 h 5142778"/>
              <a:gd name="connsiteX43" fmla="*/ 4572251 w 5589240"/>
              <a:gd name="connsiteY43" fmla="*/ 4198636 h 5142778"/>
              <a:gd name="connsiteX44" fmla="*/ 4554716 w 5589240"/>
              <a:gd name="connsiteY44" fmla="*/ 4200817 h 5142778"/>
              <a:gd name="connsiteX45" fmla="*/ 4537282 w 5589240"/>
              <a:gd name="connsiteY45" fmla="*/ 4203166 h 5142778"/>
              <a:gd name="connsiteX46" fmla="*/ 4519948 w 5589240"/>
              <a:gd name="connsiteY46" fmla="*/ 4205679 h 5142778"/>
              <a:gd name="connsiteX47" fmla="*/ 4502712 w 5589240"/>
              <a:gd name="connsiteY47" fmla="*/ 4208355 h 5142778"/>
              <a:gd name="connsiteX48" fmla="*/ 4485571 w 5589240"/>
              <a:gd name="connsiteY48" fmla="*/ 4211191 h 5142778"/>
              <a:gd name="connsiteX49" fmla="*/ 4451572 w 5589240"/>
              <a:gd name="connsiteY49" fmla="*/ 4217335 h 5142778"/>
              <a:gd name="connsiteX50" fmla="*/ 4417939 w 5589240"/>
              <a:gd name="connsiteY50" fmla="*/ 4224094 h 5142778"/>
              <a:gd name="connsiteX51" fmla="*/ 4368146 w 5589240"/>
              <a:gd name="connsiteY51" fmla="*/ 4235344 h 5142778"/>
              <a:gd name="connsiteX52" fmla="*/ 4335369 w 5589240"/>
              <a:gd name="connsiteY52" fmla="*/ 4243558 h 5142778"/>
              <a:gd name="connsiteX53" fmla="*/ 4302911 w 5589240"/>
              <a:gd name="connsiteY53" fmla="*/ 4252322 h 5142778"/>
              <a:gd name="connsiteX54" fmla="*/ 4270761 w 5589240"/>
              <a:gd name="connsiteY54" fmla="*/ 4261618 h 5142778"/>
              <a:gd name="connsiteX55" fmla="*/ 4238903 w 5589240"/>
              <a:gd name="connsiteY55" fmla="*/ 4271428 h 5142778"/>
              <a:gd name="connsiteX56" fmla="*/ 4207327 w 5589240"/>
              <a:gd name="connsiteY56" fmla="*/ 4281734 h 5142778"/>
              <a:gd name="connsiteX57" fmla="*/ 4176018 w 5589240"/>
              <a:gd name="connsiteY57" fmla="*/ 4292517 h 5142778"/>
              <a:gd name="connsiteX58" fmla="*/ 4144964 w 5589240"/>
              <a:gd name="connsiteY58" fmla="*/ 4303758 h 5142778"/>
              <a:gd name="connsiteX59" fmla="*/ 4114151 w 5589240"/>
              <a:gd name="connsiteY59" fmla="*/ 4315440 h 5142778"/>
              <a:gd name="connsiteX60" fmla="*/ 4083566 w 5589240"/>
              <a:gd name="connsiteY60" fmla="*/ 4327545 h 5142778"/>
              <a:gd name="connsiteX61" fmla="*/ 4053198 w 5589240"/>
              <a:gd name="connsiteY61" fmla="*/ 4340054 h 5142778"/>
              <a:gd name="connsiteX62" fmla="*/ 4023031 w 5589240"/>
              <a:gd name="connsiteY62" fmla="*/ 4352948 h 5142778"/>
              <a:gd name="connsiteX63" fmla="*/ 3993054 w 5589240"/>
              <a:gd name="connsiteY63" fmla="*/ 4366210 h 5142778"/>
              <a:gd name="connsiteX64" fmla="*/ 3963254 w 5589240"/>
              <a:gd name="connsiteY64" fmla="*/ 4379822 h 5142778"/>
              <a:gd name="connsiteX65" fmla="*/ 3918855 w 5589240"/>
              <a:gd name="connsiteY65" fmla="*/ 4400854 h 5142778"/>
              <a:gd name="connsiteX66" fmla="*/ 3874780 w 5589240"/>
              <a:gd name="connsiteY66" fmla="*/ 4422570 h 5142778"/>
              <a:gd name="connsiteX67" fmla="*/ 3830984 w 5589240"/>
              <a:gd name="connsiteY67" fmla="*/ 4444908 h 5142778"/>
              <a:gd name="connsiteX68" fmla="*/ 3787424 w 5589240"/>
              <a:gd name="connsiteY68" fmla="*/ 4467805 h 5142778"/>
              <a:gd name="connsiteX69" fmla="*/ 3729634 w 5589240"/>
              <a:gd name="connsiteY69" fmla="*/ 4499099 h 5142778"/>
              <a:gd name="connsiteX70" fmla="*/ 3643361 w 5589240"/>
              <a:gd name="connsiteY70" fmla="*/ 4547383 h 5142778"/>
              <a:gd name="connsiteX71" fmla="*/ 3427694 w 5589240"/>
              <a:gd name="connsiteY71" fmla="*/ 4672140 h 5142778"/>
              <a:gd name="connsiteX72" fmla="*/ 3267070 w 5589240"/>
              <a:gd name="connsiteY72" fmla="*/ 4763822 h 5142778"/>
              <a:gd name="connsiteX73" fmla="*/ 3192696 w 5589240"/>
              <a:gd name="connsiteY73" fmla="*/ 4804607 h 5142778"/>
              <a:gd name="connsiteX74" fmla="*/ 3132387 w 5589240"/>
              <a:gd name="connsiteY74" fmla="*/ 4836560 h 5142778"/>
              <a:gd name="connsiteX75" fmla="*/ 3086616 w 5589240"/>
              <a:gd name="connsiteY75" fmla="*/ 4860036 h 5142778"/>
              <a:gd name="connsiteX76" fmla="*/ 3040332 w 5589240"/>
              <a:gd name="connsiteY76" fmla="*/ 4883024 h 5142778"/>
              <a:gd name="connsiteX77" fmla="*/ 2993492 w 5589240"/>
              <a:gd name="connsiteY77" fmla="*/ 4905462 h 5142778"/>
              <a:gd name="connsiteX78" fmla="*/ 2946052 w 5589240"/>
              <a:gd name="connsiteY78" fmla="*/ 4927290 h 5142778"/>
              <a:gd name="connsiteX79" fmla="*/ 2914070 w 5589240"/>
              <a:gd name="connsiteY79" fmla="*/ 4941472 h 5142778"/>
              <a:gd name="connsiteX80" fmla="*/ 2881789 w 5589240"/>
              <a:gd name="connsiteY80" fmla="*/ 4955337 h 5142778"/>
              <a:gd name="connsiteX81" fmla="*/ 2849196 w 5589240"/>
              <a:gd name="connsiteY81" fmla="*/ 4968866 h 5142778"/>
              <a:gd name="connsiteX82" fmla="*/ 2816278 w 5589240"/>
              <a:gd name="connsiteY82" fmla="*/ 4982041 h 5142778"/>
              <a:gd name="connsiteX83" fmla="*/ 2783021 w 5589240"/>
              <a:gd name="connsiteY83" fmla="*/ 4994845 h 5142778"/>
              <a:gd name="connsiteX84" fmla="*/ 2749413 w 5589240"/>
              <a:gd name="connsiteY84" fmla="*/ 5007258 h 5142778"/>
              <a:gd name="connsiteX85" fmla="*/ 2715440 w 5589240"/>
              <a:gd name="connsiteY85" fmla="*/ 5019263 h 5142778"/>
              <a:gd name="connsiteX86" fmla="*/ 2681090 w 5589240"/>
              <a:gd name="connsiteY86" fmla="*/ 5030841 h 5142778"/>
              <a:gd name="connsiteX87" fmla="*/ 2646349 w 5589240"/>
              <a:gd name="connsiteY87" fmla="*/ 5041974 h 5142778"/>
              <a:gd name="connsiteX88" fmla="*/ 2611205 w 5589240"/>
              <a:gd name="connsiteY88" fmla="*/ 5052643 h 5142778"/>
              <a:gd name="connsiteX89" fmla="*/ 2575645 w 5589240"/>
              <a:gd name="connsiteY89" fmla="*/ 5062831 h 5142778"/>
              <a:gd name="connsiteX90" fmla="*/ 2539655 w 5589240"/>
              <a:gd name="connsiteY90" fmla="*/ 5072519 h 5142778"/>
              <a:gd name="connsiteX91" fmla="*/ 2503222 w 5589240"/>
              <a:gd name="connsiteY91" fmla="*/ 5081689 h 5142778"/>
              <a:gd name="connsiteX92" fmla="*/ 2466334 w 5589240"/>
              <a:gd name="connsiteY92" fmla="*/ 5090323 h 5142778"/>
              <a:gd name="connsiteX93" fmla="*/ 2428977 w 5589240"/>
              <a:gd name="connsiteY93" fmla="*/ 5098402 h 5142778"/>
              <a:gd name="connsiteX94" fmla="*/ 2391138 w 5589240"/>
              <a:gd name="connsiteY94" fmla="*/ 5105908 h 5142778"/>
              <a:gd name="connsiteX95" fmla="*/ 2352805 w 5589240"/>
              <a:gd name="connsiteY95" fmla="*/ 5112824 h 5142778"/>
              <a:gd name="connsiteX96" fmla="*/ 2313964 w 5589240"/>
              <a:gd name="connsiteY96" fmla="*/ 5119129 h 5142778"/>
              <a:gd name="connsiteX97" fmla="*/ 2274602 w 5589240"/>
              <a:gd name="connsiteY97" fmla="*/ 5124807 h 5142778"/>
              <a:gd name="connsiteX98" fmla="*/ 2234707 w 5589240"/>
              <a:gd name="connsiteY98" fmla="*/ 5129839 h 5142778"/>
              <a:gd name="connsiteX99" fmla="*/ 2194264 w 5589240"/>
              <a:gd name="connsiteY99" fmla="*/ 5134207 h 5142778"/>
              <a:gd name="connsiteX100" fmla="*/ 2153262 w 5589240"/>
              <a:gd name="connsiteY100" fmla="*/ 5137893 h 5142778"/>
              <a:gd name="connsiteX101" fmla="*/ 2111687 w 5589240"/>
              <a:gd name="connsiteY101" fmla="*/ 5140877 h 5142778"/>
              <a:gd name="connsiteX102" fmla="*/ 2076318 w 5589240"/>
              <a:gd name="connsiteY102" fmla="*/ 5142778 h 5142778"/>
              <a:gd name="connsiteX103" fmla="*/ 1763212 w 5589240"/>
              <a:gd name="connsiteY103" fmla="*/ 5142778 h 5142778"/>
              <a:gd name="connsiteX104" fmla="*/ 1584176 w 5589240"/>
              <a:gd name="connsiteY104" fmla="*/ 5142778 h 5142778"/>
              <a:gd name="connsiteX105" fmla="*/ 0 w 5589240"/>
              <a:gd name="connsiteY105" fmla="*/ 5142778 h 5142778"/>
              <a:gd name="connsiteX106" fmla="*/ 36355 w 5589240"/>
              <a:gd name="connsiteY106" fmla="*/ 5078128 h 5142778"/>
              <a:gd name="connsiteX107" fmla="*/ 85405 w 5589240"/>
              <a:gd name="connsiteY107" fmla="*/ 4991843 h 5142778"/>
              <a:gd name="connsiteX108" fmla="*/ 164324 w 5589240"/>
              <a:gd name="connsiteY108" fmla="*/ 4854690 h 5142778"/>
              <a:gd name="connsiteX109" fmla="*/ 381230 w 5589240"/>
              <a:gd name="connsiteY109" fmla="*/ 4481186 h 5142778"/>
              <a:gd name="connsiteX110" fmla="*/ 439596 w 5589240"/>
              <a:gd name="connsiteY110" fmla="*/ 4379712 h 5142778"/>
              <a:gd name="connsiteX111" fmla="*/ 478157 w 5589240"/>
              <a:gd name="connsiteY111" fmla="*/ 4312042 h 5142778"/>
              <a:gd name="connsiteX112" fmla="*/ 516383 w 5589240"/>
              <a:gd name="connsiteY112" fmla="*/ 4244314 h 5142778"/>
              <a:gd name="connsiteX113" fmla="*/ 544803 w 5589240"/>
              <a:gd name="connsiteY113" fmla="*/ 4193459 h 5142778"/>
              <a:gd name="connsiteX114" fmla="*/ 572987 w 5589240"/>
              <a:gd name="connsiteY114" fmla="*/ 4142538 h 5142778"/>
              <a:gd name="connsiteX115" fmla="*/ 591636 w 5589240"/>
              <a:gd name="connsiteY115" fmla="*/ 4108547 h 5142778"/>
              <a:gd name="connsiteX116" fmla="*/ 610163 w 5589240"/>
              <a:gd name="connsiteY116" fmla="*/ 4074516 h 5142778"/>
              <a:gd name="connsiteX117" fmla="*/ 628565 w 5589240"/>
              <a:gd name="connsiteY117" fmla="*/ 4040440 h 5142778"/>
              <a:gd name="connsiteX118" fmla="*/ 646835 w 5589240"/>
              <a:gd name="connsiteY118" fmla="*/ 4006315 h 5142778"/>
              <a:gd name="connsiteX119" fmla="*/ 664966 w 5589240"/>
              <a:gd name="connsiteY119" fmla="*/ 3972137 h 5142778"/>
              <a:gd name="connsiteX120" fmla="*/ 682954 w 5589240"/>
              <a:gd name="connsiteY120" fmla="*/ 3937902 h 5142778"/>
              <a:gd name="connsiteX121" fmla="*/ 691892 w 5589240"/>
              <a:gd name="connsiteY121" fmla="*/ 3920762 h 5142778"/>
              <a:gd name="connsiteX122" fmla="*/ 700791 w 5589240"/>
              <a:gd name="connsiteY122" fmla="*/ 3903606 h 5142778"/>
              <a:gd name="connsiteX123" fmla="*/ 709652 w 5589240"/>
              <a:gd name="connsiteY123" fmla="*/ 3886433 h 5142778"/>
              <a:gd name="connsiteX124" fmla="*/ 718472 w 5589240"/>
              <a:gd name="connsiteY124" fmla="*/ 3869243 h 5142778"/>
              <a:gd name="connsiteX125" fmla="*/ 727252 w 5589240"/>
              <a:gd name="connsiteY125" fmla="*/ 3852035 h 5142778"/>
              <a:gd name="connsiteX126" fmla="*/ 735991 w 5589240"/>
              <a:gd name="connsiteY126" fmla="*/ 3834810 h 5142778"/>
              <a:gd name="connsiteX127" fmla="*/ 744687 w 5589240"/>
              <a:gd name="connsiteY127" fmla="*/ 3817565 h 5142778"/>
              <a:gd name="connsiteX128" fmla="*/ 753341 w 5589240"/>
              <a:gd name="connsiteY128" fmla="*/ 3800302 h 5142778"/>
              <a:gd name="connsiteX129" fmla="*/ 761951 w 5589240"/>
              <a:gd name="connsiteY129" fmla="*/ 3783019 h 5142778"/>
              <a:gd name="connsiteX130" fmla="*/ 770517 w 5589240"/>
              <a:gd name="connsiteY130" fmla="*/ 3765715 h 5142778"/>
              <a:gd name="connsiteX131" fmla="*/ 779038 w 5589240"/>
              <a:gd name="connsiteY131" fmla="*/ 3748391 h 5142778"/>
              <a:gd name="connsiteX132" fmla="*/ 787512 w 5589240"/>
              <a:gd name="connsiteY132" fmla="*/ 3731046 h 5142778"/>
              <a:gd name="connsiteX133" fmla="*/ 795941 w 5589240"/>
              <a:gd name="connsiteY133" fmla="*/ 3713678 h 5142778"/>
              <a:gd name="connsiteX134" fmla="*/ 804322 w 5589240"/>
              <a:gd name="connsiteY134" fmla="*/ 3696288 h 5142778"/>
              <a:gd name="connsiteX135" fmla="*/ 812655 w 5589240"/>
              <a:gd name="connsiteY135" fmla="*/ 3678875 h 5142778"/>
              <a:gd name="connsiteX136" fmla="*/ 820938 w 5589240"/>
              <a:gd name="connsiteY136" fmla="*/ 3661439 h 5142778"/>
              <a:gd name="connsiteX137" fmla="*/ 829172 w 5589240"/>
              <a:gd name="connsiteY137" fmla="*/ 3643979 h 5142778"/>
              <a:gd name="connsiteX138" fmla="*/ 837357 w 5589240"/>
              <a:gd name="connsiteY138" fmla="*/ 3626494 h 5142778"/>
              <a:gd name="connsiteX139" fmla="*/ 845490 w 5589240"/>
              <a:gd name="connsiteY139" fmla="*/ 3608984 h 5142778"/>
              <a:gd name="connsiteX140" fmla="*/ 853571 w 5589240"/>
              <a:gd name="connsiteY140" fmla="*/ 3591449 h 5142778"/>
              <a:gd name="connsiteX141" fmla="*/ 861599 w 5589240"/>
              <a:gd name="connsiteY141" fmla="*/ 3573886 h 5142778"/>
              <a:gd name="connsiteX142" fmla="*/ 869574 w 5589240"/>
              <a:gd name="connsiteY142" fmla="*/ 3556298 h 5142778"/>
              <a:gd name="connsiteX143" fmla="*/ 877495 w 5589240"/>
              <a:gd name="connsiteY143" fmla="*/ 3538682 h 5142778"/>
              <a:gd name="connsiteX144" fmla="*/ 885361 w 5589240"/>
              <a:gd name="connsiteY144" fmla="*/ 3521039 h 5142778"/>
              <a:gd name="connsiteX145" fmla="*/ 893171 w 5589240"/>
              <a:gd name="connsiteY145" fmla="*/ 3503367 h 5142778"/>
              <a:gd name="connsiteX146" fmla="*/ 900925 w 5589240"/>
              <a:gd name="connsiteY146" fmla="*/ 3485666 h 5142778"/>
              <a:gd name="connsiteX147" fmla="*/ 908622 w 5589240"/>
              <a:gd name="connsiteY147" fmla="*/ 3467936 h 5142778"/>
              <a:gd name="connsiteX148" fmla="*/ 916260 w 5589240"/>
              <a:gd name="connsiteY148" fmla="*/ 3450176 h 5142778"/>
              <a:gd name="connsiteX149" fmla="*/ 923841 w 5589240"/>
              <a:gd name="connsiteY149" fmla="*/ 3432385 h 5142778"/>
              <a:gd name="connsiteX150" fmla="*/ 931361 w 5589240"/>
              <a:gd name="connsiteY150" fmla="*/ 3414563 h 5142778"/>
              <a:gd name="connsiteX151" fmla="*/ 938822 w 5589240"/>
              <a:gd name="connsiteY151" fmla="*/ 3396710 h 5142778"/>
              <a:gd name="connsiteX152" fmla="*/ 946221 w 5589240"/>
              <a:gd name="connsiteY152" fmla="*/ 3378825 h 5142778"/>
              <a:gd name="connsiteX153" fmla="*/ 953559 w 5589240"/>
              <a:gd name="connsiteY153" fmla="*/ 3360907 h 5142778"/>
              <a:gd name="connsiteX154" fmla="*/ 960835 w 5589240"/>
              <a:gd name="connsiteY154" fmla="*/ 3342956 h 5142778"/>
              <a:gd name="connsiteX155" fmla="*/ 968048 w 5589240"/>
              <a:gd name="connsiteY155" fmla="*/ 3324971 h 5142778"/>
              <a:gd name="connsiteX156" fmla="*/ 975195 w 5589240"/>
              <a:gd name="connsiteY156" fmla="*/ 3306952 h 5142778"/>
              <a:gd name="connsiteX157" fmla="*/ 982280 w 5589240"/>
              <a:gd name="connsiteY157" fmla="*/ 3288898 h 5142778"/>
              <a:gd name="connsiteX158" fmla="*/ 989297 w 5589240"/>
              <a:gd name="connsiteY158" fmla="*/ 3270809 h 5142778"/>
              <a:gd name="connsiteX159" fmla="*/ 996250 w 5589240"/>
              <a:gd name="connsiteY159" fmla="*/ 3252684 h 5142778"/>
              <a:gd name="connsiteX160" fmla="*/ 1003136 w 5589240"/>
              <a:gd name="connsiteY160" fmla="*/ 3234522 h 5142778"/>
              <a:gd name="connsiteX161" fmla="*/ 1009953 w 5589240"/>
              <a:gd name="connsiteY161" fmla="*/ 3216324 h 5142778"/>
              <a:gd name="connsiteX162" fmla="*/ 1016702 w 5589240"/>
              <a:gd name="connsiteY162" fmla="*/ 3198088 h 5142778"/>
              <a:gd name="connsiteX163" fmla="*/ 1023381 w 5589240"/>
              <a:gd name="connsiteY163" fmla="*/ 3179814 h 5142778"/>
              <a:gd name="connsiteX164" fmla="*/ 1029991 w 5589240"/>
              <a:gd name="connsiteY164" fmla="*/ 3161502 h 5142778"/>
              <a:gd name="connsiteX165" fmla="*/ 1036530 w 5589240"/>
              <a:gd name="connsiteY165" fmla="*/ 3143151 h 5142778"/>
              <a:gd name="connsiteX166" fmla="*/ 1042998 w 5589240"/>
              <a:gd name="connsiteY166" fmla="*/ 3124759 h 5142778"/>
              <a:gd name="connsiteX167" fmla="*/ 1049393 w 5589240"/>
              <a:gd name="connsiteY167" fmla="*/ 3106328 h 5142778"/>
              <a:gd name="connsiteX168" fmla="*/ 1055715 w 5589240"/>
              <a:gd name="connsiteY168" fmla="*/ 3087856 h 5142778"/>
              <a:gd name="connsiteX169" fmla="*/ 1061964 w 5589240"/>
              <a:gd name="connsiteY169" fmla="*/ 3069343 h 5142778"/>
              <a:gd name="connsiteX170" fmla="*/ 1068138 w 5589240"/>
              <a:gd name="connsiteY170" fmla="*/ 3050788 h 5142778"/>
              <a:gd name="connsiteX171" fmla="*/ 1074237 w 5589240"/>
              <a:gd name="connsiteY171" fmla="*/ 3032191 h 5142778"/>
              <a:gd name="connsiteX172" fmla="*/ 1080260 w 5589240"/>
              <a:gd name="connsiteY172" fmla="*/ 3013551 h 5142778"/>
              <a:gd name="connsiteX173" fmla="*/ 1086206 w 5589240"/>
              <a:gd name="connsiteY173" fmla="*/ 2994867 h 5142778"/>
              <a:gd name="connsiteX174" fmla="*/ 1092075 w 5589240"/>
              <a:gd name="connsiteY174" fmla="*/ 2976140 h 5142778"/>
              <a:gd name="connsiteX175" fmla="*/ 1097865 w 5589240"/>
              <a:gd name="connsiteY175" fmla="*/ 2957368 h 5142778"/>
              <a:gd name="connsiteX176" fmla="*/ 1103577 w 5589240"/>
              <a:gd name="connsiteY176" fmla="*/ 2938551 h 5142778"/>
              <a:gd name="connsiteX177" fmla="*/ 1109208 w 5589240"/>
              <a:gd name="connsiteY177" fmla="*/ 2919688 h 5142778"/>
              <a:gd name="connsiteX178" fmla="*/ 1114759 w 5589240"/>
              <a:gd name="connsiteY178" fmla="*/ 2900780 h 5142778"/>
              <a:gd name="connsiteX179" fmla="*/ 1120228 w 5589240"/>
              <a:gd name="connsiteY179" fmla="*/ 2881825 h 5142778"/>
              <a:gd name="connsiteX180" fmla="*/ 1125617 w 5589240"/>
              <a:gd name="connsiteY180" fmla="*/ 2862822 h 5142778"/>
              <a:gd name="connsiteX181" fmla="*/ 1130921 w 5589240"/>
              <a:gd name="connsiteY181" fmla="*/ 2843773 h 5142778"/>
              <a:gd name="connsiteX182" fmla="*/ 1136143 w 5589240"/>
              <a:gd name="connsiteY182" fmla="*/ 2824674 h 5142778"/>
              <a:gd name="connsiteX183" fmla="*/ 1141280 w 5589240"/>
              <a:gd name="connsiteY183" fmla="*/ 2805527 h 5142778"/>
              <a:gd name="connsiteX184" fmla="*/ 1146332 w 5589240"/>
              <a:gd name="connsiteY184" fmla="*/ 2786331 h 5142778"/>
              <a:gd name="connsiteX185" fmla="*/ 1151298 w 5589240"/>
              <a:gd name="connsiteY185" fmla="*/ 2767085 h 5142778"/>
              <a:gd name="connsiteX186" fmla="*/ 1156178 w 5589240"/>
              <a:gd name="connsiteY186" fmla="*/ 2747788 h 5142778"/>
              <a:gd name="connsiteX187" fmla="*/ 1160971 w 5589240"/>
              <a:gd name="connsiteY187" fmla="*/ 2728441 h 5142778"/>
              <a:gd name="connsiteX188" fmla="*/ 1165675 w 5589240"/>
              <a:gd name="connsiteY188" fmla="*/ 2709042 h 5142778"/>
              <a:gd name="connsiteX189" fmla="*/ 1170290 w 5589240"/>
              <a:gd name="connsiteY189" fmla="*/ 2689591 h 5142778"/>
              <a:gd name="connsiteX190" fmla="*/ 1174816 w 5589240"/>
              <a:gd name="connsiteY190" fmla="*/ 2670087 h 5142778"/>
              <a:gd name="connsiteX191" fmla="*/ 1179252 w 5589240"/>
              <a:gd name="connsiteY191" fmla="*/ 2650531 h 5142778"/>
              <a:gd name="connsiteX192" fmla="*/ 1183597 w 5589240"/>
              <a:gd name="connsiteY192" fmla="*/ 2630921 h 5142778"/>
              <a:gd name="connsiteX193" fmla="*/ 1187850 w 5589240"/>
              <a:gd name="connsiteY193" fmla="*/ 2611257 h 5142778"/>
              <a:gd name="connsiteX194" fmla="*/ 1192010 w 5589240"/>
              <a:gd name="connsiteY194" fmla="*/ 2591538 h 5142778"/>
              <a:gd name="connsiteX195" fmla="*/ 1196077 w 5589240"/>
              <a:gd name="connsiteY195" fmla="*/ 2571764 h 5142778"/>
              <a:gd name="connsiteX196" fmla="*/ 1200049 w 5589240"/>
              <a:gd name="connsiteY196" fmla="*/ 2551934 h 5142778"/>
              <a:gd name="connsiteX197" fmla="*/ 1203927 w 5589240"/>
              <a:gd name="connsiteY197" fmla="*/ 2532048 h 5142778"/>
              <a:gd name="connsiteX198" fmla="*/ 1207710 w 5589240"/>
              <a:gd name="connsiteY198" fmla="*/ 2512105 h 5142778"/>
              <a:gd name="connsiteX199" fmla="*/ 1211395 w 5589240"/>
              <a:gd name="connsiteY199" fmla="*/ 2492104 h 5142778"/>
              <a:gd name="connsiteX200" fmla="*/ 1214985 w 5589240"/>
              <a:gd name="connsiteY200" fmla="*/ 2472046 h 5142778"/>
              <a:gd name="connsiteX201" fmla="*/ 1218476 w 5589240"/>
              <a:gd name="connsiteY201" fmla="*/ 2451929 h 5142778"/>
              <a:gd name="connsiteX202" fmla="*/ 1221868 w 5589240"/>
              <a:gd name="connsiteY202" fmla="*/ 2431753 h 5142778"/>
              <a:gd name="connsiteX203" fmla="*/ 1225161 w 5589240"/>
              <a:gd name="connsiteY203" fmla="*/ 2411518 h 5142778"/>
              <a:gd name="connsiteX204" fmla="*/ 1228353 w 5589240"/>
              <a:gd name="connsiteY204" fmla="*/ 2391223 h 5142778"/>
              <a:gd name="connsiteX205" fmla="*/ 1231446 w 5589240"/>
              <a:gd name="connsiteY205" fmla="*/ 2370867 h 5142778"/>
              <a:gd name="connsiteX206" fmla="*/ 1234436 w 5589240"/>
              <a:gd name="connsiteY206" fmla="*/ 2350449 h 5142778"/>
              <a:gd name="connsiteX207" fmla="*/ 1237324 w 5589240"/>
              <a:gd name="connsiteY207" fmla="*/ 2329971 h 5142778"/>
              <a:gd name="connsiteX208" fmla="*/ 1240109 w 5589240"/>
              <a:gd name="connsiteY208" fmla="*/ 2309430 h 5142778"/>
              <a:gd name="connsiteX209" fmla="*/ 1242790 w 5589240"/>
              <a:gd name="connsiteY209" fmla="*/ 2288826 h 5142778"/>
              <a:gd name="connsiteX210" fmla="*/ 1245366 w 5589240"/>
              <a:gd name="connsiteY210" fmla="*/ 2268159 h 5142778"/>
              <a:gd name="connsiteX211" fmla="*/ 1247837 w 5589240"/>
              <a:gd name="connsiteY211" fmla="*/ 2247428 h 5142778"/>
              <a:gd name="connsiteX212" fmla="*/ 1250202 w 5589240"/>
              <a:gd name="connsiteY212" fmla="*/ 2226633 h 5142778"/>
              <a:gd name="connsiteX213" fmla="*/ 1252460 w 5589240"/>
              <a:gd name="connsiteY213" fmla="*/ 2205773 h 5142778"/>
              <a:gd name="connsiteX214" fmla="*/ 1254610 w 5589240"/>
              <a:gd name="connsiteY214" fmla="*/ 2184847 h 5142778"/>
              <a:gd name="connsiteX215" fmla="*/ 1256651 w 5589240"/>
              <a:gd name="connsiteY215" fmla="*/ 2163856 h 5142778"/>
              <a:gd name="connsiteX216" fmla="*/ 1258584 w 5589240"/>
              <a:gd name="connsiteY216" fmla="*/ 2142798 h 5142778"/>
              <a:gd name="connsiteX217" fmla="*/ 1260407 w 5589240"/>
              <a:gd name="connsiteY217" fmla="*/ 2121673 h 5142778"/>
              <a:gd name="connsiteX218" fmla="*/ 1262119 w 5589240"/>
              <a:gd name="connsiteY218" fmla="*/ 2100480 h 5142778"/>
              <a:gd name="connsiteX219" fmla="*/ 1263719 w 5589240"/>
              <a:gd name="connsiteY219" fmla="*/ 2079219 h 5142778"/>
              <a:gd name="connsiteX220" fmla="*/ 1265207 w 5589240"/>
              <a:gd name="connsiteY220" fmla="*/ 2057890 h 5142778"/>
              <a:gd name="connsiteX221" fmla="*/ 1266583 w 5589240"/>
              <a:gd name="connsiteY221" fmla="*/ 2036492 h 5142778"/>
              <a:gd name="connsiteX222" fmla="*/ 1267845 w 5589240"/>
              <a:gd name="connsiteY222" fmla="*/ 2015023 h 5142778"/>
              <a:gd name="connsiteX223" fmla="*/ 1268992 w 5589240"/>
              <a:gd name="connsiteY223" fmla="*/ 1993484 h 5142778"/>
              <a:gd name="connsiteX224" fmla="*/ 1270024 w 5589240"/>
              <a:gd name="connsiteY224" fmla="*/ 1971875 h 5142778"/>
              <a:gd name="connsiteX225" fmla="*/ 1270940 w 5589240"/>
              <a:gd name="connsiteY225" fmla="*/ 1950194 h 5142778"/>
              <a:gd name="connsiteX226" fmla="*/ 1271740 w 5589240"/>
              <a:gd name="connsiteY226" fmla="*/ 1928441 h 5142778"/>
              <a:gd name="connsiteX227" fmla="*/ 1272422 w 5589240"/>
              <a:gd name="connsiteY227" fmla="*/ 1906616 h 5142778"/>
              <a:gd name="connsiteX228" fmla="*/ 1272986 w 5589240"/>
              <a:gd name="connsiteY228" fmla="*/ 1884718 h 5142778"/>
              <a:gd name="connsiteX229" fmla="*/ 1273430 w 5589240"/>
              <a:gd name="connsiteY229" fmla="*/ 1862747 h 5142778"/>
              <a:gd name="connsiteX230" fmla="*/ 1273755 w 5589240"/>
              <a:gd name="connsiteY230" fmla="*/ 1840700 h 5142778"/>
              <a:gd name="connsiteX231" fmla="*/ 1273961 w 5589240"/>
              <a:gd name="connsiteY231" fmla="*/ 1818581 h 5142778"/>
              <a:gd name="connsiteX232" fmla="*/ 1274005 w 5589240"/>
              <a:gd name="connsiteY232" fmla="*/ 1774114 h 5142778"/>
              <a:gd name="connsiteX233" fmla="*/ 1273844 w 5589240"/>
              <a:gd name="connsiteY233" fmla="*/ 1751767 h 5142778"/>
              <a:gd name="connsiteX234" fmla="*/ 1273558 w 5589240"/>
              <a:gd name="connsiteY234" fmla="*/ 1729342 h 5142778"/>
              <a:gd name="connsiteX235" fmla="*/ 1273150 w 5589240"/>
              <a:gd name="connsiteY235" fmla="*/ 1706841 h 5142778"/>
              <a:gd name="connsiteX236" fmla="*/ 1272616 w 5589240"/>
              <a:gd name="connsiteY236" fmla="*/ 1684263 h 5142778"/>
              <a:gd name="connsiteX237" fmla="*/ 1271956 w 5589240"/>
              <a:gd name="connsiteY237" fmla="*/ 1661605 h 5142778"/>
              <a:gd name="connsiteX238" fmla="*/ 1271170 w 5589240"/>
              <a:gd name="connsiteY238" fmla="*/ 1638868 h 5142778"/>
              <a:gd name="connsiteX239" fmla="*/ 1270256 w 5589240"/>
              <a:gd name="connsiteY239" fmla="*/ 1616053 h 5142778"/>
              <a:gd name="connsiteX240" fmla="*/ 1269215 w 5589240"/>
              <a:gd name="connsiteY240" fmla="*/ 1593157 h 5142778"/>
              <a:gd name="connsiteX241" fmla="*/ 1268044 w 5589240"/>
              <a:gd name="connsiteY241" fmla="*/ 1570181 h 5142778"/>
              <a:gd name="connsiteX242" fmla="*/ 1266744 w 5589240"/>
              <a:gd name="connsiteY242" fmla="*/ 1547124 h 5142778"/>
              <a:gd name="connsiteX243" fmla="*/ 1265314 w 5589240"/>
              <a:gd name="connsiteY243" fmla="*/ 1523985 h 5142778"/>
              <a:gd name="connsiteX244" fmla="*/ 1263753 w 5589240"/>
              <a:gd name="connsiteY244" fmla="*/ 1500764 h 5142778"/>
              <a:gd name="connsiteX245" fmla="*/ 1262060 w 5589240"/>
              <a:gd name="connsiteY245" fmla="*/ 1477461 h 5142778"/>
              <a:gd name="connsiteX246" fmla="*/ 1260234 w 5589240"/>
              <a:gd name="connsiteY246" fmla="*/ 1454074 h 5142778"/>
              <a:gd name="connsiteX247" fmla="*/ 1258276 w 5589240"/>
              <a:gd name="connsiteY247" fmla="*/ 1430604 h 5142778"/>
              <a:gd name="connsiteX248" fmla="*/ 1256182 w 5589240"/>
              <a:gd name="connsiteY248" fmla="*/ 1407049 h 5142778"/>
              <a:gd name="connsiteX249" fmla="*/ 1253955 w 5589240"/>
              <a:gd name="connsiteY249" fmla="*/ 1383410 h 5142778"/>
              <a:gd name="connsiteX250" fmla="*/ 1251592 w 5589240"/>
              <a:gd name="connsiteY250" fmla="*/ 1359685 h 5142778"/>
              <a:gd name="connsiteX251" fmla="*/ 1249092 w 5589240"/>
              <a:gd name="connsiteY251" fmla="*/ 1335873 h 5142778"/>
              <a:gd name="connsiteX252" fmla="*/ 1246456 w 5589240"/>
              <a:gd name="connsiteY252" fmla="*/ 1311977 h 5142778"/>
              <a:gd name="connsiteX253" fmla="*/ 1243681 w 5589240"/>
              <a:gd name="connsiteY253" fmla="*/ 1287992 h 5142778"/>
              <a:gd name="connsiteX254" fmla="*/ 1240769 w 5589240"/>
              <a:gd name="connsiteY254" fmla="*/ 1263921 h 5142778"/>
              <a:gd name="connsiteX255" fmla="*/ 1237716 w 5589240"/>
              <a:gd name="connsiteY255" fmla="*/ 1239761 h 5142778"/>
              <a:gd name="connsiteX256" fmla="*/ 1234524 w 5589240"/>
              <a:gd name="connsiteY256" fmla="*/ 1215513 h 5142778"/>
              <a:gd name="connsiteX257" fmla="*/ 1231190 w 5589240"/>
              <a:gd name="connsiteY257" fmla="*/ 1191176 h 5142778"/>
              <a:gd name="connsiteX258" fmla="*/ 1227715 w 5589240"/>
              <a:gd name="connsiteY258" fmla="*/ 1166749 h 5142778"/>
              <a:gd name="connsiteX259" fmla="*/ 1224099 w 5589240"/>
              <a:gd name="connsiteY259" fmla="*/ 1142232 h 5142778"/>
              <a:gd name="connsiteX260" fmla="*/ 1220339 w 5589240"/>
              <a:gd name="connsiteY260" fmla="*/ 1117624 h 5142778"/>
              <a:gd name="connsiteX261" fmla="*/ 1216434 w 5589240"/>
              <a:gd name="connsiteY261" fmla="*/ 1092925 h 5142778"/>
              <a:gd name="connsiteX262" fmla="*/ 1212386 w 5589240"/>
              <a:gd name="connsiteY262" fmla="*/ 1068134 h 5142778"/>
              <a:gd name="connsiteX263" fmla="*/ 1208192 w 5589240"/>
              <a:gd name="connsiteY263" fmla="*/ 1043251 h 5142778"/>
              <a:gd name="connsiteX264" fmla="*/ 1203852 w 5589240"/>
              <a:gd name="connsiteY264" fmla="*/ 1018274 h 5142778"/>
              <a:gd name="connsiteX265" fmla="*/ 1199365 w 5589240"/>
              <a:gd name="connsiteY265" fmla="*/ 993205 h 5142778"/>
              <a:gd name="connsiteX266" fmla="*/ 1194731 w 5589240"/>
              <a:gd name="connsiteY266" fmla="*/ 968042 h 5142778"/>
              <a:gd name="connsiteX267" fmla="*/ 1189948 w 5589240"/>
              <a:gd name="connsiteY267" fmla="*/ 942784 h 5142778"/>
              <a:gd name="connsiteX268" fmla="*/ 1185016 w 5589240"/>
              <a:gd name="connsiteY268" fmla="*/ 917431 h 5142778"/>
              <a:gd name="connsiteX269" fmla="*/ 1179934 w 5589240"/>
              <a:gd name="connsiteY269" fmla="*/ 891982 h 5142778"/>
              <a:gd name="connsiteX270" fmla="*/ 1174701 w 5589240"/>
              <a:gd name="connsiteY270" fmla="*/ 866438 h 5142778"/>
              <a:gd name="connsiteX271" fmla="*/ 1169317 w 5589240"/>
              <a:gd name="connsiteY271" fmla="*/ 840796 h 5142778"/>
              <a:gd name="connsiteX272" fmla="*/ 1163781 w 5589240"/>
              <a:gd name="connsiteY272" fmla="*/ 815058 h 5142778"/>
              <a:gd name="connsiteX273" fmla="*/ 1158092 w 5589240"/>
              <a:gd name="connsiteY273" fmla="*/ 789222 h 5142778"/>
              <a:gd name="connsiteX274" fmla="*/ 1152249 w 5589240"/>
              <a:gd name="connsiteY274" fmla="*/ 763287 h 5142778"/>
              <a:gd name="connsiteX275" fmla="*/ 1146253 w 5589240"/>
              <a:gd name="connsiteY275" fmla="*/ 737255 h 5142778"/>
              <a:gd name="connsiteX276" fmla="*/ 1140101 w 5589240"/>
              <a:gd name="connsiteY276" fmla="*/ 711122 h 5142778"/>
              <a:gd name="connsiteX277" fmla="*/ 1133793 w 5589240"/>
              <a:gd name="connsiteY277" fmla="*/ 684890 h 5142778"/>
              <a:gd name="connsiteX278" fmla="*/ 1127327 w 5589240"/>
              <a:gd name="connsiteY278" fmla="*/ 658557 h 5142778"/>
              <a:gd name="connsiteX279" fmla="*/ 1120705 w 5589240"/>
              <a:gd name="connsiteY279" fmla="*/ 632123 h 5142778"/>
              <a:gd name="connsiteX280" fmla="*/ 1113925 w 5589240"/>
              <a:gd name="connsiteY280" fmla="*/ 605589 h 5142778"/>
              <a:gd name="connsiteX281" fmla="*/ 1106986 w 5589240"/>
              <a:gd name="connsiteY281" fmla="*/ 578951 h 5142778"/>
              <a:gd name="connsiteX282" fmla="*/ 1099887 w 5589240"/>
              <a:gd name="connsiteY282" fmla="*/ 552212 h 5142778"/>
              <a:gd name="connsiteX283" fmla="*/ 1092628 w 5589240"/>
              <a:gd name="connsiteY283" fmla="*/ 525369 h 5142778"/>
              <a:gd name="connsiteX284" fmla="*/ 1085207 w 5589240"/>
              <a:gd name="connsiteY284" fmla="*/ 498423 h 5142778"/>
              <a:gd name="connsiteX285" fmla="*/ 1077624 w 5589240"/>
              <a:gd name="connsiteY285" fmla="*/ 471372 h 5142778"/>
              <a:gd name="connsiteX286" fmla="*/ 1069880 w 5589240"/>
              <a:gd name="connsiteY286" fmla="*/ 444217 h 5142778"/>
              <a:gd name="connsiteX287" fmla="*/ 1061971 w 5589240"/>
              <a:gd name="connsiteY287" fmla="*/ 416957 h 5142778"/>
              <a:gd name="connsiteX288" fmla="*/ 1053898 w 5589240"/>
              <a:gd name="connsiteY288" fmla="*/ 389591 h 5142778"/>
              <a:gd name="connsiteX289" fmla="*/ 1045660 w 5589240"/>
              <a:gd name="connsiteY289" fmla="*/ 362118 h 5142778"/>
              <a:gd name="connsiteX290" fmla="*/ 1037256 w 5589240"/>
              <a:gd name="connsiteY290" fmla="*/ 334538 h 5142778"/>
              <a:gd name="connsiteX291" fmla="*/ 1028686 w 5589240"/>
              <a:gd name="connsiteY291" fmla="*/ 306852 h 5142778"/>
              <a:gd name="connsiteX292" fmla="*/ 1019950 w 5589240"/>
              <a:gd name="connsiteY292" fmla="*/ 279057 h 5142778"/>
              <a:gd name="connsiteX293" fmla="*/ 1011045 w 5589240"/>
              <a:gd name="connsiteY293" fmla="*/ 251154 h 5142778"/>
              <a:gd name="connsiteX294" fmla="*/ 1001971 w 5589240"/>
              <a:gd name="connsiteY294" fmla="*/ 223142 h 5142778"/>
              <a:gd name="connsiteX295" fmla="*/ 992728 w 5589240"/>
              <a:gd name="connsiteY295" fmla="*/ 195020 h 5142778"/>
              <a:gd name="connsiteX296" fmla="*/ 983314 w 5589240"/>
              <a:gd name="connsiteY296" fmla="*/ 166788 h 5142778"/>
              <a:gd name="connsiteX297" fmla="*/ 973730 w 5589240"/>
              <a:gd name="connsiteY297" fmla="*/ 138446 h 5142778"/>
              <a:gd name="connsiteX298" fmla="*/ 963974 w 5589240"/>
              <a:gd name="connsiteY298" fmla="*/ 109992 h 5142778"/>
              <a:gd name="connsiteX299" fmla="*/ 954045 w 5589240"/>
              <a:gd name="connsiteY299" fmla="*/ 81427 h 5142778"/>
              <a:gd name="connsiteX300" fmla="*/ 943943 w 5589240"/>
              <a:gd name="connsiteY300" fmla="*/ 52750 h 5142778"/>
              <a:gd name="connsiteX301" fmla="*/ 933667 w 5589240"/>
              <a:gd name="connsiteY301"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Lst>
            <a:rect l="l" t="t" r="r" b="b"/>
            <a:pathLst>
              <a:path w="5589240" h="5142778">
                <a:moveTo>
                  <a:pt x="925004" y="0"/>
                </a:moveTo>
                <a:lnTo>
                  <a:pt x="1584176" y="0"/>
                </a:lnTo>
                <a:lnTo>
                  <a:pt x="1763212" y="0"/>
                </a:lnTo>
                <a:lnTo>
                  <a:pt x="5589240" y="0"/>
                </a:lnTo>
                <a:lnTo>
                  <a:pt x="5589240" y="4345781"/>
                </a:lnTo>
                <a:lnTo>
                  <a:pt x="5589238" y="4345781"/>
                </a:lnTo>
                <a:lnTo>
                  <a:pt x="5589238" y="4344165"/>
                </a:lnTo>
                <a:lnTo>
                  <a:pt x="5540450" y="4326824"/>
                </a:lnTo>
                <a:lnTo>
                  <a:pt x="5492379" y="4310591"/>
                </a:lnTo>
                <a:lnTo>
                  <a:pt x="5445012" y="4295447"/>
                </a:lnTo>
                <a:lnTo>
                  <a:pt x="5398338" y="4281374"/>
                </a:lnTo>
                <a:lnTo>
                  <a:pt x="5352340" y="4268353"/>
                </a:lnTo>
                <a:lnTo>
                  <a:pt x="5307008" y="4256365"/>
                </a:lnTo>
                <a:lnTo>
                  <a:pt x="5262327" y="4245394"/>
                </a:lnTo>
                <a:lnTo>
                  <a:pt x="5218286" y="4235421"/>
                </a:lnTo>
                <a:lnTo>
                  <a:pt x="5174871" y="4226427"/>
                </a:lnTo>
                <a:lnTo>
                  <a:pt x="5132068" y="4218394"/>
                </a:lnTo>
                <a:lnTo>
                  <a:pt x="5089864" y="4211304"/>
                </a:lnTo>
                <a:lnTo>
                  <a:pt x="5048250" y="4205138"/>
                </a:lnTo>
                <a:lnTo>
                  <a:pt x="5027658" y="4202397"/>
                </a:lnTo>
                <a:lnTo>
                  <a:pt x="5007207" y="4199880"/>
                </a:lnTo>
                <a:lnTo>
                  <a:pt x="4986898" y="4197584"/>
                </a:lnTo>
                <a:lnTo>
                  <a:pt x="4966726" y="4195509"/>
                </a:lnTo>
                <a:lnTo>
                  <a:pt x="4946692" y="4193650"/>
                </a:lnTo>
                <a:lnTo>
                  <a:pt x="4926792" y="4192007"/>
                </a:lnTo>
                <a:lnTo>
                  <a:pt x="4907028" y="4190577"/>
                </a:lnTo>
                <a:lnTo>
                  <a:pt x="4887393" y="4189358"/>
                </a:lnTo>
                <a:lnTo>
                  <a:pt x="4867891" y="4188346"/>
                </a:lnTo>
                <a:lnTo>
                  <a:pt x="4848516" y="4187541"/>
                </a:lnTo>
                <a:lnTo>
                  <a:pt x="4829270" y="4186940"/>
                </a:lnTo>
                <a:lnTo>
                  <a:pt x="4810148" y="4186540"/>
                </a:lnTo>
                <a:lnTo>
                  <a:pt x="4791151" y="4186339"/>
                </a:lnTo>
                <a:lnTo>
                  <a:pt x="4772275" y="4186336"/>
                </a:lnTo>
                <a:lnTo>
                  <a:pt x="4753521" y="4186526"/>
                </a:lnTo>
                <a:lnTo>
                  <a:pt x="4734884" y="4186909"/>
                </a:lnTo>
                <a:lnTo>
                  <a:pt x="4716367" y="4187483"/>
                </a:lnTo>
                <a:lnTo>
                  <a:pt x="4697964" y="4188243"/>
                </a:lnTo>
                <a:lnTo>
                  <a:pt x="4679676" y="4189190"/>
                </a:lnTo>
                <a:lnTo>
                  <a:pt x="4661500" y="4190320"/>
                </a:lnTo>
                <a:lnTo>
                  <a:pt x="4643435" y="4191630"/>
                </a:lnTo>
                <a:lnTo>
                  <a:pt x="4625479" y="4193119"/>
                </a:lnTo>
                <a:lnTo>
                  <a:pt x="4607631" y="4194785"/>
                </a:lnTo>
                <a:lnTo>
                  <a:pt x="4589889" y="4196625"/>
                </a:lnTo>
                <a:lnTo>
                  <a:pt x="4572251" y="4198636"/>
                </a:lnTo>
                <a:lnTo>
                  <a:pt x="4554716" y="4200817"/>
                </a:lnTo>
                <a:lnTo>
                  <a:pt x="4537282" y="4203166"/>
                </a:lnTo>
                <a:lnTo>
                  <a:pt x="4519948" y="4205679"/>
                </a:lnTo>
                <a:lnTo>
                  <a:pt x="4502712" y="4208355"/>
                </a:lnTo>
                <a:lnTo>
                  <a:pt x="4485571" y="4211191"/>
                </a:lnTo>
                <a:lnTo>
                  <a:pt x="4451572" y="4217335"/>
                </a:lnTo>
                <a:lnTo>
                  <a:pt x="4417939" y="4224094"/>
                </a:lnTo>
                <a:lnTo>
                  <a:pt x="4368146" y="4235344"/>
                </a:lnTo>
                <a:lnTo>
                  <a:pt x="4335369" y="4243558"/>
                </a:lnTo>
                <a:lnTo>
                  <a:pt x="4302911" y="4252322"/>
                </a:lnTo>
                <a:lnTo>
                  <a:pt x="4270761" y="4261618"/>
                </a:lnTo>
                <a:lnTo>
                  <a:pt x="4238903" y="4271428"/>
                </a:lnTo>
                <a:lnTo>
                  <a:pt x="4207327" y="4281734"/>
                </a:lnTo>
                <a:lnTo>
                  <a:pt x="4176018" y="4292517"/>
                </a:lnTo>
                <a:lnTo>
                  <a:pt x="4144964" y="4303758"/>
                </a:lnTo>
                <a:lnTo>
                  <a:pt x="4114151" y="4315440"/>
                </a:lnTo>
                <a:lnTo>
                  <a:pt x="4083566" y="4327545"/>
                </a:lnTo>
                <a:lnTo>
                  <a:pt x="4053198" y="4340054"/>
                </a:lnTo>
                <a:lnTo>
                  <a:pt x="4023031" y="4352948"/>
                </a:lnTo>
                <a:lnTo>
                  <a:pt x="3993054" y="4366210"/>
                </a:lnTo>
                <a:lnTo>
                  <a:pt x="3963254" y="4379822"/>
                </a:lnTo>
                <a:lnTo>
                  <a:pt x="3918855" y="4400854"/>
                </a:lnTo>
                <a:lnTo>
                  <a:pt x="3874780" y="4422570"/>
                </a:lnTo>
                <a:lnTo>
                  <a:pt x="3830984" y="4444908"/>
                </a:lnTo>
                <a:lnTo>
                  <a:pt x="3787424" y="4467805"/>
                </a:lnTo>
                <a:lnTo>
                  <a:pt x="3729634" y="4499099"/>
                </a:lnTo>
                <a:lnTo>
                  <a:pt x="3643361" y="4547383"/>
                </a:lnTo>
                <a:lnTo>
                  <a:pt x="3427694" y="4672140"/>
                </a:lnTo>
                <a:lnTo>
                  <a:pt x="3267070" y="4763822"/>
                </a:lnTo>
                <a:lnTo>
                  <a:pt x="3192696" y="4804607"/>
                </a:lnTo>
                <a:lnTo>
                  <a:pt x="3132387" y="4836560"/>
                </a:lnTo>
                <a:lnTo>
                  <a:pt x="3086616" y="4860036"/>
                </a:lnTo>
                <a:lnTo>
                  <a:pt x="3040332" y="4883024"/>
                </a:lnTo>
                <a:lnTo>
                  <a:pt x="2993492" y="4905462"/>
                </a:lnTo>
                <a:lnTo>
                  <a:pt x="2946052" y="4927290"/>
                </a:lnTo>
                <a:lnTo>
                  <a:pt x="2914070" y="4941472"/>
                </a:lnTo>
                <a:lnTo>
                  <a:pt x="2881789" y="4955337"/>
                </a:lnTo>
                <a:lnTo>
                  <a:pt x="2849196" y="4968866"/>
                </a:lnTo>
                <a:lnTo>
                  <a:pt x="2816278" y="4982041"/>
                </a:lnTo>
                <a:lnTo>
                  <a:pt x="2783021" y="4994845"/>
                </a:lnTo>
                <a:lnTo>
                  <a:pt x="2749413" y="5007258"/>
                </a:lnTo>
                <a:lnTo>
                  <a:pt x="2715440" y="5019263"/>
                </a:lnTo>
                <a:lnTo>
                  <a:pt x="2681090" y="5030841"/>
                </a:lnTo>
                <a:lnTo>
                  <a:pt x="2646349" y="5041974"/>
                </a:lnTo>
                <a:lnTo>
                  <a:pt x="2611205" y="5052643"/>
                </a:lnTo>
                <a:lnTo>
                  <a:pt x="2575645" y="5062831"/>
                </a:lnTo>
                <a:lnTo>
                  <a:pt x="2539655" y="5072519"/>
                </a:lnTo>
                <a:lnTo>
                  <a:pt x="2503222" y="5081689"/>
                </a:lnTo>
                <a:lnTo>
                  <a:pt x="2466334" y="5090323"/>
                </a:lnTo>
                <a:lnTo>
                  <a:pt x="2428977" y="5098402"/>
                </a:lnTo>
                <a:lnTo>
                  <a:pt x="2391138" y="5105908"/>
                </a:lnTo>
                <a:lnTo>
                  <a:pt x="2352805" y="5112824"/>
                </a:lnTo>
                <a:lnTo>
                  <a:pt x="2313964" y="5119129"/>
                </a:lnTo>
                <a:lnTo>
                  <a:pt x="2274602" y="5124807"/>
                </a:lnTo>
                <a:lnTo>
                  <a:pt x="2234707" y="5129839"/>
                </a:lnTo>
                <a:lnTo>
                  <a:pt x="2194264" y="5134207"/>
                </a:lnTo>
                <a:lnTo>
                  <a:pt x="2153262" y="5137893"/>
                </a:lnTo>
                <a:lnTo>
                  <a:pt x="2111687" y="5140877"/>
                </a:lnTo>
                <a:lnTo>
                  <a:pt x="2076318" y="5142778"/>
                </a:lnTo>
                <a:lnTo>
                  <a:pt x="1763212" y="5142778"/>
                </a:lnTo>
                <a:lnTo>
                  <a:pt x="1584176"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p:spPr>
      </p:pic>
      <p:sp>
        <p:nvSpPr>
          <p:cNvPr id="21" name="Title 20">
            <a:extLst>
              <a:ext uri="{FF2B5EF4-FFF2-40B4-BE49-F238E27FC236}">
                <a16:creationId xmlns:a16="http://schemas.microsoft.com/office/drawing/2014/main" id="{708D62AD-89DC-4DA7-AA12-1176EDCA180B}"/>
              </a:ext>
            </a:extLst>
          </p:cNvPr>
          <p:cNvSpPr>
            <a:spLocks noGrp="1"/>
          </p:cNvSpPr>
          <p:nvPr>
            <p:ph type="title"/>
          </p:nvPr>
        </p:nvSpPr>
        <p:spPr>
          <a:xfrm>
            <a:off x="251520" y="340048"/>
            <a:ext cx="3888432" cy="2591742"/>
          </a:xfrm>
        </p:spPr>
        <p:txBody>
          <a:bodyPr/>
          <a:lstStyle/>
          <a:p>
            <a:r>
              <a:rPr lang="en-GB" sz="2400" dirty="0"/>
              <a:t>Governance</a:t>
            </a:r>
            <a:br>
              <a:rPr lang="en-GB" sz="2400" dirty="0"/>
            </a:br>
            <a:br>
              <a:rPr lang="en-GB" sz="2400" dirty="0"/>
            </a:br>
            <a:br>
              <a:rPr lang="en-GB" dirty="0"/>
            </a:br>
            <a:r>
              <a:rPr lang="en-US" dirty="0">
                <a:solidFill>
                  <a:schemeClr val="tx1"/>
                </a:solidFill>
              </a:rPr>
              <a:t>Communicating our aspiration on number of workgroups we will hold for next 3 months </a:t>
            </a:r>
            <a:br>
              <a:rPr lang="en-US" dirty="0">
                <a:solidFill>
                  <a:schemeClr val="tx1"/>
                </a:solidFill>
              </a:rPr>
            </a:br>
            <a:br>
              <a:rPr lang="en-US" dirty="0">
                <a:solidFill>
                  <a:schemeClr val="tx1"/>
                </a:solidFill>
              </a:rPr>
            </a:br>
            <a:r>
              <a:rPr lang="en-US" dirty="0">
                <a:solidFill>
                  <a:schemeClr val="tx1"/>
                </a:solidFill>
              </a:rPr>
              <a:t>Panel ways of working</a:t>
            </a:r>
            <a:br>
              <a:rPr lang="en-US" b="0" dirty="0"/>
            </a:br>
            <a:r>
              <a:rPr lang="en-US" b="0" dirty="0"/>
              <a:t>	</a:t>
            </a:r>
            <a:br>
              <a:rPr lang="en-US" b="0" dirty="0"/>
            </a:br>
            <a:br>
              <a:rPr lang="en-GB" sz="2400" dirty="0"/>
            </a:br>
            <a:br>
              <a:rPr lang="en-GB" dirty="0"/>
            </a:br>
            <a:br>
              <a:rPr lang="en-GB" dirty="0"/>
            </a:br>
            <a:br>
              <a:rPr lang="en-US" b="0" dirty="0"/>
            </a:br>
            <a:r>
              <a:rPr lang="en-US" b="0" dirty="0"/>
              <a:t>	</a:t>
            </a:r>
            <a:br>
              <a:rPr lang="en-US" b="0" dirty="0"/>
            </a:br>
            <a:br>
              <a:rPr lang="en-GB" dirty="0"/>
            </a:br>
            <a:br>
              <a:rPr lang="en-GB" dirty="0"/>
            </a:br>
            <a:br>
              <a:rPr lang="en-GB" dirty="0"/>
            </a:br>
            <a:br>
              <a:rPr lang="en-GB" dirty="0"/>
            </a:br>
            <a:br>
              <a:rPr lang="en-GB" dirty="0"/>
            </a:br>
            <a:br>
              <a:rPr lang="en-GB" dirty="0"/>
            </a:br>
            <a:br>
              <a:rPr lang="en-GB" dirty="0"/>
            </a:br>
            <a:br>
              <a:rPr lang="en-GB" dirty="0"/>
            </a:br>
            <a:br>
              <a:rPr lang="en-GB" dirty="0"/>
            </a:br>
            <a:br>
              <a:rPr lang="en-GB" dirty="0"/>
            </a:br>
            <a:endParaRPr lang="en-GB" dirty="0"/>
          </a:p>
        </p:txBody>
      </p:sp>
    </p:spTree>
    <p:extLst>
      <p:ext uri="{BB962C8B-B14F-4D97-AF65-F5344CB8AC3E}">
        <p14:creationId xmlns:p14="http://schemas.microsoft.com/office/powerpoint/2010/main" val="306134403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F15A67D2-6533-4EF9-87E7-408A5AB91AEE}"/>
              </a:ext>
            </a:extLst>
          </p:cNvPr>
          <p:cNvPicPr>
            <a:picLocks noGrp="1" noChangeAspect="1"/>
          </p:cNvPicPr>
          <p:nvPr>
            <p:ph type="pic" sz="quarter" idx="16"/>
          </p:nvPr>
        </p:nvPicPr>
        <p:blipFill rotWithShape="1">
          <a:blip r:embed="rId2">
            <a:extLst>
              <a:ext uri="{28A0092B-C50C-407E-A947-70E740481C1C}">
                <a14:useLocalDpi xmlns:a14="http://schemas.microsoft.com/office/drawing/2010/main" val="0"/>
              </a:ext>
            </a:extLst>
          </a:blip>
          <a:srcRect l="11862" r="35724"/>
          <a:stretch/>
        </p:blipFill>
        <p:spPr>
          <a:xfrm>
            <a:off x="0" y="0"/>
            <a:ext cx="5143789" cy="5142778"/>
          </a:xfrm>
        </p:spPr>
      </p:pic>
      <p:sp>
        <p:nvSpPr>
          <p:cNvPr id="24" name="Title 23">
            <a:extLst>
              <a:ext uri="{FF2B5EF4-FFF2-40B4-BE49-F238E27FC236}">
                <a16:creationId xmlns:a16="http://schemas.microsoft.com/office/drawing/2014/main" id="{E22C5195-0803-488B-AF80-CF59FA737389}"/>
              </a:ext>
            </a:extLst>
          </p:cNvPr>
          <p:cNvSpPr>
            <a:spLocks noGrp="1"/>
          </p:cNvSpPr>
          <p:nvPr>
            <p:ph type="title"/>
          </p:nvPr>
        </p:nvSpPr>
        <p:spPr>
          <a:xfrm>
            <a:off x="6228184" y="123478"/>
            <a:ext cx="2817264" cy="295466"/>
          </a:xfrm>
        </p:spPr>
        <p:txBody>
          <a:bodyPr/>
          <a:lstStyle/>
          <a:p>
            <a:r>
              <a:rPr lang="en-GB" sz="2400" dirty="0"/>
              <a:t>Horizon Scan</a:t>
            </a:r>
          </a:p>
        </p:txBody>
      </p:sp>
      <p:sp>
        <p:nvSpPr>
          <p:cNvPr id="12" name="Rectangle 11">
            <a:extLst>
              <a:ext uri="{FF2B5EF4-FFF2-40B4-BE49-F238E27FC236}">
                <a16:creationId xmlns:a16="http://schemas.microsoft.com/office/drawing/2014/main" id="{8FC272BA-AB10-4EBE-9B73-A993F8E2C6B7}"/>
              </a:ext>
            </a:extLst>
          </p:cNvPr>
          <p:cNvSpPr/>
          <p:nvPr/>
        </p:nvSpPr>
        <p:spPr>
          <a:xfrm>
            <a:off x="9350411" y="2368429"/>
            <a:ext cx="1729185" cy="92333"/>
          </a:xfrm>
          <a:prstGeom prst="rect">
            <a:avLst/>
          </a:prstGeom>
          <a:solidFill>
            <a:schemeClr val="bg1">
              <a:lumMod val="95000"/>
            </a:schemeClr>
          </a:solidFill>
        </p:spPr>
        <p:txBody>
          <a:bodyPr wrap="square" lIns="0" tIns="0" rIns="0" bIns="0" rtlCol="0" anchor="ctr">
            <a:spAutoFit/>
          </a:bodyPr>
          <a:lstStyle/>
          <a:p>
            <a:r>
              <a:rPr lang="en-GB" sz="600" dirty="0">
                <a:cs typeface="Arial" panose="020B0604020202020204" pitchFamily="34" charset="0"/>
                <a:hlinkClick r:id="rId3"/>
              </a:rPr>
              <a:t>https://nationalgrid.onbrandcloud.com/login/</a:t>
            </a:r>
            <a:endParaRPr lang="en-GB" sz="600" dirty="0">
              <a:cs typeface="Arial" panose="020B0604020202020204" pitchFamily="34" charset="0"/>
            </a:endParaRPr>
          </a:p>
        </p:txBody>
      </p:sp>
    </p:spTree>
    <p:extLst>
      <p:ext uri="{BB962C8B-B14F-4D97-AF65-F5344CB8AC3E}">
        <p14:creationId xmlns:p14="http://schemas.microsoft.com/office/powerpoint/2010/main" val="5191538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13">
            <a:extLst/>
          </p:cNvPr>
          <p:cNvPicPr>
            <a:picLocks noChangeAspect="1"/>
          </p:cNvPicPr>
          <p:nvPr/>
        </p:nvPicPr>
        <p:blipFill rotWithShape="1">
          <a:blip r:embed="rId2">
            <a:extLst>
              <a:ext uri="{28A0092B-C50C-407E-A947-70E740481C1C}">
                <a14:useLocalDpi xmlns:a14="http://schemas.microsoft.com/office/drawing/2010/main" val="0"/>
              </a:ext>
            </a:extLst>
          </a:blip>
          <a:srcRect l="21106" r="2810"/>
          <a:stretch/>
        </p:blipFill>
        <p:spPr>
          <a:xfrm>
            <a:off x="3554760" y="723"/>
            <a:ext cx="5589240" cy="5142778"/>
          </a:xfrm>
          <a:custGeom>
            <a:avLst/>
            <a:gdLst>
              <a:gd name="connsiteX0" fmla="*/ 925004 w 5589240"/>
              <a:gd name="connsiteY0" fmla="*/ 0 h 5142778"/>
              <a:gd name="connsiteX1" fmla="*/ 1584176 w 5589240"/>
              <a:gd name="connsiteY1" fmla="*/ 0 h 5142778"/>
              <a:gd name="connsiteX2" fmla="*/ 1763212 w 5589240"/>
              <a:gd name="connsiteY2" fmla="*/ 0 h 5142778"/>
              <a:gd name="connsiteX3" fmla="*/ 5589240 w 5589240"/>
              <a:gd name="connsiteY3" fmla="*/ 0 h 5142778"/>
              <a:gd name="connsiteX4" fmla="*/ 5589240 w 5589240"/>
              <a:gd name="connsiteY4" fmla="*/ 4345781 h 5142778"/>
              <a:gd name="connsiteX5" fmla="*/ 5589238 w 5589240"/>
              <a:gd name="connsiteY5" fmla="*/ 4345781 h 5142778"/>
              <a:gd name="connsiteX6" fmla="*/ 5589238 w 5589240"/>
              <a:gd name="connsiteY6" fmla="*/ 4344165 h 5142778"/>
              <a:gd name="connsiteX7" fmla="*/ 5540450 w 5589240"/>
              <a:gd name="connsiteY7" fmla="*/ 4326824 h 5142778"/>
              <a:gd name="connsiteX8" fmla="*/ 5492379 w 5589240"/>
              <a:gd name="connsiteY8" fmla="*/ 4310591 h 5142778"/>
              <a:gd name="connsiteX9" fmla="*/ 5445012 w 5589240"/>
              <a:gd name="connsiteY9" fmla="*/ 4295447 h 5142778"/>
              <a:gd name="connsiteX10" fmla="*/ 5398338 w 5589240"/>
              <a:gd name="connsiteY10" fmla="*/ 4281374 h 5142778"/>
              <a:gd name="connsiteX11" fmla="*/ 5352340 w 5589240"/>
              <a:gd name="connsiteY11" fmla="*/ 4268353 h 5142778"/>
              <a:gd name="connsiteX12" fmla="*/ 5307008 w 5589240"/>
              <a:gd name="connsiteY12" fmla="*/ 4256365 h 5142778"/>
              <a:gd name="connsiteX13" fmla="*/ 5262327 w 5589240"/>
              <a:gd name="connsiteY13" fmla="*/ 4245394 h 5142778"/>
              <a:gd name="connsiteX14" fmla="*/ 5218286 w 5589240"/>
              <a:gd name="connsiteY14" fmla="*/ 4235421 h 5142778"/>
              <a:gd name="connsiteX15" fmla="*/ 5174871 w 5589240"/>
              <a:gd name="connsiteY15" fmla="*/ 4226427 h 5142778"/>
              <a:gd name="connsiteX16" fmla="*/ 5132068 w 5589240"/>
              <a:gd name="connsiteY16" fmla="*/ 4218394 h 5142778"/>
              <a:gd name="connsiteX17" fmla="*/ 5089864 w 5589240"/>
              <a:gd name="connsiteY17" fmla="*/ 4211304 h 5142778"/>
              <a:gd name="connsiteX18" fmla="*/ 5048250 w 5589240"/>
              <a:gd name="connsiteY18" fmla="*/ 4205138 h 5142778"/>
              <a:gd name="connsiteX19" fmla="*/ 5027658 w 5589240"/>
              <a:gd name="connsiteY19" fmla="*/ 4202397 h 5142778"/>
              <a:gd name="connsiteX20" fmla="*/ 5007207 w 5589240"/>
              <a:gd name="connsiteY20" fmla="*/ 4199880 h 5142778"/>
              <a:gd name="connsiteX21" fmla="*/ 4986898 w 5589240"/>
              <a:gd name="connsiteY21" fmla="*/ 4197584 h 5142778"/>
              <a:gd name="connsiteX22" fmla="*/ 4966726 w 5589240"/>
              <a:gd name="connsiteY22" fmla="*/ 4195509 h 5142778"/>
              <a:gd name="connsiteX23" fmla="*/ 4946692 w 5589240"/>
              <a:gd name="connsiteY23" fmla="*/ 4193650 h 5142778"/>
              <a:gd name="connsiteX24" fmla="*/ 4926792 w 5589240"/>
              <a:gd name="connsiteY24" fmla="*/ 4192007 h 5142778"/>
              <a:gd name="connsiteX25" fmla="*/ 4907028 w 5589240"/>
              <a:gd name="connsiteY25" fmla="*/ 4190577 h 5142778"/>
              <a:gd name="connsiteX26" fmla="*/ 4887393 w 5589240"/>
              <a:gd name="connsiteY26" fmla="*/ 4189358 h 5142778"/>
              <a:gd name="connsiteX27" fmla="*/ 4867891 w 5589240"/>
              <a:gd name="connsiteY27" fmla="*/ 4188346 h 5142778"/>
              <a:gd name="connsiteX28" fmla="*/ 4848516 w 5589240"/>
              <a:gd name="connsiteY28" fmla="*/ 4187541 h 5142778"/>
              <a:gd name="connsiteX29" fmla="*/ 4829270 w 5589240"/>
              <a:gd name="connsiteY29" fmla="*/ 4186940 h 5142778"/>
              <a:gd name="connsiteX30" fmla="*/ 4810148 w 5589240"/>
              <a:gd name="connsiteY30" fmla="*/ 4186540 h 5142778"/>
              <a:gd name="connsiteX31" fmla="*/ 4791151 w 5589240"/>
              <a:gd name="connsiteY31" fmla="*/ 4186339 h 5142778"/>
              <a:gd name="connsiteX32" fmla="*/ 4772275 w 5589240"/>
              <a:gd name="connsiteY32" fmla="*/ 4186336 h 5142778"/>
              <a:gd name="connsiteX33" fmla="*/ 4753521 w 5589240"/>
              <a:gd name="connsiteY33" fmla="*/ 4186526 h 5142778"/>
              <a:gd name="connsiteX34" fmla="*/ 4734884 w 5589240"/>
              <a:gd name="connsiteY34" fmla="*/ 4186909 h 5142778"/>
              <a:gd name="connsiteX35" fmla="*/ 4716367 w 5589240"/>
              <a:gd name="connsiteY35" fmla="*/ 4187483 h 5142778"/>
              <a:gd name="connsiteX36" fmla="*/ 4697964 w 5589240"/>
              <a:gd name="connsiteY36" fmla="*/ 4188243 h 5142778"/>
              <a:gd name="connsiteX37" fmla="*/ 4679676 w 5589240"/>
              <a:gd name="connsiteY37" fmla="*/ 4189190 h 5142778"/>
              <a:gd name="connsiteX38" fmla="*/ 4661500 w 5589240"/>
              <a:gd name="connsiteY38" fmla="*/ 4190320 h 5142778"/>
              <a:gd name="connsiteX39" fmla="*/ 4643435 w 5589240"/>
              <a:gd name="connsiteY39" fmla="*/ 4191630 h 5142778"/>
              <a:gd name="connsiteX40" fmla="*/ 4625479 w 5589240"/>
              <a:gd name="connsiteY40" fmla="*/ 4193119 h 5142778"/>
              <a:gd name="connsiteX41" fmla="*/ 4607631 w 5589240"/>
              <a:gd name="connsiteY41" fmla="*/ 4194785 h 5142778"/>
              <a:gd name="connsiteX42" fmla="*/ 4589889 w 5589240"/>
              <a:gd name="connsiteY42" fmla="*/ 4196625 h 5142778"/>
              <a:gd name="connsiteX43" fmla="*/ 4572251 w 5589240"/>
              <a:gd name="connsiteY43" fmla="*/ 4198636 h 5142778"/>
              <a:gd name="connsiteX44" fmla="*/ 4554716 w 5589240"/>
              <a:gd name="connsiteY44" fmla="*/ 4200817 h 5142778"/>
              <a:gd name="connsiteX45" fmla="*/ 4537282 w 5589240"/>
              <a:gd name="connsiteY45" fmla="*/ 4203166 h 5142778"/>
              <a:gd name="connsiteX46" fmla="*/ 4519948 w 5589240"/>
              <a:gd name="connsiteY46" fmla="*/ 4205679 h 5142778"/>
              <a:gd name="connsiteX47" fmla="*/ 4502712 w 5589240"/>
              <a:gd name="connsiteY47" fmla="*/ 4208355 h 5142778"/>
              <a:gd name="connsiteX48" fmla="*/ 4485571 w 5589240"/>
              <a:gd name="connsiteY48" fmla="*/ 4211191 h 5142778"/>
              <a:gd name="connsiteX49" fmla="*/ 4451572 w 5589240"/>
              <a:gd name="connsiteY49" fmla="*/ 4217335 h 5142778"/>
              <a:gd name="connsiteX50" fmla="*/ 4417939 w 5589240"/>
              <a:gd name="connsiteY50" fmla="*/ 4224094 h 5142778"/>
              <a:gd name="connsiteX51" fmla="*/ 4368146 w 5589240"/>
              <a:gd name="connsiteY51" fmla="*/ 4235344 h 5142778"/>
              <a:gd name="connsiteX52" fmla="*/ 4335369 w 5589240"/>
              <a:gd name="connsiteY52" fmla="*/ 4243558 h 5142778"/>
              <a:gd name="connsiteX53" fmla="*/ 4302911 w 5589240"/>
              <a:gd name="connsiteY53" fmla="*/ 4252322 h 5142778"/>
              <a:gd name="connsiteX54" fmla="*/ 4270761 w 5589240"/>
              <a:gd name="connsiteY54" fmla="*/ 4261618 h 5142778"/>
              <a:gd name="connsiteX55" fmla="*/ 4238903 w 5589240"/>
              <a:gd name="connsiteY55" fmla="*/ 4271428 h 5142778"/>
              <a:gd name="connsiteX56" fmla="*/ 4207327 w 5589240"/>
              <a:gd name="connsiteY56" fmla="*/ 4281734 h 5142778"/>
              <a:gd name="connsiteX57" fmla="*/ 4176018 w 5589240"/>
              <a:gd name="connsiteY57" fmla="*/ 4292517 h 5142778"/>
              <a:gd name="connsiteX58" fmla="*/ 4144964 w 5589240"/>
              <a:gd name="connsiteY58" fmla="*/ 4303758 h 5142778"/>
              <a:gd name="connsiteX59" fmla="*/ 4114151 w 5589240"/>
              <a:gd name="connsiteY59" fmla="*/ 4315440 h 5142778"/>
              <a:gd name="connsiteX60" fmla="*/ 4083566 w 5589240"/>
              <a:gd name="connsiteY60" fmla="*/ 4327545 h 5142778"/>
              <a:gd name="connsiteX61" fmla="*/ 4053198 w 5589240"/>
              <a:gd name="connsiteY61" fmla="*/ 4340054 h 5142778"/>
              <a:gd name="connsiteX62" fmla="*/ 4023031 w 5589240"/>
              <a:gd name="connsiteY62" fmla="*/ 4352948 h 5142778"/>
              <a:gd name="connsiteX63" fmla="*/ 3993054 w 5589240"/>
              <a:gd name="connsiteY63" fmla="*/ 4366210 h 5142778"/>
              <a:gd name="connsiteX64" fmla="*/ 3963254 w 5589240"/>
              <a:gd name="connsiteY64" fmla="*/ 4379822 h 5142778"/>
              <a:gd name="connsiteX65" fmla="*/ 3918855 w 5589240"/>
              <a:gd name="connsiteY65" fmla="*/ 4400854 h 5142778"/>
              <a:gd name="connsiteX66" fmla="*/ 3874780 w 5589240"/>
              <a:gd name="connsiteY66" fmla="*/ 4422570 h 5142778"/>
              <a:gd name="connsiteX67" fmla="*/ 3830984 w 5589240"/>
              <a:gd name="connsiteY67" fmla="*/ 4444908 h 5142778"/>
              <a:gd name="connsiteX68" fmla="*/ 3787424 w 5589240"/>
              <a:gd name="connsiteY68" fmla="*/ 4467805 h 5142778"/>
              <a:gd name="connsiteX69" fmla="*/ 3729634 w 5589240"/>
              <a:gd name="connsiteY69" fmla="*/ 4499099 h 5142778"/>
              <a:gd name="connsiteX70" fmla="*/ 3643361 w 5589240"/>
              <a:gd name="connsiteY70" fmla="*/ 4547383 h 5142778"/>
              <a:gd name="connsiteX71" fmla="*/ 3427694 w 5589240"/>
              <a:gd name="connsiteY71" fmla="*/ 4672140 h 5142778"/>
              <a:gd name="connsiteX72" fmla="*/ 3267070 w 5589240"/>
              <a:gd name="connsiteY72" fmla="*/ 4763822 h 5142778"/>
              <a:gd name="connsiteX73" fmla="*/ 3192696 w 5589240"/>
              <a:gd name="connsiteY73" fmla="*/ 4804607 h 5142778"/>
              <a:gd name="connsiteX74" fmla="*/ 3132387 w 5589240"/>
              <a:gd name="connsiteY74" fmla="*/ 4836560 h 5142778"/>
              <a:gd name="connsiteX75" fmla="*/ 3086616 w 5589240"/>
              <a:gd name="connsiteY75" fmla="*/ 4860036 h 5142778"/>
              <a:gd name="connsiteX76" fmla="*/ 3040332 w 5589240"/>
              <a:gd name="connsiteY76" fmla="*/ 4883024 h 5142778"/>
              <a:gd name="connsiteX77" fmla="*/ 2993492 w 5589240"/>
              <a:gd name="connsiteY77" fmla="*/ 4905462 h 5142778"/>
              <a:gd name="connsiteX78" fmla="*/ 2946052 w 5589240"/>
              <a:gd name="connsiteY78" fmla="*/ 4927290 h 5142778"/>
              <a:gd name="connsiteX79" fmla="*/ 2914070 w 5589240"/>
              <a:gd name="connsiteY79" fmla="*/ 4941472 h 5142778"/>
              <a:gd name="connsiteX80" fmla="*/ 2881789 w 5589240"/>
              <a:gd name="connsiteY80" fmla="*/ 4955337 h 5142778"/>
              <a:gd name="connsiteX81" fmla="*/ 2849196 w 5589240"/>
              <a:gd name="connsiteY81" fmla="*/ 4968866 h 5142778"/>
              <a:gd name="connsiteX82" fmla="*/ 2816278 w 5589240"/>
              <a:gd name="connsiteY82" fmla="*/ 4982041 h 5142778"/>
              <a:gd name="connsiteX83" fmla="*/ 2783021 w 5589240"/>
              <a:gd name="connsiteY83" fmla="*/ 4994845 h 5142778"/>
              <a:gd name="connsiteX84" fmla="*/ 2749413 w 5589240"/>
              <a:gd name="connsiteY84" fmla="*/ 5007258 h 5142778"/>
              <a:gd name="connsiteX85" fmla="*/ 2715440 w 5589240"/>
              <a:gd name="connsiteY85" fmla="*/ 5019263 h 5142778"/>
              <a:gd name="connsiteX86" fmla="*/ 2681090 w 5589240"/>
              <a:gd name="connsiteY86" fmla="*/ 5030841 h 5142778"/>
              <a:gd name="connsiteX87" fmla="*/ 2646349 w 5589240"/>
              <a:gd name="connsiteY87" fmla="*/ 5041974 h 5142778"/>
              <a:gd name="connsiteX88" fmla="*/ 2611205 w 5589240"/>
              <a:gd name="connsiteY88" fmla="*/ 5052643 h 5142778"/>
              <a:gd name="connsiteX89" fmla="*/ 2575645 w 5589240"/>
              <a:gd name="connsiteY89" fmla="*/ 5062831 h 5142778"/>
              <a:gd name="connsiteX90" fmla="*/ 2539655 w 5589240"/>
              <a:gd name="connsiteY90" fmla="*/ 5072519 h 5142778"/>
              <a:gd name="connsiteX91" fmla="*/ 2503222 w 5589240"/>
              <a:gd name="connsiteY91" fmla="*/ 5081689 h 5142778"/>
              <a:gd name="connsiteX92" fmla="*/ 2466334 w 5589240"/>
              <a:gd name="connsiteY92" fmla="*/ 5090323 h 5142778"/>
              <a:gd name="connsiteX93" fmla="*/ 2428977 w 5589240"/>
              <a:gd name="connsiteY93" fmla="*/ 5098402 h 5142778"/>
              <a:gd name="connsiteX94" fmla="*/ 2391138 w 5589240"/>
              <a:gd name="connsiteY94" fmla="*/ 5105908 h 5142778"/>
              <a:gd name="connsiteX95" fmla="*/ 2352805 w 5589240"/>
              <a:gd name="connsiteY95" fmla="*/ 5112824 h 5142778"/>
              <a:gd name="connsiteX96" fmla="*/ 2313964 w 5589240"/>
              <a:gd name="connsiteY96" fmla="*/ 5119129 h 5142778"/>
              <a:gd name="connsiteX97" fmla="*/ 2274602 w 5589240"/>
              <a:gd name="connsiteY97" fmla="*/ 5124807 h 5142778"/>
              <a:gd name="connsiteX98" fmla="*/ 2234707 w 5589240"/>
              <a:gd name="connsiteY98" fmla="*/ 5129839 h 5142778"/>
              <a:gd name="connsiteX99" fmla="*/ 2194264 w 5589240"/>
              <a:gd name="connsiteY99" fmla="*/ 5134207 h 5142778"/>
              <a:gd name="connsiteX100" fmla="*/ 2153262 w 5589240"/>
              <a:gd name="connsiteY100" fmla="*/ 5137893 h 5142778"/>
              <a:gd name="connsiteX101" fmla="*/ 2111687 w 5589240"/>
              <a:gd name="connsiteY101" fmla="*/ 5140877 h 5142778"/>
              <a:gd name="connsiteX102" fmla="*/ 2076318 w 5589240"/>
              <a:gd name="connsiteY102" fmla="*/ 5142778 h 5142778"/>
              <a:gd name="connsiteX103" fmla="*/ 1763212 w 5589240"/>
              <a:gd name="connsiteY103" fmla="*/ 5142778 h 5142778"/>
              <a:gd name="connsiteX104" fmla="*/ 1584176 w 5589240"/>
              <a:gd name="connsiteY104" fmla="*/ 5142778 h 5142778"/>
              <a:gd name="connsiteX105" fmla="*/ 0 w 5589240"/>
              <a:gd name="connsiteY105" fmla="*/ 5142778 h 5142778"/>
              <a:gd name="connsiteX106" fmla="*/ 36355 w 5589240"/>
              <a:gd name="connsiteY106" fmla="*/ 5078128 h 5142778"/>
              <a:gd name="connsiteX107" fmla="*/ 85405 w 5589240"/>
              <a:gd name="connsiteY107" fmla="*/ 4991843 h 5142778"/>
              <a:gd name="connsiteX108" fmla="*/ 164324 w 5589240"/>
              <a:gd name="connsiteY108" fmla="*/ 4854690 h 5142778"/>
              <a:gd name="connsiteX109" fmla="*/ 381230 w 5589240"/>
              <a:gd name="connsiteY109" fmla="*/ 4481186 h 5142778"/>
              <a:gd name="connsiteX110" fmla="*/ 439596 w 5589240"/>
              <a:gd name="connsiteY110" fmla="*/ 4379712 h 5142778"/>
              <a:gd name="connsiteX111" fmla="*/ 478157 w 5589240"/>
              <a:gd name="connsiteY111" fmla="*/ 4312042 h 5142778"/>
              <a:gd name="connsiteX112" fmla="*/ 516383 w 5589240"/>
              <a:gd name="connsiteY112" fmla="*/ 4244314 h 5142778"/>
              <a:gd name="connsiteX113" fmla="*/ 544803 w 5589240"/>
              <a:gd name="connsiteY113" fmla="*/ 4193459 h 5142778"/>
              <a:gd name="connsiteX114" fmla="*/ 572987 w 5589240"/>
              <a:gd name="connsiteY114" fmla="*/ 4142538 h 5142778"/>
              <a:gd name="connsiteX115" fmla="*/ 591636 w 5589240"/>
              <a:gd name="connsiteY115" fmla="*/ 4108547 h 5142778"/>
              <a:gd name="connsiteX116" fmla="*/ 610163 w 5589240"/>
              <a:gd name="connsiteY116" fmla="*/ 4074516 h 5142778"/>
              <a:gd name="connsiteX117" fmla="*/ 628565 w 5589240"/>
              <a:gd name="connsiteY117" fmla="*/ 4040440 h 5142778"/>
              <a:gd name="connsiteX118" fmla="*/ 646835 w 5589240"/>
              <a:gd name="connsiteY118" fmla="*/ 4006315 h 5142778"/>
              <a:gd name="connsiteX119" fmla="*/ 664966 w 5589240"/>
              <a:gd name="connsiteY119" fmla="*/ 3972137 h 5142778"/>
              <a:gd name="connsiteX120" fmla="*/ 682954 w 5589240"/>
              <a:gd name="connsiteY120" fmla="*/ 3937902 h 5142778"/>
              <a:gd name="connsiteX121" fmla="*/ 691892 w 5589240"/>
              <a:gd name="connsiteY121" fmla="*/ 3920762 h 5142778"/>
              <a:gd name="connsiteX122" fmla="*/ 700791 w 5589240"/>
              <a:gd name="connsiteY122" fmla="*/ 3903606 h 5142778"/>
              <a:gd name="connsiteX123" fmla="*/ 709652 w 5589240"/>
              <a:gd name="connsiteY123" fmla="*/ 3886433 h 5142778"/>
              <a:gd name="connsiteX124" fmla="*/ 718472 w 5589240"/>
              <a:gd name="connsiteY124" fmla="*/ 3869243 h 5142778"/>
              <a:gd name="connsiteX125" fmla="*/ 727252 w 5589240"/>
              <a:gd name="connsiteY125" fmla="*/ 3852035 h 5142778"/>
              <a:gd name="connsiteX126" fmla="*/ 735991 w 5589240"/>
              <a:gd name="connsiteY126" fmla="*/ 3834810 h 5142778"/>
              <a:gd name="connsiteX127" fmla="*/ 744687 w 5589240"/>
              <a:gd name="connsiteY127" fmla="*/ 3817565 h 5142778"/>
              <a:gd name="connsiteX128" fmla="*/ 753341 w 5589240"/>
              <a:gd name="connsiteY128" fmla="*/ 3800302 h 5142778"/>
              <a:gd name="connsiteX129" fmla="*/ 761951 w 5589240"/>
              <a:gd name="connsiteY129" fmla="*/ 3783019 h 5142778"/>
              <a:gd name="connsiteX130" fmla="*/ 770517 w 5589240"/>
              <a:gd name="connsiteY130" fmla="*/ 3765715 h 5142778"/>
              <a:gd name="connsiteX131" fmla="*/ 779038 w 5589240"/>
              <a:gd name="connsiteY131" fmla="*/ 3748391 h 5142778"/>
              <a:gd name="connsiteX132" fmla="*/ 787512 w 5589240"/>
              <a:gd name="connsiteY132" fmla="*/ 3731046 h 5142778"/>
              <a:gd name="connsiteX133" fmla="*/ 795941 w 5589240"/>
              <a:gd name="connsiteY133" fmla="*/ 3713678 h 5142778"/>
              <a:gd name="connsiteX134" fmla="*/ 804322 w 5589240"/>
              <a:gd name="connsiteY134" fmla="*/ 3696288 h 5142778"/>
              <a:gd name="connsiteX135" fmla="*/ 812655 w 5589240"/>
              <a:gd name="connsiteY135" fmla="*/ 3678875 h 5142778"/>
              <a:gd name="connsiteX136" fmla="*/ 820938 w 5589240"/>
              <a:gd name="connsiteY136" fmla="*/ 3661439 h 5142778"/>
              <a:gd name="connsiteX137" fmla="*/ 829172 w 5589240"/>
              <a:gd name="connsiteY137" fmla="*/ 3643979 h 5142778"/>
              <a:gd name="connsiteX138" fmla="*/ 837357 w 5589240"/>
              <a:gd name="connsiteY138" fmla="*/ 3626494 h 5142778"/>
              <a:gd name="connsiteX139" fmla="*/ 845490 w 5589240"/>
              <a:gd name="connsiteY139" fmla="*/ 3608984 h 5142778"/>
              <a:gd name="connsiteX140" fmla="*/ 853571 w 5589240"/>
              <a:gd name="connsiteY140" fmla="*/ 3591449 h 5142778"/>
              <a:gd name="connsiteX141" fmla="*/ 861599 w 5589240"/>
              <a:gd name="connsiteY141" fmla="*/ 3573886 h 5142778"/>
              <a:gd name="connsiteX142" fmla="*/ 869574 w 5589240"/>
              <a:gd name="connsiteY142" fmla="*/ 3556298 h 5142778"/>
              <a:gd name="connsiteX143" fmla="*/ 877495 w 5589240"/>
              <a:gd name="connsiteY143" fmla="*/ 3538682 h 5142778"/>
              <a:gd name="connsiteX144" fmla="*/ 885361 w 5589240"/>
              <a:gd name="connsiteY144" fmla="*/ 3521039 h 5142778"/>
              <a:gd name="connsiteX145" fmla="*/ 893171 w 5589240"/>
              <a:gd name="connsiteY145" fmla="*/ 3503367 h 5142778"/>
              <a:gd name="connsiteX146" fmla="*/ 900925 w 5589240"/>
              <a:gd name="connsiteY146" fmla="*/ 3485666 h 5142778"/>
              <a:gd name="connsiteX147" fmla="*/ 908622 w 5589240"/>
              <a:gd name="connsiteY147" fmla="*/ 3467936 h 5142778"/>
              <a:gd name="connsiteX148" fmla="*/ 916260 w 5589240"/>
              <a:gd name="connsiteY148" fmla="*/ 3450176 h 5142778"/>
              <a:gd name="connsiteX149" fmla="*/ 923841 w 5589240"/>
              <a:gd name="connsiteY149" fmla="*/ 3432385 h 5142778"/>
              <a:gd name="connsiteX150" fmla="*/ 931361 w 5589240"/>
              <a:gd name="connsiteY150" fmla="*/ 3414563 h 5142778"/>
              <a:gd name="connsiteX151" fmla="*/ 938822 w 5589240"/>
              <a:gd name="connsiteY151" fmla="*/ 3396710 h 5142778"/>
              <a:gd name="connsiteX152" fmla="*/ 946221 w 5589240"/>
              <a:gd name="connsiteY152" fmla="*/ 3378825 h 5142778"/>
              <a:gd name="connsiteX153" fmla="*/ 953559 w 5589240"/>
              <a:gd name="connsiteY153" fmla="*/ 3360907 h 5142778"/>
              <a:gd name="connsiteX154" fmla="*/ 960835 w 5589240"/>
              <a:gd name="connsiteY154" fmla="*/ 3342956 h 5142778"/>
              <a:gd name="connsiteX155" fmla="*/ 968048 w 5589240"/>
              <a:gd name="connsiteY155" fmla="*/ 3324971 h 5142778"/>
              <a:gd name="connsiteX156" fmla="*/ 975195 w 5589240"/>
              <a:gd name="connsiteY156" fmla="*/ 3306952 h 5142778"/>
              <a:gd name="connsiteX157" fmla="*/ 982280 w 5589240"/>
              <a:gd name="connsiteY157" fmla="*/ 3288898 h 5142778"/>
              <a:gd name="connsiteX158" fmla="*/ 989297 w 5589240"/>
              <a:gd name="connsiteY158" fmla="*/ 3270809 h 5142778"/>
              <a:gd name="connsiteX159" fmla="*/ 996250 w 5589240"/>
              <a:gd name="connsiteY159" fmla="*/ 3252684 h 5142778"/>
              <a:gd name="connsiteX160" fmla="*/ 1003136 w 5589240"/>
              <a:gd name="connsiteY160" fmla="*/ 3234522 h 5142778"/>
              <a:gd name="connsiteX161" fmla="*/ 1009953 w 5589240"/>
              <a:gd name="connsiteY161" fmla="*/ 3216324 h 5142778"/>
              <a:gd name="connsiteX162" fmla="*/ 1016702 w 5589240"/>
              <a:gd name="connsiteY162" fmla="*/ 3198088 h 5142778"/>
              <a:gd name="connsiteX163" fmla="*/ 1023381 w 5589240"/>
              <a:gd name="connsiteY163" fmla="*/ 3179814 h 5142778"/>
              <a:gd name="connsiteX164" fmla="*/ 1029991 w 5589240"/>
              <a:gd name="connsiteY164" fmla="*/ 3161502 h 5142778"/>
              <a:gd name="connsiteX165" fmla="*/ 1036530 w 5589240"/>
              <a:gd name="connsiteY165" fmla="*/ 3143151 h 5142778"/>
              <a:gd name="connsiteX166" fmla="*/ 1042998 w 5589240"/>
              <a:gd name="connsiteY166" fmla="*/ 3124759 h 5142778"/>
              <a:gd name="connsiteX167" fmla="*/ 1049393 w 5589240"/>
              <a:gd name="connsiteY167" fmla="*/ 3106328 h 5142778"/>
              <a:gd name="connsiteX168" fmla="*/ 1055715 w 5589240"/>
              <a:gd name="connsiteY168" fmla="*/ 3087856 h 5142778"/>
              <a:gd name="connsiteX169" fmla="*/ 1061964 w 5589240"/>
              <a:gd name="connsiteY169" fmla="*/ 3069343 h 5142778"/>
              <a:gd name="connsiteX170" fmla="*/ 1068138 w 5589240"/>
              <a:gd name="connsiteY170" fmla="*/ 3050788 h 5142778"/>
              <a:gd name="connsiteX171" fmla="*/ 1074237 w 5589240"/>
              <a:gd name="connsiteY171" fmla="*/ 3032191 h 5142778"/>
              <a:gd name="connsiteX172" fmla="*/ 1080260 w 5589240"/>
              <a:gd name="connsiteY172" fmla="*/ 3013551 h 5142778"/>
              <a:gd name="connsiteX173" fmla="*/ 1086206 w 5589240"/>
              <a:gd name="connsiteY173" fmla="*/ 2994867 h 5142778"/>
              <a:gd name="connsiteX174" fmla="*/ 1092075 w 5589240"/>
              <a:gd name="connsiteY174" fmla="*/ 2976140 h 5142778"/>
              <a:gd name="connsiteX175" fmla="*/ 1097865 w 5589240"/>
              <a:gd name="connsiteY175" fmla="*/ 2957368 h 5142778"/>
              <a:gd name="connsiteX176" fmla="*/ 1103577 w 5589240"/>
              <a:gd name="connsiteY176" fmla="*/ 2938551 h 5142778"/>
              <a:gd name="connsiteX177" fmla="*/ 1109208 w 5589240"/>
              <a:gd name="connsiteY177" fmla="*/ 2919688 h 5142778"/>
              <a:gd name="connsiteX178" fmla="*/ 1114759 w 5589240"/>
              <a:gd name="connsiteY178" fmla="*/ 2900780 h 5142778"/>
              <a:gd name="connsiteX179" fmla="*/ 1120228 w 5589240"/>
              <a:gd name="connsiteY179" fmla="*/ 2881825 h 5142778"/>
              <a:gd name="connsiteX180" fmla="*/ 1125617 w 5589240"/>
              <a:gd name="connsiteY180" fmla="*/ 2862822 h 5142778"/>
              <a:gd name="connsiteX181" fmla="*/ 1130921 w 5589240"/>
              <a:gd name="connsiteY181" fmla="*/ 2843773 h 5142778"/>
              <a:gd name="connsiteX182" fmla="*/ 1136143 w 5589240"/>
              <a:gd name="connsiteY182" fmla="*/ 2824674 h 5142778"/>
              <a:gd name="connsiteX183" fmla="*/ 1141280 w 5589240"/>
              <a:gd name="connsiteY183" fmla="*/ 2805527 h 5142778"/>
              <a:gd name="connsiteX184" fmla="*/ 1146332 w 5589240"/>
              <a:gd name="connsiteY184" fmla="*/ 2786331 h 5142778"/>
              <a:gd name="connsiteX185" fmla="*/ 1151298 w 5589240"/>
              <a:gd name="connsiteY185" fmla="*/ 2767085 h 5142778"/>
              <a:gd name="connsiteX186" fmla="*/ 1156178 w 5589240"/>
              <a:gd name="connsiteY186" fmla="*/ 2747788 h 5142778"/>
              <a:gd name="connsiteX187" fmla="*/ 1160971 w 5589240"/>
              <a:gd name="connsiteY187" fmla="*/ 2728441 h 5142778"/>
              <a:gd name="connsiteX188" fmla="*/ 1165675 w 5589240"/>
              <a:gd name="connsiteY188" fmla="*/ 2709042 h 5142778"/>
              <a:gd name="connsiteX189" fmla="*/ 1170290 w 5589240"/>
              <a:gd name="connsiteY189" fmla="*/ 2689591 h 5142778"/>
              <a:gd name="connsiteX190" fmla="*/ 1174816 w 5589240"/>
              <a:gd name="connsiteY190" fmla="*/ 2670087 h 5142778"/>
              <a:gd name="connsiteX191" fmla="*/ 1179252 w 5589240"/>
              <a:gd name="connsiteY191" fmla="*/ 2650531 h 5142778"/>
              <a:gd name="connsiteX192" fmla="*/ 1183597 w 5589240"/>
              <a:gd name="connsiteY192" fmla="*/ 2630921 h 5142778"/>
              <a:gd name="connsiteX193" fmla="*/ 1187850 w 5589240"/>
              <a:gd name="connsiteY193" fmla="*/ 2611257 h 5142778"/>
              <a:gd name="connsiteX194" fmla="*/ 1192010 w 5589240"/>
              <a:gd name="connsiteY194" fmla="*/ 2591538 h 5142778"/>
              <a:gd name="connsiteX195" fmla="*/ 1196077 w 5589240"/>
              <a:gd name="connsiteY195" fmla="*/ 2571764 h 5142778"/>
              <a:gd name="connsiteX196" fmla="*/ 1200049 w 5589240"/>
              <a:gd name="connsiteY196" fmla="*/ 2551934 h 5142778"/>
              <a:gd name="connsiteX197" fmla="*/ 1203927 w 5589240"/>
              <a:gd name="connsiteY197" fmla="*/ 2532048 h 5142778"/>
              <a:gd name="connsiteX198" fmla="*/ 1207710 w 5589240"/>
              <a:gd name="connsiteY198" fmla="*/ 2512105 h 5142778"/>
              <a:gd name="connsiteX199" fmla="*/ 1211395 w 5589240"/>
              <a:gd name="connsiteY199" fmla="*/ 2492104 h 5142778"/>
              <a:gd name="connsiteX200" fmla="*/ 1214985 w 5589240"/>
              <a:gd name="connsiteY200" fmla="*/ 2472046 h 5142778"/>
              <a:gd name="connsiteX201" fmla="*/ 1218476 w 5589240"/>
              <a:gd name="connsiteY201" fmla="*/ 2451929 h 5142778"/>
              <a:gd name="connsiteX202" fmla="*/ 1221868 w 5589240"/>
              <a:gd name="connsiteY202" fmla="*/ 2431753 h 5142778"/>
              <a:gd name="connsiteX203" fmla="*/ 1225161 w 5589240"/>
              <a:gd name="connsiteY203" fmla="*/ 2411518 h 5142778"/>
              <a:gd name="connsiteX204" fmla="*/ 1228353 w 5589240"/>
              <a:gd name="connsiteY204" fmla="*/ 2391223 h 5142778"/>
              <a:gd name="connsiteX205" fmla="*/ 1231446 w 5589240"/>
              <a:gd name="connsiteY205" fmla="*/ 2370867 h 5142778"/>
              <a:gd name="connsiteX206" fmla="*/ 1234436 w 5589240"/>
              <a:gd name="connsiteY206" fmla="*/ 2350449 h 5142778"/>
              <a:gd name="connsiteX207" fmla="*/ 1237324 w 5589240"/>
              <a:gd name="connsiteY207" fmla="*/ 2329971 h 5142778"/>
              <a:gd name="connsiteX208" fmla="*/ 1240109 w 5589240"/>
              <a:gd name="connsiteY208" fmla="*/ 2309430 h 5142778"/>
              <a:gd name="connsiteX209" fmla="*/ 1242790 w 5589240"/>
              <a:gd name="connsiteY209" fmla="*/ 2288826 h 5142778"/>
              <a:gd name="connsiteX210" fmla="*/ 1245366 w 5589240"/>
              <a:gd name="connsiteY210" fmla="*/ 2268159 h 5142778"/>
              <a:gd name="connsiteX211" fmla="*/ 1247837 w 5589240"/>
              <a:gd name="connsiteY211" fmla="*/ 2247428 h 5142778"/>
              <a:gd name="connsiteX212" fmla="*/ 1250202 w 5589240"/>
              <a:gd name="connsiteY212" fmla="*/ 2226633 h 5142778"/>
              <a:gd name="connsiteX213" fmla="*/ 1252460 w 5589240"/>
              <a:gd name="connsiteY213" fmla="*/ 2205773 h 5142778"/>
              <a:gd name="connsiteX214" fmla="*/ 1254610 w 5589240"/>
              <a:gd name="connsiteY214" fmla="*/ 2184847 h 5142778"/>
              <a:gd name="connsiteX215" fmla="*/ 1256651 w 5589240"/>
              <a:gd name="connsiteY215" fmla="*/ 2163856 h 5142778"/>
              <a:gd name="connsiteX216" fmla="*/ 1258584 w 5589240"/>
              <a:gd name="connsiteY216" fmla="*/ 2142798 h 5142778"/>
              <a:gd name="connsiteX217" fmla="*/ 1260407 w 5589240"/>
              <a:gd name="connsiteY217" fmla="*/ 2121673 h 5142778"/>
              <a:gd name="connsiteX218" fmla="*/ 1262119 w 5589240"/>
              <a:gd name="connsiteY218" fmla="*/ 2100480 h 5142778"/>
              <a:gd name="connsiteX219" fmla="*/ 1263719 w 5589240"/>
              <a:gd name="connsiteY219" fmla="*/ 2079219 h 5142778"/>
              <a:gd name="connsiteX220" fmla="*/ 1265207 w 5589240"/>
              <a:gd name="connsiteY220" fmla="*/ 2057890 h 5142778"/>
              <a:gd name="connsiteX221" fmla="*/ 1266583 w 5589240"/>
              <a:gd name="connsiteY221" fmla="*/ 2036492 h 5142778"/>
              <a:gd name="connsiteX222" fmla="*/ 1267845 w 5589240"/>
              <a:gd name="connsiteY222" fmla="*/ 2015023 h 5142778"/>
              <a:gd name="connsiteX223" fmla="*/ 1268992 w 5589240"/>
              <a:gd name="connsiteY223" fmla="*/ 1993484 h 5142778"/>
              <a:gd name="connsiteX224" fmla="*/ 1270024 w 5589240"/>
              <a:gd name="connsiteY224" fmla="*/ 1971875 h 5142778"/>
              <a:gd name="connsiteX225" fmla="*/ 1270940 w 5589240"/>
              <a:gd name="connsiteY225" fmla="*/ 1950194 h 5142778"/>
              <a:gd name="connsiteX226" fmla="*/ 1271740 w 5589240"/>
              <a:gd name="connsiteY226" fmla="*/ 1928441 h 5142778"/>
              <a:gd name="connsiteX227" fmla="*/ 1272422 w 5589240"/>
              <a:gd name="connsiteY227" fmla="*/ 1906616 h 5142778"/>
              <a:gd name="connsiteX228" fmla="*/ 1272986 w 5589240"/>
              <a:gd name="connsiteY228" fmla="*/ 1884718 h 5142778"/>
              <a:gd name="connsiteX229" fmla="*/ 1273430 w 5589240"/>
              <a:gd name="connsiteY229" fmla="*/ 1862747 h 5142778"/>
              <a:gd name="connsiteX230" fmla="*/ 1273755 w 5589240"/>
              <a:gd name="connsiteY230" fmla="*/ 1840700 h 5142778"/>
              <a:gd name="connsiteX231" fmla="*/ 1273961 w 5589240"/>
              <a:gd name="connsiteY231" fmla="*/ 1818581 h 5142778"/>
              <a:gd name="connsiteX232" fmla="*/ 1274005 w 5589240"/>
              <a:gd name="connsiteY232" fmla="*/ 1774114 h 5142778"/>
              <a:gd name="connsiteX233" fmla="*/ 1273844 w 5589240"/>
              <a:gd name="connsiteY233" fmla="*/ 1751767 h 5142778"/>
              <a:gd name="connsiteX234" fmla="*/ 1273558 w 5589240"/>
              <a:gd name="connsiteY234" fmla="*/ 1729342 h 5142778"/>
              <a:gd name="connsiteX235" fmla="*/ 1273150 w 5589240"/>
              <a:gd name="connsiteY235" fmla="*/ 1706841 h 5142778"/>
              <a:gd name="connsiteX236" fmla="*/ 1272616 w 5589240"/>
              <a:gd name="connsiteY236" fmla="*/ 1684263 h 5142778"/>
              <a:gd name="connsiteX237" fmla="*/ 1271956 w 5589240"/>
              <a:gd name="connsiteY237" fmla="*/ 1661605 h 5142778"/>
              <a:gd name="connsiteX238" fmla="*/ 1271170 w 5589240"/>
              <a:gd name="connsiteY238" fmla="*/ 1638868 h 5142778"/>
              <a:gd name="connsiteX239" fmla="*/ 1270256 w 5589240"/>
              <a:gd name="connsiteY239" fmla="*/ 1616053 h 5142778"/>
              <a:gd name="connsiteX240" fmla="*/ 1269215 w 5589240"/>
              <a:gd name="connsiteY240" fmla="*/ 1593157 h 5142778"/>
              <a:gd name="connsiteX241" fmla="*/ 1268044 w 5589240"/>
              <a:gd name="connsiteY241" fmla="*/ 1570181 h 5142778"/>
              <a:gd name="connsiteX242" fmla="*/ 1266744 w 5589240"/>
              <a:gd name="connsiteY242" fmla="*/ 1547124 h 5142778"/>
              <a:gd name="connsiteX243" fmla="*/ 1265314 w 5589240"/>
              <a:gd name="connsiteY243" fmla="*/ 1523985 h 5142778"/>
              <a:gd name="connsiteX244" fmla="*/ 1263753 w 5589240"/>
              <a:gd name="connsiteY244" fmla="*/ 1500764 h 5142778"/>
              <a:gd name="connsiteX245" fmla="*/ 1262060 w 5589240"/>
              <a:gd name="connsiteY245" fmla="*/ 1477461 h 5142778"/>
              <a:gd name="connsiteX246" fmla="*/ 1260234 w 5589240"/>
              <a:gd name="connsiteY246" fmla="*/ 1454074 h 5142778"/>
              <a:gd name="connsiteX247" fmla="*/ 1258276 w 5589240"/>
              <a:gd name="connsiteY247" fmla="*/ 1430604 h 5142778"/>
              <a:gd name="connsiteX248" fmla="*/ 1256182 w 5589240"/>
              <a:gd name="connsiteY248" fmla="*/ 1407049 h 5142778"/>
              <a:gd name="connsiteX249" fmla="*/ 1253955 w 5589240"/>
              <a:gd name="connsiteY249" fmla="*/ 1383410 h 5142778"/>
              <a:gd name="connsiteX250" fmla="*/ 1251592 w 5589240"/>
              <a:gd name="connsiteY250" fmla="*/ 1359685 h 5142778"/>
              <a:gd name="connsiteX251" fmla="*/ 1249092 w 5589240"/>
              <a:gd name="connsiteY251" fmla="*/ 1335873 h 5142778"/>
              <a:gd name="connsiteX252" fmla="*/ 1246456 w 5589240"/>
              <a:gd name="connsiteY252" fmla="*/ 1311977 h 5142778"/>
              <a:gd name="connsiteX253" fmla="*/ 1243681 w 5589240"/>
              <a:gd name="connsiteY253" fmla="*/ 1287992 h 5142778"/>
              <a:gd name="connsiteX254" fmla="*/ 1240769 w 5589240"/>
              <a:gd name="connsiteY254" fmla="*/ 1263921 h 5142778"/>
              <a:gd name="connsiteX255" fmla="*/ 1237716 w 5589240"/>
              <a:gd name="connsiteY255" fmla="*/ 1239761 h 5142778"/>
              <a:gd name="connsiteX256" fmla="*/ 1234524 w 5589240"/>
              <a:gd name="connsiteY256" fmla="*/ 1215513 h 5142778"/>
              <a:gd name="connsiteX257" fmla="*/ 1231190 w 5589240"/>
              <a:gd name="connsiteY257" fmla="*/ 1191176 h 5142778"/>
              <a:gd name="connsiteX258" fmla="*/ 1227715 w 5589240"/>
              <a:gd name="connsiteY258" fmla="*/ 1166749 h 5142778"/>
              <a:gd name="connsiteX259" fmla="*/ 1224099 w 5589240"/>
              <a:gd name="connsiteY259" fmla="*/ 1142232 h 5142778"/>
              <a:gd name="connsiteX260" fmla="*/ 1220339 w 5589240"/>
              <a:gd name="connsiteY260" fmla="*/ 1117624 h 5142778"/>
              <a:gd name="connsiteX261" fmla="*/ 1216434 w 5589240"/>
              <a:gd name="connsiteY261" fmla="*/ 1092925 h 5142778"/>
              <a:gd name="connsiteX262" fmla="*/ 1212386 w 5589240"/>
              <a:gd name="connsiteY262" fmla="*/ 1068134 h 5142778"/>
              <a:gd name="connsiteX263" fmla="*/ 1208192 w 5589240"/>
              <a:gd name="connsiteY263" fmla="*/ 1043251 h 5142778"/>
              <a:gd name="connsiteX264" fmla="*/ 1203852 w 5589240"/>
              <a:gd name="connsiteY264" fmla="*/ 1018274 h 5142778"/>
              <a:gd name="connsiteX265" fmla="*/ 1199365 w 5589240"/>
              <a:gd name="connsiteY265" fmla="*/ 993205 h 5142778"/>
              <a:gd name="connsiteX266" fmla="*/ 1194731 w 5589240"/>
              <a:gd name="connsiteY266" fmla="*/ 968042 h 5142778"/>
              <a:gd name="connsiteX267" fmla="*/ 1189948 w 5589240"/>
              <a:gd name="connsiteY267" fmla="*/ 942784 h 5142778"/>
              <a:gd name="connsiteX268" fmla="*/ 1185016 w 5589240"/>
              <a:gd name="connsiteY268" fmla="*/ 917431 h 5142778"/>
              <a:gd name="connsiteX269" fmla="*/ 1179934 w 5589240"/>
              <a:gd name="connsiteY269" fmla="*/ 891982 h 5142778"/>
              <a:gd name="connsiteX270" fmla="*/ 1174701 w 5589240"/>
              <a:gd name="connsiteY270" fmla="*/ 866438 h 5142778"/>
              <a:gd name="connsiteX271" fmla="*/ 1169317 w 5589240"/>
              <a:gd name="connsiteY271" fmla="*/ 840796 h 5142778"/>
              <a:gd name="connsiteX272" fmla="*/ 1163781 w 5589240"/>
              <a:gd name="connsiteY272" fmla="*/ 815058 h 5142778"/>
              <a:gd name="connsiteX273" fmla="*/ 1158092 w 5589240"/>
              <a:gd name="connsiteY273" fmla="*/ 789222 h 5142778"/>
              <a:gd name="connsiteX274" fmla="*/ 1152249 w 5589240"/>
              <a:gd name="connsiteY274" fmla="*/ 763287 h 5142778"/>
              <a:gd name="connsiteX275" fmla="*/ 1146253 w 5589240"/>
              <a:gd name="connsiteY275" fmla="*/ 737255 h 5142778"/>
              <a:gd name="connsiteX276" fmla="*/ 1140101 w 5589240"/>
              <a:gd name="connsiteY276" fmla="*/ 711122 h 5142778"/>
              <a:gd name="connsiteX277" fmla="*/ 1133793 w 5589240"/>
              <a:gd name="connsiteY277" fmla="*/ 684890 h 5142778"/>
              <a:gd name="connsiteX278" fmla="*/ 1127327 w 5589240"/>
              <a:gd name="connsiteY278" fmla="*/ 658557 h 5142778"/>
              <a:gd name="connsiteX279" fmla="*/ 1120705 w 5589240"/>
              <a:gd name="connsiteY279" fmla="*/ 632123 h 5142778"/>
              <a:gd name="connsiteX280" fmla="*/ 1113925 w 5589240"/>
              <a:gd name="connsiteY280" fmla="*/ 605589 h 5142778"/>
              <a:gd name="connsiteX281" fmla="*/ 1106986 w 5589240"/>
              <a:gd name="connsiteY281" fmla="*/ 578951 h 5142778"/>
              <a:gd name="connsiteX282" fmla="*/ 1099887 w 5589240"/>
              <a:gd name="connsiteY282" fmla="*/ 552212 h 5142778"/>
              <a:gd name="connsiteX283" fmla="*/ 1092628 w 5589240"/>
              <a:gd name="connsiteY283" fmla="*/ 525369 h 5142778"/>
              <a:gd name="connsiteX284" fmla="*/ 1085207 w 5589240"/>
              <a:gd name="connsiteY284" fmla="*/ 498423 h 5142778"/>
              <a:gd name="connsiteX285" fmla="*/ 1077624 w 5589240"/>
              <a:gd name="connsiteY285" fmla="*/ 471372 h 5142778"/>
              <a:gd name="connsiteX286" fmla="*/ 1069880 w 5589240"/>
              <a:gd name="connsiteY286" fmla="*/ 444217 h 5142778"/>
              <a:gd name="connsiteX287" fmla="*/ 1061971 w 5589240"/>
              <a:gd name="connsiteY287" fmla="*/ 416957 h 5142778"/>
              <a:gd name="connsiteX288" fmla="*/ 1053898 w 5589240"/>
              <a:gd name="connsiteY288" fmla="*/ 389591 h 5142778"/>
              <a:gd name="connsiteX289" fmla="*/ 1045660 w 5589240"/>
              <a:gd name="connsiteY289" fmla="*/ 362118 h 5142778"/>
              <a:gd name="connsiteX290" fmla="*/ 1037256 w 5589240"/>
              <a:gd name="connsiteY290" fmla="*/ 334538 h 5142778"/>
              <a:gd name="connsiteX291" fmla="*/ 1028686 w 5589240"/>
              <a:gd name="connsiteY291" fmla="*/ 306852 h 5142778"/>
              <a:gd name="connsiteX292" fmla="*/ 1019950 w 5589240"/>
              <a:gd name="connsiteY292" fmla="*/ 279057 h 5142778"/>
              <a:gd name="connsiteX293" fmla="*/ 1011045 w 5589240"/>
              <a:gd name="connsiteY293" fmla="*/ 251154 h 5142778"/>
              <a:gd name="connsiteX294" fmla="*/ 1001971 w 5589240"/>
              <a:gd name="connsiteY294" fmla="*/ 223142 h 5142778"/>
              <a:gd name="connsiteX295" fmla="*/ 992728 w 5589240"/>
              <a:gd name="connsiteY295" fmla="*/ 195020 h 5142778"/>
              <a:gd name="connsiteX296" fmla="*/ 983314 w 5589240"/>
              <a:gd name="connsiteY296" fmla="*/ 166788 h 5142778"/>
              <a:gd name="connsiteX297" fmla="*/ 973730 w 5589240"/>
              <a:gd name="connsiteY297" fmla="*/ 138446 h 5142778"/>
              <a:gd name="connsiteX298" fmla="*/ 963974 w 5589240"/>
              <a:gd name="connsiteY298" fmla="*/ 109992 h 5142778"/>
              <a:gd name="connsiteX299" fmla="*/ 954045 w 5589240"/>
              <a:gd name="connsiteY299" fmla="*/ 81427 h 5142778"/>
              <a:gd name="connsiteX300" fmla="*/ 943943 w 5589240"/>
              <a:gd name="connsiteY300" fmla="*/ 52750 h 5142778"/>
              <a:gd name="connsiteX301" fmla="*/ 933667 w 5589240"/>
              <a:gd name="connsiteY301"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Lst>
            <a:rect l="l" t="t" r="r" b="b"/>
            <a:pathLst>
              <a:path w="5589240" h="5142778">
                <a:moveTo>
                  <a:pt x="925004" y="0"/>
                </a:moveTo>
                <a:lnTo>
                  <a:pt x="1584176" y="0"/>
                </a:lnTo>
                <a:lnTo>
                  <a:pt x="1763212" y="0"/>
                </a:lnTo>
                <a:lnTo>
                  <a:pt x="5589240" y="0"/>
                </a:lnTo>
                <a:lnTo>
                  <a:pt x="5589240" y="4345781"/>
                </a:lnTo>
                <a:lnTo>
                  <a:pt x="5589238" y="4345781"/>
                </a:lnTo>
                <a:lnTo>
                  <a:pt x="5589238" y="4344165"/>
                </a:lnTo>
                <a:lnTo>
                  <a:pt x="5540450" y="4326824"/>
                </a:lnTo>
                <a:lnTo>
                  <a:pt x="5492379" y="4310591"/>
                </a:lnTo>
                <a:lnTo>
                  <a:pt x="5445012" y="4295447"/>
                </a:lnTo>
                <a:lnTo>
                  <a:pt x="5398338" y="4281374"/>
                </a:lnTo>
                <a:lnTo>
                  <a:pt x="5352340" y="4268353"/>
                </a:lnTo>
                <a:lnTo>
                  <a:pt x="5307008" y="4256365"/>
                </a:lnTo>
                <a:lnTo>
                  <a:pt x="5262327" y="4245394"/>
                </a:lnTo>
                <a:lnTo>
                  <a:pt x="5218286" y="4235421"/>
                </a:lnTo>
                <a:lnTo>
                  <a:pt x="5174871" y="4226427"/>
                </a:lnTo>
                <a:lnTo>
                  <a:pt x="5132068" y="4218394"/>
                </a:lnTo>
                <a:lnTo>
                  <a:pt x="5089864" y="4211304"/>
                </a:lnTo>
                <a:lnTo>
                  <a:pt x="5048250" y="4205138"/>
                </a:lnTo>
                <a:lnTo>
                  <a:pt x="5027658" y="4202397"/>
                </a:lnTo>
                <a:lnTo>
                  <a:pt x="5007207" y="4199880"/>
                </a:lnTo>
                <a:lnTo>
                  <a:pt x="4986898" y="4197584"/>
                </a:lnTo>
                <a:lnTo>
                  <a:pt x="4966726" y="4195509"/>
                </a:lnTo>
                <a:lnTo>
                  <a:pt x="4946692" y="4193650"/>
                </a:lnTo>
                <a:lnTo>
                  <a:pt x="4926792" y="4192007"/>
                </a:lnTo>
                <a:lnTo>
                  <a:pt x="4907028" y="4190577"/>
                </a:lnTo>
                <a:lnTo>
                  <a:pt x="4887393" y="4189358"/>
                </a:lnTo>
                <a:lnTo>
                  <a:pt x="4867891" y="4188346"/>
                </a:lnTo>
                <a:lnTo>
                  <a:pt x="4848516" y="4187541"/>
                </a:lnTo>
                <a:lnTo>
                  <a:pt x="4829270" y="4186940"/>
                </a:lnTo>
                <a:lnTo>
                  <a:pt x="4810148" y="4186540"/>
                </a:lnTo>
                <a:lnTo>
                  <a:pt x="4791151" y="4186339"/>
                </a:lnTo>
                <a:lnTo>
                  <a:pt x="4772275" y="4186336"/>
                </a:lnTo>
                <a:lnTo>
                  <a:pt x="4753521" y="4186526"/>
                </a:lnTo>
                <a:lnTo>
                  <a:pt x="4734884" y="4186909"/>
                </a:lnTo>
                <a:lnTo>
                  <a:pt x="4716367" y="4187483"/>
                </a:lnTo>
                <a:lnTo>
                  <a:pt x="4697964" y="4188243"/>
                </a:lnTo>
                <a:lnTo>
                  <a:pt x="4679676" y="4189190"/>
                </a:lnTo>
                <a:lnTo>
                  <a:pt x="4661500" y="4190320"/>
                </a:lnTo>
                <a:lnTo>
                  <a:pt x="4643435" y="4191630"/>
                </a:lnTo>
                <a:lnTo>
                  <a:pt x="4625479" y="4193119"/>
                </a:lnTo>
                <a:lnTo>
                  <a:pt x="4607631" y="4194785"/>
                </a:lnTo>
                <a:lnTo>
                  <a:pt x="4589889" y="4196625"/>
                </a:lnTo>
                <a:lnTo>
                  <a:pt x="4572251" y="4198636"/>
                </a:lnTo>
                <a:lnTo>
                  <a:pt x="4554716" y="4200817"/>
                </a:lnTo>
                <a:lnTo>
                  <a:pt x="4537282" y="4203166"/>
                </a:lnTo>
                <a:lnTo>
                  <a:pt x="4519948" y="4205679"/>
                </a:lnTo>
                <a:lnTo>
                  <a:pt x="4502712" y="4208355"/>
                </a:lnTo>
                <a:lnTo>
                  <a:pt x="4485571" y="4211191"/>
                </a:lnTo>
                <a:lnTo>
                  <a:pt x="4451572" y="4217335"/>
                </a:lnTo>
                <a:lnTo>
                  <a:pt x="4417939" y="4224094"/>
                </a:lnTo>
                <a:lnTo>
                  <a:pt x="4368146" y="4235344"/>
                </a:lnTo>
                <a:lnTo>
                  <a:pt x="4335369" y="4243558"/>
                </a:lnTo>
                <a:lnTo>
                  <a:pt x="4302911" y="4252322"/>
                </a:lnTo>
                <a:lnTo>
                  <a:pt x="4270761" y="4261618"/>
                </a:lnTo>
                <a:lnTo>
                  <a:pt x="4238903" y="4271428"/>
                </a:lnTo>
                <a:lnTo>
                  <a:pt x="4207327" y="4281734"/>
                </a:lnTo>
                <a:lnTo>
                  <a:pt x="4176018" y="4292517"/>
                </a:lnTo>
                <a:lnTo>
                  <a:pt x="4144964" y="4303758"/>
                </a:lnTo>
                <a:lnTo>
                  <a:pt x="4114151" y="4315440"/>
                </a:lnTo>
                <a:lnTo>
                  <a:pt x="4083566" y="4327545"/>
                </a:lnTo>
                <a:lnTo>
                  <a:pt x="4053198" y="4340054"/>
                </a:lnTo>
                <a:lnTo>
                  <a:pt x="4023031" y="4352948"/>
                </a:lnTo>
                <a:lnTo>
                  <a:pt x="3993054" y="4366210"/>
                </a:lnTo>
                <a:lnTo>
                  <a:pt x="3963254" y="4379822"/>
                </a:lnTo>
                <a:lnTo>
                  <a:pt x="3918855" y="4400854"/>
                </a:lnTo>
                <a:lnTo>
                  <a:pt x="3874780" y="4422570"/>
                </a:lnTo>
                <a:lnTo>
                  <a:pt x="3830984" y="4444908"/>
                </a:lnTo>
                <a:lnTo>
                  <a:pt x="3787424" y="4467805"/>
                </a:lnTo>
                <a:lnTo>
                  <a:pt x="3729634" y="4499099"/>
                </a:lnTo>
                <a:lnTo>
                  <a:pt x="3643361" y="4547383"/>
                </a:lnTo>
                <a:lnTo>
                  <a:pt x="3427694" y="4672140"/>
                </a:lnTo>
                <a:lnTo>
                  <a:pt x="3267070" y="4763822"/>
                </a:lnTo>
                <a:lnTo>
                  <a:pt x="3192696" y="4804607"/>
                </a:lnTo>
                <a:lnTo>
                  <a:pt x="3132387" y="4836560"/>
                </a:lnTo>
                <a:lnTo>
                  <a:pt x="3086616" y="4860036"/>
                </a:lnTo>
                <a:lnTo>
                  <a:pt x="3040332" y="4883024"/>
                </a:lnTo>
                <a:lnTo>
                  <a:pt x="2993492" y="4905462"/>
                </a:lnTo>
                <a:lnTo>
                  <a:pt x="2946052" y="4927290"/>
                </a:lnTo>
                <a:lnTo>
                  <a:pt x="2914070" y="4941472"/>
                </a:lnTo>
                <a:lnTo>
                  <a:pt x="2881789" y="4955337"/>
                </a:lnTo>
                <a:lnTo>
                  <a:pt x="2849196" y="4968866"/>
                </a:lnTo>
                <a:lnTo>
                  <a:pt x="2816278" y="4982041"/>
                </a:lnTo>
                <a:lnTo>
                  <a:pt x="2783021" y="4994845"/>
                </a:lnTo>
                <a:lnTo>
                  <a:pt x="2749413" y="5007258"/>
                </a:lnTo>
                <a:lnTo>
                  <a:pt x="2715440" y="5019263"/>
                </a:lnTo>
                <a:lnTo>
                  <a:pt x="2681090" y="5030841"/>
                </a:lnTo>
                <a:lnTo>
                  <a:pt x="2646349" y="5041974"/>
                </a:lnTo>
                <a:lnTo>
                  <a:pt x="2611205" y="5052643"/>
                </a:lnTo>
                <a:lnTo>
                  <a:pt x="2575645" y="5062831"/>
                </a:lnTo>
                <a:lnTo>
                  <a:pt x="2539655" y="5072519"/>
                </a:lnTo>
                <a:lnTo>
                  <a:pt x="2503222" y="5081689"/>
                </a:lnTo>
                <a:lnTo>
                  <a:pt x="2466334" y="5090323"/>
                </a:lnTo>
                <a:lnTo>
                  <a:pt x="2428977" y="5098402"/>
                </a:lnTo>
                <a:lnTo>
                  <a:pt x="2391138" y="5105908"/>
                </a:lnTo>
                <a:lnTo>
                  <a:pt x="2352805" y="5112824"/>
                </a:lnTo>
                <a:lnTo>
                  <a:pt x="2313964" y="5119129"/>
                </a:lnTo>
                <a:lnTo>
                  <a:pt x="2274602" y="5124807"/>
                </a:lnTo>
                <a:lnTo>
                  <a:pt x="2234707" y="5129839"/>
                </a:lnTo>
                <a:lnTo>
                  <a:pt x="2194264" y="5134207"/>
                </a:lnTo>
                <a:lnTo>
                  <a:pt x="2153262" y="5137893"/>
                </a:lnTo>
                <a:lnTo>
                  <a:pt x="2111687" y="5140877"/>
                </a:lnTo>
                <a:lnTo>
                  <a:pt x="2076318" y="5142778"/>
                </a:lnTo>
                <a:lnTo>
                  <a:pt x="1763212" y="5142778"/>
                </a:lnTo>
                <a:lnTo>
                  <a:pt x="1584176"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p:spPr>
      </p:pic>
      <p:sp>
        <p:nvSpPr>
          <p:cNvPr id="5" name="Title 5">
            <a:extLst/>
          </p:cNvPr>
          <p:cNvSpPr>
            <a:spLocks noGrp="1"/>
          </p:cNvSpPr>
          <p:nvPr>
            <p:ph type="title"/>
          </p:nvPr>
        </p:nvSpPr>
        <p:spPr>
          <a:xfrm>
            <a:off x="107505" y="267495"/>
            <a:ext cx="4248472" cy="720080"/>
          </a:xfrm>
        </p:spPr>
        <p:txBody>
          <a:bodyPr/>
          <a:lstStyle/>
          <a:p>
            <a:r>
              <a:rPr lang="en-GB" dirty="0"/>
              <a:t>CACoP Update </a:t>
            </a:r>
            <a:br>
              <a:rPr lang="en-GB" dirty="0"/>
            </a:br>
            <a:br>
              <a:rPr lang="en-GB" dirty="0"/>
            </a:br>
            <a:br>
              <a:rPr lang="en-GB" dirty="0"/>
            </a:br>
            <a:endParaRPr lang="en-GB" dirty="0">
              <a:solidFill>
                <a:schemeClr val="tx1"/>
              </a:solidFill>
            </a:endParaRPr>
          </a:p>
        </p:txBody>
      </p:sp>
    </p:spTree>
    <p:extLst>
      <p:ext uri="{BB962C8B-B14F-4D97-AF65-F5344CB8AC3E}">
        <p14:creationId xmlns:p14="http://schemas.microsoft.com/office/powerpoint/2010/main" val="37206005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F15A67D2-6533-4EF9-87E7-408A5AB91AEE}"/>
              </a:ext>
            </a:extLst>
          </p:cNvPr>
          <p:cNvPicPr>
            <a:picLocks noGrp="1" noChangeAspect="1"/>
          </p:cNvPicPr>
          <p:nvPr>
            <p:ph type="pic" sz="quarter" idx="16"/>
          </p:nvPr>
        </p:nvPicPr>
        <p:blipFill rotWithShape="1">
          <a:blip r:embed="rId2">
            <a:extLst>
              <a:ext uri="{28A0092B-C50C-407E-A947-70E740481C1C}">
                <a14:useLocalDpi xmlns:a14="http://schemas.microsoft.com/office/drawing/2010/main" val="0"/>
              </a:ext>
            </a:extLst>
          </a:blip>
          <a:srcRect l="11862" r="35724"/>
          <a:stretch/>
        </p:blipFill>
        <p:spPr>
          <a:xfrm>
            <a:off x="0" y="0"/>
            <a:ext cx="5143789" cy="5142778"/>
          </a:xfrm>
        </p:spPr>
      </p:pic>
      <p:sp>
        <p:nvSpPr>
          <p:cNvPr id="24" name="Title 23">
            <a:extLst>
              <a:ext uri="{FF2B5EF4-FFF2-40B4-BE49-F238E27FC236}">
                <a16:creationId xmlns:a16="http://schemas.microsoft.com/office/drawing/2014/main" id="{E22C5195-0803-488B-AF80-CF59FA737389}"/>
              </a:ext>
            </a:extLst>
          </p:cNvPr>
          <p:cNvSpPr>
            <a:spLocks noGrp="1"/>
          </p:cNvSpPr>
          <p:nvPr>
            <p:ph type="title"/>
          </p:nvPr>
        </p:nvSpPr>
        <p:spPr>
          <a:xfrm>
            <a:off x="4788025" y="123478"/>
            <a:ext cx="4248472" cy="792088"/>
          </a:xfrm>
        </p:spPr>
        <p:txBody>
          <a:bodyPr/>
          <a:lstStyle/>
          <a:p>
            <a:r>
              <a:rPr lang="en-GB" sz="2400" dirty="0"/>
              <a:t>Forward Plan Update </a:t>
            </a:r>
            <a:br>
              <a:rPr lang="en-GB" sz="2400" dirty="0"/>
            </a:br>
            <a:r>
              <a:rPr lang="en-GB" sz="2400" dirty="0"/>
              <a:t>(Customer Journey)</a:t>
            </a:r>
          </a:p>
        </p:txBody>
      </p:sp>
      <p:sp>
        <p:nvSpPr>
          <p:cNvPr id="12" name="Rectangle 11">
            <a:extLst>
              <a:ext uri="{FF2B5EF4-FFF2-40B4-BE49-F238E27FC236}">
                <a16:creationId xmlns:a16="http://schemas.microsoft.com/office/drawing/2014/main" id="{8FC272BA-AB10-4EBE-9B73-A993F8E2C6B7}"/>
              </a:ext>
            </a:extLst>
          </p:cNvPr>
          <p:cNvSpPr/>
          <p:nvPr/>
        </p:nvSpPr>
        <p:spPr>
          <a:xfrm>
            <a:off x="9350411" y="2368429"/>
            <a:ext cx="1729185" cy="92333"/>
          </a:xfrm>
          <a:prstGeom prst="rect">
            <a:avLst/>
          </a:prstGeom>
          <a:solidFill>
            <a:schemeClr val="bg1">
              <a:lumMod val="95000"/>
            </a:schemeClr>
          </a:solidFill>
        </p:spPr>
        <p:txBody>
          <a:bodyPr wrap="square" lIns="0" tIns="0" rIns="0" bIns="0" rtlCol="0" anchor="ctr">
            <a:spAutoFit/>
          </a:bodyPr>
          <a:lstStyle/>
          <a:p>
            <a:r>
              <a:rPr lang="en-GB" sz="600" dirty="0">
                <a:cs typeface="Arial" panose="020B0604020202020204" pitchFamily="34" charset="0"/>
                <a:hlinkClick r:id="rId3"/>
              </a:rPr>
              <a:t>https://nationalgrid.onbrandcloud.com/login/</a:t>
            </a:r>
            <a:endParaRPr lang="en-GB" sz="600" dirty="0">
              <a:cs typeface="Arial" panose="020B0604020202020204" pitchFamily="34" charset="0"/>
            </a:endParaRPr>
          </a:p>
        </p:txBody>
      </p:sp>
    </p:spTree>
    <p:extLst>
      <p:ext uri="{BB962C8B-B14F-4D97-AF65-F5344CB8AC3E}">
        <p14:creationId xmlns:p14="http://schemas.microsoft.com/office/powerpoint/2010/main" val="252150207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13">
            <a:extLst/>
          </p:cNvPr>
          <p:cNvPicPr>
            <a:picLocks noChangeAspect="1"/>
          </p:cNvPicPr>
          <p:nvPr/>
        </p:nvPicPr>
        <p:blipFill rotWithShape="1">
          <a:blip r:embed="rId2">
            <a:extLst>
              <a:ext uri="{28A0092B-C50C-407E-A947-70E740481C1C}">
                <a14:useLocalDpi xmlns:a14="http://schemas.microsoft.com/office/drawing/2010/main" val="0"/>
              </a:ext>
            </a:extLst>
          </a:blip>
          <a:srcRect l="21106" r="2810"/>
          <a:stretch/>
        </p:blipFill>
        <p:spPr>
          <a:xfrm>
            <a:off x="3554760" y="723"/>
            <a:ext cx="5589240" cy="5142778"/>
          </a:xfrm>
          <a:custGeom>
            <a:avLst/>
            <a:gdLst>
              <a:gd name="connsiteX0" fmla="*/ 925004 w 5589240"/>
              <a:gd name="connsiteY0" fmla="*/ 0 h 5142778"/>
              <a:gd name="connsiteX1" fmla="*/ 1584176 w 5589240"/>
              <a:gd name="connsiteY1" fmla="*/ 0 h 5142778"/>
              <a:gd name="connsiteX2" fmla="*/ 1763212 w 5589240"/>
              <a:gd name="connsiteY2" fmla="*/ 0 h 5142778"/>
              <a:gd name="connsiteX3" fmla="*/ 5589240 w 5589240"/>
              <a:gd name="connsiteY3" fmla="*/ 0 h 5142778"/>
              <a:gd name="connsiteX4" fmla="*/ 5589240 w 5589240"/>
              <a:gd name="connsiteY4" fmla="*/ 4345781 h 5142778"/>
              <a:gd name="connsiteX5" fmla="*/ 5589238 w 5589240"/>
              <a:gd name="connsiteY5" fmla="*/ 4345781 h 5142778"/>
              <a:gd name="connsiteX6" fmla="*/ 5589238 w 5589240"/>
              <a:gd name="connsiteY6" fmla="*/ 4344165 h 5142778"/>
              <a:gd name="connsiteX7" fmla="*/ 5540450 w 5589240"/>
              <a:gd name="connsiteY7" fmla="*/ 4326824 h 5142778"/>
              <a:gd name="connsiteX8" fmla="*/ 5492379 w 5589240"/>
              <a:gd name="connsiteY8" fmla="*/ 4310591 h 5142778"/>
              <a:gd name="connsiteX9" fmla="*/ 5445012 w 5589240"/>
              <a:gd name="connsiteY9" fmla="*/ 4295447 h 5142778"/>
              <a:gd name="connsiteX10" fmla="*/ 5398338 w 5589240"/>
              <a:gd name="connsiteY10" fmla="*/ 4281374 h 5142778"/>
              <a:gd name="connsiteX11" fmla="*/ 5352340 w 5589240"/>
              <a:gd name="connsiteY11" fmla="*/ 4268353 h 5142778"/>
              <a:gd name="connsiteX12" fmla="*/ 5307008 w 5589240"/>
              <a:gd name="connsiteY12" fmla="*/ 4256365 h 5142778"/>
              <a:gd name="connsiteX13" fmla="*/ 5262327 w 5589240"/>
              <a:gd name="connsiteY13" fmla="*/ 4245394 h 5142778"/>
              <a:gd name="connsiteX14" fmla="*/ 5218286 w 5589240"/>
              <a:gd name="connsiteY14" fmla="*/ 4235421 h 5142778"/>
              <a:gd name="connsiteX15" fmla="*/ 5174871 w 5589240"/>
              <a:gd name="connsiteY15" fmla="*/ 4226427 h 5142778"/>
              <a:gd name="connsiteX16" fmla="*/ 5132068 w 5589240"/>
              <a:gd name="connsiteY16" fmla="*/ 4218394 h 5142778"/>
              <a:gd name="connsiteX17" fmla="*/ 5089864 w 5589240"/>
              <a:gd name="connsiteY17" fmla="*/ 4211304 h 5142778"/>
              <a:gd name="connsiteX18" fmla="*/ 5048250 w 5589240"/>
              <a:gd name="connsiteY18" fmla="*/ 4205138 h 5142778"/>
              <a:gd name="connsiteX19" fmla="*/ 5027658 w 5589240"/>
              <a:gd name="connsiteY19" fmla="*/ 4202397 h 5142778"/>
              <a:gd name="connsiteX20" fmla="*/ 5007207 w 5589240"/>
              <a:gd name="connsiteY20" fmla="*/ 4199880 h 5142778"/>
              <a:gd name="connsiteX21" fmla="*/ 4986898 w 5589240"/>
              <a:gd name="connsiteY21" fmla="*/ 4197584 h 5142778"/>
              <a:gd name="connsiteX22" fmla="*/ 4966726 w 5589240"/>
              <a:gd name="connsiteY22" fmla="*/ 4195509 h 5142778"/>
              <a:gd name="connsiteX23" fmla="*/ 4946692 w 5589240"/>
              <a:gd name="connsiteY23" fmla="*/ 4193650 h 5142778"/>
              <a:gd name="connsiteX24" fmla="*/ 4926792 w 5589240"/>
              <a:gd name="connsiteY24" fmla="*/ 4192007 h 5142778"/>
              <a:gd name="connsiteX25" fmla="*/ 4907028 w 5589240"/>
              <a:gd name="connsiteY25" fmla="*/ 4190577 h 5142778"/>
              <a:gd name="connsiteX26" fmla="*/ 4887393 w 5589240"/>
              <a:gd name="connsiteY26" fmla="*/ 4189358 h 5142778"/>
              <a:gd name="connsiteX27" fmla="*/ 4867891 w 5589240"/>
              <a:gd name="connsiteY27" fmla="*/ 4188346 h 5142778"/>
              <a:gd name="connsiteX28" fmla="*/ 4848516 w 5589240"/>
              <a:gd name="connsiteY28" fmla="*/ 4187541 h 5142778"/>
              <a:gd name="connsiteX29" fmla="*/ 4829270 w 5589240"/>
              <a:gd name="connsiteY29" fmla="*/ 4186940 h 5142778"/>
              <a:gd name="connsiteX30" fmla="*/ 4810148 w 5589240"/>
              <a:gd name="connsiteY30" fmla="*/ 4186540 h 5142778"/>
              <a:gd name="connsiteX31" fmla="*/ 4791151 w 5589240"/>
              <a:gd name="connsiteY31" fmla="*/ 4186339 h 5142778"/>
              <a:gd name="connsiteX32" fmla="*/ 4772275 w 5589240"/>
              <a:gd name="connsiteY32" fmla="*/ 4186336 h 5142778"/>
              <a:gd name="connsiteX33" fmla="*/ 4753521 w 5589240"/>
              <a:gd name="connsiteY33" fmla="*/ 4186526 h 5142778"/>
              <a:gd name="connsiteX34" fmla="*/ 4734884 w 5589240"/>
              <a:gd name="connsiteY34" fmla="*/ 4186909 h 5142778"/>
              <a:gd name="connsiteX35" fmla="*/ 4716367 w 5589240"/>
              <a:gd name="connsiteY35" fmla="*/ 4187483 h 5142778"/>
              <a:gd name="connsiteX36" fmla="*/ 4697964 w 5589240"/>
              <a:gd name="connsiteY36" fmla="*/ 4188243 h 5142778"/>
              <a:gd name="connsiteX37" fmla="*/ 4679676 w 5589240"/>
              <a:gd name="connsiteY37" fmla="*/ 4189190 h 5142778"/>
              <a:gd name="connsiteX38" fmla="*/ 4661500 w 5589240"/>
              <a:gd name="connsiteY38" fmla="*/ 4190320 h 5142778"/>
              <a:gd name="connsiteX39" fmla="*/ 4643435 w 5589240"/>
              <a:gd name="connsiteY39" fmla="*/ 4191630 h 5142778"/>
              <a:gd name="connsiteX40" fmla="*/ 4625479 w 5589240"/>
              <a:gd name="connsiteY40" fmla="*/ 4193119 h 5142778"/>
              <a:gd name="connsiteX41" fmla="*/ 4607631 w 5589240"/>
              <a:gd name="connsiteY41" fmla="*/ 4194785 h 5142778"/>
              <a:gd name="connsiteX42" fmla="*/ 4589889 w 5589240"/>
              <a:gd name="connsiteY42" fmla="*/ 4196625 h 5142778"/>
              <a:gd name="connsiteX43" fmla="*/ 4572251 w 5589240"/>
              <a:gd name="connsiteY43" fmla="*/ 4198636 h 5142778"/>
              <a:gd name="connsiteX44" fmla="*/ 4554716 w 5589240"/>
              <a:gd name="connsiteY44" fmla="*/ 4200817 h 5142778"/>
              <a:gd name="connsiteX45" fmla="*/ 4537282 w 5589240"/>
              <a:gd name="connsiteY45" fmla="*/ 4203166 h 5142778"/>
              <a:gd name="connsiteX46" fmla="*/ 4519948 w 5589240"/>
              <a:gd name="connsiteY46" fmla="*/ 4205679 h 5142778"/>
              <a:gd name="connsiteX47" fmla="*/ 4502712 w 5589240"/>
              <a:gd name="connsiteY47" fmla="*/ 4208355 h 5142778"/>
              <a:gd name="connsiteX48" fmla="*/ 4485571 w 5589240"/>
              <a:gd name="connsiteY48" fmla="*/ 4211191 h 5142778"/>
              <a:gd name="connsiteX49" fmla="*/ 4451572 w 5589240"/>
              <a:gd name="connsiteY49" fmla="*/ 4217335 h 5142778"/>
              <a:gd name="connsiteX50" fmla="*/ 4417939 w 5589240"/>
              <a:gd name="connsiteY50" fmla="*/ 4224094 h 5142778"/>
              <a:gd name="connsiteX51" fmla="*/ 4368146 w 5589240"/>
              <a:gd name="connsiteY51" fmla="*/ 4235344 h 5142778"/>
              <a:gd name="connsiteX52" fmla="*/ 4335369 w 5589240"/>
              <a:gd name="connsiteY52" fmla="*/ 4243558 h 5142778"/>
              <a:gd name="connsiteX53" fmla="*/ 4302911 w 5589240"/>
              <a:gd name="connsiteY53" fmla="*/ 4252322 h 5142778"/>
              <a:gd name="connsiteX54" fmla="*/ 4270761 w 5589240"/>
              <a:gd name="connsiteY54" fmla="*/ 4261618 h 5142778"/>
              <a:gd name="connsiteX55" fmla="*/ 4238903 w 5589240"/>
              <a:gd name="connsiteY55" fmla="*/ 4271428 h 5142778"/>
              <a:gd name="connsiteX56" fmla="*/ 4207327 w 5589240"/>
              <a:gd name="connsiteY56" fmla="*/ 4281734 h 5142778"/>
              <a:gd name="connsiteX57" fmla="*/ 4176018 w 5589240"/>
              <a:gd name="connsiteY57" fmla="*/ 4292517 h 5142778"/>
              <a:gd name="connsiteX58" fmla="*/ 4144964 w 5589240"/>
              <a:gd name="connsiteY58" fmla="*/ 4303758 h 5142778"/>
              <a:gd name="connsiteX59" fmla="*/ 4114151 w 5589240"/>
              <a:gd name="connsiteY59" fmla="*/ 4315440 h 5142778"/>
              <a:gd name="connsiteX60" fmla="*/ 4083566 w 5589240"/>
              <a:gd name="connsiteY60" fmla="*/ 4327545 h 5142778"/>
              <a:gd name="connsiteX61" fmla="*/ 4053198 w 5589240"/>
              <a:gd name="connsiteY61" fmla="*/ 4340054 h 5142778"/>
              <a:gd name="connsiteX62" fmla="*/ 4023031 w 5589240"/>
              <a:gd name="connsiteY62" fmla="*/ 4352948 h 5142778"/>
              <a:gd name="connsiteX63" fmla="*/ 3993054 w 5589240"/>
              <a:gd name="connsiteY63" fmla="*/ 4366210 h 5142778"/>
              <a:gd name="connsiteX64" fmla="*/ 3963254 w 5589240"/>
              <a:gd name="connsiteY64" fmla="*/ 4379822 h 5142778"/>
              <a:gd name="connsiteX65" fmla="*/ 3918855 w 5589240"/>
              <a:gd name="connsiteY65" fmla="*/ 4400854 h 5142778"/>
              <a:gd name="connsiteX66" fmla="*/ 3874780 w 5589240"/>
              <a:gd name="connsiteY66" fmla="*/ 4422570 h 5142778"/>
              <a:gd name="connsiteX67" fmla="*/ 3830984 w 5589240"/>
              <a:gd name="connsiteY67" fmla="*/ 4444908 h 5142778"/>
              <a:gd name="connsiteX68" fmla="*/ 3787424 w 5589240"/>
              <a:gd name="connsiteY68" fmla="*/ 4467805 h 5142778"/>
              <a:gd name="connsiteX69" fmla="*/ 3729634 w 5589240"/>
              <a:gd name="connsiteY69" fmla="*/ 4499099 h 5142778"/>
              <a:gd name="connsiteX70" fmla="*/ 3643361 w 5589240"/>
              <a:gd name="connsiteY70" fmla="*/ 4547383 h 5142778"/>
              <a:gd name="connsiteX71" fmla="*/ 3427694 w 5589240"/>
              <a:gd name="connsiteY71" fmla="*/ 4672140 h 5142778"/>
              <a:gd name="connsiteX72" fmla="*/ 3267070 w 5589240"/>
              <a:gd name="connsiteY72" fmla="*/ 4763822 h 5142778"/>
              <a:gd name="connsiteX73" fmla="*/ 3192696 w 5589240"/>
              <a:gd name="connsiteY73" fmla="*/ 4804607 h 5142778"/>
              <a:gd name="connsiteX74" fmla="*/ 3132387 w 5589240"/>
              <a:gd name="connsiteY74" fmla="*/ 4836560 h 5142778"/>
              <a:gd name="connsiteX75" fmla="*/ 3086616 w 5589240"/>
              <a:gd name="connsiteY75" fmla="*/ 4860036 h 5142778"/>
              <a:gd name="connsiteX76" fmla="*/ 3040332 w 5589240"/>
              <a:gd name="connsiteY76" fmla="*/ 4883024 h 5142778"/>
              <a:gd name="connsiteX77" fmla="*/ 2993492 w 5589240"/>
              <a:gd name="connsiteY77" fmla="*/ 4905462 h 5142778"/>
              <a:gd name="connsiteX78" fmla="*/ 2946052 w 5589240"/>
              <a:gd name="connsiteY78" fmla="*/ 4927290 h 5142778"/>
              <a:gd name="connsiteX79" fmla="*/ 2914070 w 5589240"/>
              <a:gd name="connsiteY79" fmla="*/ 4941472 h 5142778"/>
              <a:gd name="connsiteX80" fmla="*/ 2881789 w 5589240"/>
              <a:gd name="connsiteY80" fmla="*/ 4955337 h 5142778"/>
              <a:gd name="connsiteX81" fmla="*/ 2849196 w 5589240"/>
              <a:gd name="connsiteY81" fmla="*/ 4968866 h 5142778"/>
              <a:gd name="connsiteX82" fmla="*/ 2816278 w 5589240"/>
              <a:gd name="connsiteY82" fmla="*/ 4982041 h 5142778"/>
              <a:gd name="connsiteX83" fmla="*/ 2783021 w 5589240"/>
              <a:gd name="connsiteY83" fmla="*/ 4994845 h 5142778"/>
              <a:gd name="connsiteX84" fmla="*/ 2749413 w 5589240"/>
              <a:gd name="connsiteY84" fmla="*/ 5007258 h 5142778"/>
              <a:gd name="connsiteX85" fmla="*/ 2715440 w 5589240"/>
              <a:gd name="connsiteY85" fmla="*/ 5019263 h 5142778"/>
              <a:gd name="connsiteX86" fmla="*/ 2681090 w 5589240"/>
              <a:gd name="connsiteY86" fmla="*/ 5030841 h 5142778"/>
              <a:gd name="connsiteX87" fmla="*/ 2646349 w 5589240"/>
              <a:gd name="connsiteY87" fmla="*/ 5041974 h 5142778"/>
              <a:gd name="connsiteX88" fmla="*/ 2611205 w 5589240"/>
              <a:gd name="connsiteY88" fmla="*/ 5052643 h 5142778"/>
              <a:gd name="connsiteX89" fmla="*/ 2575645 w 5589240"/>
              <a:gd name="connsiteY89" fmla="*/ 5062831 h 5142778"/>
              <a:gd name="connsiteX90" fmla="*/ 2539655 w 5589240"/>
              <a:gd name="connsiteY90" fmla="*/ 5072519 h 5142778"/>
              <a:gd name="connsiteX91" fmla="*/ 2503222 w 5589240"/>
              <a:gd name="connsiteY91" fmla="*/ 5081689 h 5142778"/>
              <a:gd name="connsiteX92" fmla="*/ 2466334 w 5589240"/>
              <a:gd name="connsiteY92" fmla="*/ 5090323 h 5142778"/>
              <a:gd name="connsiteX93" fmla="*/ 2428977 w 5589240"/>
              <a:gd name="connsiteY93" fmla="*/ 5098402 h 5142778"/>
              <a:gd name="connsiteX94" fmla="*/ 2391138 w 5589240"/>
              <a:gd name="connsiteY94" fmla="*/ 5105908 h 5142778"/>
              <a:gd name="connsiteX95" fmla="*/ 2352805 w 5589240"/>
              <a:gd name="connsiteY95" fmla="*/ 5112824 h 5142778"/>
              <a:gd name="connsiteX96" fmla="*/ 2313964 w 5589240"/>
              <a:gd name="connsiteY96" fmla="*/ 5119129 h 5142778"/>
              <a:gd name="connsiteX97" fmla="*/ 2274602 w 5589240"/>
              <a:gd name="connsiteY97" fmla="*/ 5124807 h 5142778"/>
              <a:gd name="connsiteX98" fmla="*/ 2234707 w 5589240"/>
              <a:gd name="connsiteY98" fmla="*/ 5129839 h 5142778"/>
              <a:gd name="connsiteX99" fmla="*/ 2194264 w 5589240"/>
              <a:gd name="connsiteY99" fmla="*/ 5134207 h 5142778"/>
              <a:gd name="connsiteX100" fmla="*/ 2153262 w 5589240"/>
              <a:gd name="connsiteY100" fmla="*/ 5137893 h 5142778"/>
              <a:gd name="connsiteX101" fmla="*/ 2111687 w 5589240"/>
              <a:gd name="connsiteY101" fmla="*/ 5140877 h 5142778"/>
              <a:gd name="connsiteX102" fmla="*/ 2076318 w 5589240"/>
              <a:gd name="connsiteY102" fmla="*/ 5142778 h 5142778"/>
              <a:gd name="connsiteX103" fmla="*/ 1763212 w 5589240"/>
              <a:gd name="connsiteY103" fmla="*/ 5142778 h 5142778"/>
              <a:gd name="connsiteX104" fmla="*/ 1584176 w 5589240"/>
              <a:gd name="connsiteY104" fmla="*/ 5142778 h 5142778"/>
              <a:gd name="connsiteX105" fmla="*/ 0 w 5589240"/>
              <a:gd name="connsiteY105" fmla="*/ 5142778 h 5142778"/>
              <a:gd name="connsiteX106" fmla="*/ 36355 w 5589240"/>
              <a:gd name="connsiteY106" fmla="*/ 5078128 h 5142778"/>
              <a:gd name="connsiteX107" fmla="*/ 85405 w 5589240"/>
              <a:gd name="connsiteY107" fmla="*/ 4991843 h 5142778"/>
              <a:gd name="connsiteX108" fmla="*/ 164324 w 5589240"/>
              <a:gd name="connsiteY108" fmla="*/ 4854690 h 5142778"/>
              <a:gd name="connsiteX109" fmla="*/ 381230 w 5589240"/>
              <a:gd name="connsiteY109" fmla="*/ 4481186 h 5142778"/>
              <a:gd name="connsiteX110" fmla="*/ 439596 w 5589240"/>
              <a:gd name="connsiteY110" fmla="*/ 4379712 h 5142778"/>
              <a:gd name="connsiteX111" fmla="*/ 478157 w 5589240"/>
              <a:gd name="connsiteY111" fmla="*/ 4312042 h 5142778"/>
              <a:gd name="connsiteX112" fmla="*/ 516383 w 5589240"/>
              <a:gd name="connsiteY112" fmla="*/ 4244314 h 5142778"/>
              <a:gd name="connsiteX113" fmla="*/ 544803 w 5589240"/>
              <a:gd name="connsiteY113" fmla="*/ 4193459 h 5142778"/>
              <a:gd name="connsiteX114" fmla="*/ 572987 w 5589240"/>
              <a:gd name="connsiteY114" fmla="*/ 4142538 h 5142778"/>
              <a:gd name="connsiteX115" fmla="*/ 591636 w 5589240"/>
              <a:gd name="connsiteY115" fmla="*/ 4108547 h 5142778"/>
              <a:gd name="connsiteX116" fmla="*/ 610163 w 5589240"/>
              <a:gd name="connsiteY116" fmla="*/ 4074516 h 5142778"/>
              <a:gd name="connsiteX117" fmla="*/ 628565 w 5589240"/>
              <a:gd name="connsiteY117" fmla="*/ 4040440 h 5142778"/>
              <a:gd name="connsiteX118" fmla="*/ 646835 w 5589240"/>
              <a:gd name="connsiteY118" fmla="*/ 4006315 h 5142778"/>
              <a:gd name="connsiteX119" fmla="*/ 664966 w 5589240"/>
              <a:gd name="connsiteY119" fmla="*/ 3972137 h 5142778"/>
              <a:gd name="connsiteX120" fmla="*/ 682954 w 5589240"/>
              <a:gd name="connsiteY120" fmla="*/ 3937902 h 5142778"/>
              <a:gd name="connsiteX121" fmla="*/ 691892 w 5589240"/>
              <a:gd name="connsiteY121" fmla="*/ 3920762 h 5142778"/>
              <a:gd name="connsiteX122" fmla="*/ 700791 w 5589240"/>
              <a:gd name="connsiteY122" fmla="*/ 3903606 h 5142778"/>
              <a:gd name="connsiteX123" fmla="*/ 709652 w 5589240"/>
              <a:gd name="connsiteY123" fmla="*/ 3886433 h 5142778"/>
              <a:gd name="connsiteX124" fmla="*/ 718472 w 5589240"/>
              <a:gd name="connsiteY124" fmla="*/ 3869243 h 5142778"/>
              <a:gd name="connsiteX125" fmla="*/ 727252 w 5589240"/>
              <a:gd name="connsiteY125" fmla="*/ 3852035 h 5142778"/>
              <a:gd name="connsiteX126" fmla="*/ 735991 w 5589240"/>
              <a:gd name="connsiteY126" fmla="*/ 3834810 h 5142778"/>
              <a:gd name="connsiteX127" fmla="*/ 744687 w 5589240"/>
              <a:gd name="connsiteY127" fmla="*/ 3817565 h 5142778"/>
              <a:gd name="connsiteX128" fmla="*/ 753341 w 5589240"/>
              <a:gd name="connsiteY128" fmla="*/ 3800302 h 5142778"/>
              <a:gd name="connsiteX129" fmla="*/ 761951 w 5589240"/>
              <a:gd name="connsiteY129" fmla="*/ 3783019 h 5142778"/>
              <a:gd name="connsiteX130" fmla="*/ 770517 w 5589240"/>
              <a:gd name="connsiteY130" fmla="*/ 3765715 h 5142778"/>
              <a:gd name="connsiteX131" fmla="*/ 779038 w 5589240"/>
              <a:gd name="connsiteY131" fmla="*/ 3748391 h 5142778"/>
              <a:gd name="connsiteX132" fmla="*/ 787512 w 5589240"/>
              <a:gd name="connsiteY132" fmla="*/ 3731046 h 5142778"/>
              <a:gd name="connsiteX133" fmla="*/ 795941 w 5589240"/>
              <a:gd name="connsiteY133" fmla="*/ 3713678 h 5142778"/>
              <a:gd name="connsiteX134" fmla="*/ 804322 w 5589240"/>
              <a:gd name="connsiteY134" fmla="*/ 3696288 h 5142778"/>
              <a:gd name="connsiteX135" fmla="*/ 812655 w 5589240"/>
              <a:gd name="connsiteY135" fmla="*/ 3678875 h 5142778"/>
              <a:gd name="connsiteX136" fmla="*/ 820938 w 5589240"/>
              <a:gd name="connsiteY136" fmla="*/ 3661439 h 5142778"/>
              <a:gd name="connsiteX137" fmla="*/ 829172 w 5589240"/>
              <a:gd name="connsiteY137" fmla="*/ 3643979 h 5142778"/>
              <a:gd name="connsiteX138" fmla="*/ 837357 w 5589240"/>
              <a:gd name="connsiteY138" fmla="*/ 3626494 h 5142778"/>
              <a:gd name="connsiteX139" fmla="*/ 845490 w 5589240"/>
              <a:gd name="connsiteY139" fmla="*/ 3608984 h 5142778"/>
              <a:gd name="connsiteX140" fmla="*/ 853571 w 5589240"/>
              <a:gd name="connsiteY140" fmla="*/ 3591449 h 5142778"/>
              <a:gd name="connsiteX141" fmla="*/ 861599 w 5589240"/>
              <a:gd name="connsiteY141" fmla="*/ 3573886 h 5142778"/>
              <a:gd name="connsiteX142" fmla="*/ 869574 w 5589240"/>
              <a:gd name="connsiteY142" fmla="*/ 3556298 h 5142778"/>
              <a:gd name="connsiteX143" fmla="*/ 877495 w 5589240"/>
              <a:gd name="connsiteY143" fmla="*/ 3538682 h 5142778"/>
              <a:gd name="connsiteX144" fmla="*/ 885361 w 5589240"/>
              <a:gd name="connsiteY144" fmla="*/ 3521039 h 5142778"/>
              <a:gd name="connsiteX145" fmla="*/ 893171 w 5589240"/>
              <a:gd name="connsiteY145" fmla="*/ 3503367 h 5142778"/>
              <a:gd name="connsiteX146" fmla="*/ 900925 w 5589240"/>
              <a:gd name="connsiteY146" fmla="*/ 3485666 h 5142778"/>
              <a:gd name="connsiteX147" fmla="*/ 908622 w 5589240"/>
              <a:gd name="connsiteY147" fmla="*/ 3467936 h 5142778"/>
              <a:gd name="connsiteX148" fmla="*/ 916260 w 5589240"/>
              <a:gd name="connsiteY148" fmla="*/ 3450176 h 5142778"/>
              <a:gd name="connsiteX149" fmla="*/ 923841 w 5589240"/>
              <a:gd name="connsiteY149" fmla="*/ 3432385 h 5142778"/>
              <a:gd name="connsiteX150" fmla="*/ 931361 w 5589240"/>
              <a:gd name="connsiteY150" fmla="*/ 3414563 h 5142778"/>
              <a:gd name="connsiteX151" fmla="*/ 938822 w 5589240"/>
              <a:gd name="connsiteY151" fmla="*/ 3396710 h 5142778"/>
              <a:gd name="connsiteX152" fmla="*/ 946221 w 5589240"/>
              <a:gd name="connsiteY152" fmla="*/ 3378825 h 5142778"/>
              <a:gd name="connsiteX153" fmla="*/ 953559 w 5589240"/>
              <a:gd name="connsiteY153" fmla="*/ 3360907 h 5142778"/>
              <a:gd name="connsiteX154" fmla="*/ 960835 w 5589240"/>
              <a:gd name="connsiteY154" fmla="*/ 3342956 h 5142778"/>
              <a:gd name="connsiteX155" fmla="*/ 968048 w 5589240"/>
              <a:gd name="connsiteY155" fmla="*/ 3324971 h 5142778"/>
              <a:gd name="connsiteX156" fmla="*/ 975195 w 5589240"/>
              <a:gd name="connsiteY156" fmla="*/ 3306952 h 5142778"/>
              <a:gd name="connsiteX157" fmla="*/ 982280 w 5589240"/>
              <a:gd name="connsiteY157" fmla="*/ 3288898 h 5142778"/>
              <a:gd name="connsiteX158" fmla="*/ 989297 w 5589240"/>
              <a:gd name="connsiteY158" fmla="*/ 3270809 h 5142778"/>
              <a:gd name="connsiteX159" fmla="*/ 996250 w 5589240"/>
              <a:gd name="connsiteY159" fmla="*/ 3252684 h 5142778"/>
              <a:gd name="connsiteX160" fmla="*/ 1003136 w 5589240"/>
              <a:gd name="connsiteY160" fmla="*/ 3234522 h 5142778"/>
              <a:gd name="connsiteX161" fmla="*/ 1009953 w 5589240"/>
              <a:gd name="connsiteY161" fmla="*/ 3216324 h 5142778"/>
              <a:gd name="connsiteX162" fmla="*/ 1016702 w 5589240"/>
              <a:gd name="connsiteY162" fmla="*/ 3198088 h 5142778"/>
              <a:gd name="connsiteX163" fmla="*/ 1023381 w 5589240"/>
              <a:gd name="connsiteY163" fmla="*/ 3179814 h 5142778"/>
              <a:gd name="connsiteX164" fmla="*/ 1029991 w 5589240"/>
              <a:gd name="connsiteY164" fmla="*/ 3161502 h 5142778"/>
              <a:gd name="connsiteX165" fmla="*/ 1036530 w 5589240"/>
              <a:gd name="connsiteY165" fmla="*/ 3143151 h 5142778"/>
              <a:gd name="connsiteX166" fmla="*/ 1042998 w 5589240"/>
              <a:gd name="connsiteY166" fmla="*/ 3124759 h 5142778"/>
              <a:gd name="connsiteX167" fmla="*/ 1049393 w 5589240"/>
              <a:gd name="connsiteY167" fmla="*/ 3106328 h 5142778"/>
              <a:gd name="connsiteX168" fmla="*/ 1055715 w 5589240"/>
              <a:gd name="connsiteY168" fmla="*/ 3087856 h 5142778"/>
              <a:gd name="connsiteX169" fmla="*/ 1061964 w 5589240"/>
              <a:gd name="connsiteY169" fmla="*/ 3069343 h 5142778"/>
              <a:gd name="connsiteX170" fmla="*/ 1068138 w 5589240"/>
              <a:gd name="connsiteY170" fmla="*/ 3050788 h 5142778"/>
              <a:gd name="connsiteX171" fmla="*/ 1074237 w 5589240"/>
              <a:gd name="connsiteY171" fmla="*/ 3032191 h 5142778"/>
              <a:gd name="connsiteX172" fmla="*/ 1080260 w 5589240"/>
              <a:gd name="connsiteY172" fmla="*/ 3013551 h 5142778"/>
              <a:gd name="connsiteX173" fmla="*/ 1086206 w 5589240"/>
              <a:gd name="connsiteY173" fmla="*/ 2994867 h 5142778"/>
              <a:gd name="connsiteX174" fmla="*/ 1092075 w 5589240"/>
              <a:gd name="connsiteY174" fmla="*/ 2976140 h 5142778"/>
              <a:gd name="connsiteX175" fmla="*/ 1097865 w 5589240"/>
              <a:gd name="connsiteY175" fmla="*/ 2957368 h 5142778"/>
              <a:gd name="connsiteX176" fmla="*/ 1103577 w 5589240"/>
              <a:gd name="connsiteY176" fmla="*/ 2938551 h 5142778"/>
              <a:gd name="connsiteX177" fmla="*/ 1109208 w 5589240"/>
              <a:gd name="connsiteY177" fmla="*/ 2919688 h 5142778"/>
              <a:gd name="connsiteX178" fmla="*/ 1114759 w 5589240"/>
              <a:gd name="connsiteY178" fmla="*/ 2900780 h 5142778"/>
              <a:gd name="connsiteX179" fmla="*/ 1120228 w 5589240"/>
              <a:gd name="connsiteY179" fmla="*/ 2881825 h 5142778"/>
              <a:gd name="connsiteX180" fmla="*/ 1125617 w 5589240"/>
              <a:gd name="connsiteY180" fmla="*/ 2862822 h 5142778"/>
              <a:gd name="connsiteX181" fmla="*/ 1130921 w 5589240"/>
              <a:gd name="connsiteY181" fmla="*/ 2843773 h 5142778"/>
              <a:gd name="connsiteX182" fmla="*/ 1136143 w 5589240"/>
              <a:gd name="connsiteY182" fmla="*/ 2824674 h 5142778"/>
              <a:gd name="connsiteX183" fmla="*/ 1141280 w 5589240"/>
              <a:gd name="connsiteY183" fmla="*/ 2805527 h 5142778"/>
              <a:gd name="connsiteX184" fmla="*/ 1146332 w 5589240"/>
              <a:gd name="connsiteY184" fmla="*/ 2786331 h 5142778"/>
              <a:gd name="connsiteX185" fmla="*/ 1151298 w 5589240"/>
              <a:gd name="connsiteY185" fmla="*/ 2767085 h 5142778"/>
              <a:gd name="connsiteX186" fmla="*/ 1156178 w 5589240"/>
              <a:gd name="connsiteY186" fmla="*/ 2747788 h 5142778"/>
              <a:gd name="connsiteX187" fmla="*/ 1160971 w 5589240"/>
              <a:gd name="connsiteY187" fmla="*/ 2728441 h 5142778"/>
              <a:gd name="connsiteX188" fmla="*/ 1165675 w 5589240"/>
              <a:gd name="connsiteY188" fmla="*/ 2709042 h 5142778"/>
              <a:gd name="connsiteX189" fmla="*/ 1170290 w 5589240"/>
              <a:gd name="connsiteY189" fmla="*/ 2689591 h 5142778"/>
              <a:gd name="connsiteX190" fmla="*/ 1174816 w 5589240"/>
              <a:gd name="connsiteY190" fmla="*/ 2670087 h 5142778"/>
              <a:gd name="connsiteX191" fmla="*/ 1179252 w 5589240"/>
              <a:gd name="connsiteY191" fmla="*/ 2650531 h 5142778"/>
              <a:gd name="connsiteX192" fmla="*/ 1183597 w 5589240"/>
              <a:gd name="connsiteY192" fmla="*/ 2630921 h 5142778"/>
              <a:gd name="connsiteX193" fmla="*/ 1187850 w 5589240"/>
              <a:gd name="connsiteY193" fmla="*/ 2611257 h 5142778"/>
              <a:gd name="connsiteX194" fmla="*/ 1192010 w 5589240"/>
              <a:gd name="connsiteY194" fmla="*/ 2591538 h 5142778"/>
              <a:gd name="connsiteX195" fmla="*/ 1196077 w 5589240"/>
              <a:gd name="connsiteY195" fmla="*/ 2571764 h 5142778"/>
              <a:gd name="connsiteX196" fmla="*/ 1200049 w 5589240"/>
              <a:gd name="connsiteY196" fmla="*/ 2551934 h 5142778"/>
              <a:gd name="connsiteX197" fmla="*/ 1203927 w 5589240"/>
              <a:gd name="connsiteY197" fmla="*/ 2532048 h 5142778"/>
              <a:gd name="connsiteX198" fmla="*/ 1207710 w 5589240"/>
              <a:gd name="connsiteY198" fmla="*/ 2512105 h 5142778"/>
              <a:gd name="connsiteX199" fmla="*/ 1211395 w 5589240"/>
              <a:gd name="connsiteY199" fmla="*/ 2492104 h 5142778"/>
              <a:gd name="connsiteX200" fmla="*/ 1214985 w 5589240"/>
              <a:gd name="connsiteY200" fmla="*/ 2472046 h 5142778"/>
              <a:gd name="connsiteX201" fmla="*/ 1218476 w 5589240"/>
              <a:gd name="connsiteY201" fmla="*/ 2451929 h 5142778"/>
              <a:gd name="connsiteX202" fmla="*/ 1221868 w 5589240"/>
              <a:gd name="connsiteY202" fmla="*/ 2431753 h 5142778"/>
              <a:gd name="connsiteX203" fmla="*/ 1225161 w 5589240"/>
              <a:gd name="connsiteY203" fmla="*/ 2411518 h 5142778"/>
              <a:gd name="connsiteX204" fmla="*/ 1228353 w 5589240"/>
              <a:gd name="connsiteY204" fmla="*/ 2391223 h 5142778"/>
              <a:gd name="connsiteX205" fmla="*/ 1231446 w 5589240"/>
              <a:gd name="connsiteY205" fmla="*/ 2370867 h 5142778"/>
              <a:gd name="connsiteX206" fmla="*/ 1234436 w 5589240"/>
              <a:gd name="connsiteY206" fmla="*/ 2350449 h 5142778"/>
              <a:gd name="connsiteX207" fmla="*/ 1237324 w 5589240"/>
              <a:gd name="connsiteY207" fmla="*/ 2329971 h 5142778"/>
              <a:gd name="connsiteX208" fmla="*/ 1240109 w 5589240"/>
              <a:gd name="connsiteY208" fmla="*/ 2309430 h 5142778"/>
              <a:gd name="connsiteX209" fmla="*/ 1242790 w 5589240"/>
              <a:gd name="connsiteY209" fmla="*/ 2288826 h 5142778"/>
              <a:gd name="connsiteX210" fmla="*/ 1245366 w 5589240"/>
              <a:gd name="connsiteY210" fmla="*/ 2268159 h 5142778"/>
              <a:gd name="connsiteX211" fmla="*/ 1247837 w 5589240"/>
              <a:gd name="connsiteY211" fmla="*/ 2247428 h 5142778"/>
              <a:gd name="connsiteX212" fmla="*/ 1250202 w 5589240"/>
              <a:gd name="connsiteY212" fmla="*/ 2226633 h 5142778"/>
              <a:gd name="connsiteX213" fmla="*/ 1252460 w 5589240"/>
              <a:gd name="connsiteY213" fmla="*/ 2205773 h 5142778"/>
              <a:gd name="connsiteX214" fmla="*/ 1254610 w 5589240"/>
              <a:gd name="connsiteY214" fmla="*/ 2184847 h 5142778"/>
              <a:gd name="connsiteX215" fmla="*/ 1256651 w 5589240"/>
              <a:gd name="connsiteY215" fmla="*/ 2163856 h 5142778"/>
              <a:gd name="connsiteX216" fmla="*/ 1258584 w 5589240"/>
              <a:gd name="connsiteY216" fmla="*/ 2142798 h 5142778"/>
              <a:gd name="connsiteX217" fmla="*/ 1260407 w 5589240"/>
              <a:gd name="connsiteY217" fmla="*/ 2121673 h 5142778"/>
              <a:gd name="connsiteX218" fmla="*/ 1262119 w 5589240"/>
              <a:gd name="connsiteY218" fmla="*/ 2100480 h 5142778"/>
              <a:gd name="connsiteX219" fmla="*/ 1263719 w 5589240"/>
              <a:gd name="connsiteY219" fmla="*/ 2079219 h 5142778"/>
              <a:gd name="connsiteX220" fmla="*/ 1265207 w 5589240"/>
              <a:gd name="connsiteY220" fmla="*/ 2057890 h 5142778"/>
              <a:gd name="connsiteX221" fmla="*/ 1266583 w 5589240"/>
              <a:gd name="connsiteY221" fmla="*/ 2036492 h 5142778"/>
              <a:gd name="connsiteX222" fmla="*/ 1267845 w 5589240"/>
              <a:gd name="connsiteY222" fmla="*/ 2015023 h 5142778"/>
              <a:gd name="connsiteX223" fmla="*/ 1268992 w 5589240"/>
              <a:gd name="connsiteY223" fmla="*/ 1993484 h 5142778"/>
              <a:gd name="connsiteX224" fmla="*/ 1270024 w 5589240"/>
              <a:gd name="connsiteY224" fmla="*/ 1971875 h 5142778"/>
              <a:gd name="connsiteX225" fmla="*/ 1270940 w 5589240"/>
              <a:gd name="connsiteY225" fmla="*/ 1950194 h 5142778"/>
              <a:gd name="connsiteX226" fmla="*/ 1271740 w 5589240"/>
              <a:gd name="connsiteY226" fmla="*/ 1928441 h 5142778"/>
              <a:gd name="connsiteX227" fmla="*/ 1272422 w 5589240"/>
              <a:gd name="connsiteY227" fmla="*/ 1906616 h 5142778"/>
              <a:gd name="connsiteX228" fmla="*/ 1272986 w 5589240"/>
              <a:gd name="connsiteY228" fmla="*/ 1884718 h 5142778"/>
              <a:gd name="connsiteX229" fmla="*/ 1273430 w 5589240"/>
              <a:gd name="connsiteY229" fmla="*/ 1862747 h 5142778"/>
              <a:gd name="connsiteX230" fmla="*/ 1273755 w 5589240"/>
              <a:gd name="connsiteY230" fmla="*/ 1840700 h 5142778"/>
              <a:gd name="connsiteX231" fmla="*/ 1273961 w 5589240"/>
              <a:gd name="connsiteY231" fmla="*/ 1818581 h 5142778"/>
              <a:gd name="connsiteX232" fmla="*/ 1274005 w 5589240"/>
              <a:gd name="connsiteY232" fmla="*/ 1774114 h 5142778"/>
              <a:gd name="connsiteX233" fmla="*/ 1273844 w 5589240"/>
              <a:gd name="connsiteY233" fmla="*/ 1751767 h 5142778"/>
              <a:gd name="connsiteX234" fmla="*/ 1273558 w 5589240"/>
              <a:gd name="connsiteY234" fmla="*/ 1729342 h 5142778"/>
              <a:gd name="connsiteX235" fmla="*/ 1273150 w 5589240"/>
              <a:gd name="connsiteY235" fmla="*/ 1706841 h 5142778"/>
              <a:gd name="connsiteX236" fmla="*/ 1272616 w 5589240"/>
              <a:gd name="connsiteY236" fmla="*/ 1684263 h 5142778"/>
              <a:gd name="connsiteX237" fmla="*/ 1271956 w 5589240"/>
              <a:gd name="connsiteY237" fmla="*/ 1661605 h 5142778"/>
              <a:gd name="connsiteX238" fmla="*/ 1271170 w 5589240"/>
              <a:gd name="connsiteY238" fmla="*/ 1638868 h 5142778"/>
              <a:gd name="connsiteX239" fmla="*/ 1270256 w 5589240"/>
              <a:gd name="connsiteY239" fmla="*/ 1616053 h 5142778"/>
              <a:gd name="connsiteX240" fmla="*/ 1269215 w 5589240"/>
              <a:gd name="connsiteY240" fmla="*/ 1593157 h 5142778"/>
              <a:gd name="connsiteX241" fmla="*/ 1268044 w 5589240"/>
              <a:gd name="connsiteY241" fmla="*/ 1570181 h 5142778"/>
              <a:gd name="connsiteX242" fmla="*/ 1266744 w 5589240"/>
              <a:gd name="connsiteY242" fmla="*/ 1547124 h 5142778"/>
              <a:gd name="connsiteX243" fmla="*/ 1265314 w 5589240"/>
              <a:gd name="connsiteY243" fmla="*/ 1523985 h 5142778"/>
              <a:gd name="connsiteX244" fmla="*/ 1263753 w 5589240"/>
              <a:gd name="connsiteY244" fmla="*/ 1500764 h 5142778"/>
              <a:gd name="connsiteX245" fmla="*/ 1262060 w 5589240"/>
              <a:gd name="connsiteY245" fmla="*/ 1477461 h 5142778"/>
              <a:gd name="connsiteX246" fmla="*/ 1260234 w 5589240"/>
              <a:gd name="connsiteY246" fmla="*/ 1454074 h 5142778"/>
              <a:gd name="connsiteX247" fmla="*/ 1258276 w 5589240"/>
              <a:gd name="connsiteY247" fmla="*/ 1430604 h 5142778"/>
              <a:gd name="connsiteX248" fmla="*/ 1256182 w 5589240"/>
              <a:gd name="connsiteY248" fmla="*/ 1407049 h 5142778"/>
              <a:gd name="connsiteX249" fmla="*/ 1253955 w 5589240"/>
              <a:gd name="connsiteY249" fmla="*/ 1383410 h 5142778"/>
              <a:gd name="connsiteX250" fmla="*/ 1251592 w 5589240"/>
              <a:gd name="connsiteY250" fmla="*/ 1359685 h 5142778"/>
              <a:gd name="connsiteX251" fmla="*/ 1249092 w 5589240"/>
              <a:gd name="connsiteY251" fmla="*/ 1335873 h 5142778"/>
              <a:gd name="connsiteX252" fmla="*/ 1246456 w 5589240"/>
              <a:gd name="connsiteY252" fmla="*/ 1311977 h 5142778"/>
              <a:gd name="connsiteX253" fmla="*/ 1243681 w 5589240"/>
              <a:gd name="connsiteY253" fmla="*/ 1287992 h 5142778"/>
              <a:gd name="connsiteX254" fmla="*/ 1240769 w 5589240"/>
              <a:gd name="connsiteY254" fmla="*/ 1263921 h 5142778"/>
              <a:gd name="connsiteX255" fmla="*/ 1237716 w 5589240"/>
              <a:gd name="connsiteY255" fmla="*/ 1239761 h 5142778"/>
              <a:gd name="connsiteX256" fmla="*/ 1234524 w 5589240"/>
              <a:gd name="connsiteY256" fmla="*/ 1215513 h 5142778"/>
              <a:gd name="connsiteX257" fmla="*/ 1231190 w 5589240"/>
              <a:gd name="connsiteY257" fmla="*/ 1191176 h 5142778"/>
              <a:gd name="connsiteX258" fmla="*/ 1227715 w 5589240"/>
              <a:gd name="connsiteY258" fmla="*/ 1166749 h 5142778"/>
              <a:gd name="connsiteX259" fmla="*/ 1224099 w 5589240"/>
              <a:gd name="connsiteY259" fmla="*/ 1142232 h 5142778"/>
              <a:gd name="connsiteX260" fmla="*/ 1220339 w 5589240"/>
              <a:gd name="connsiteY260" fmla="*/ 1117624 h 5142778"/>
              <a:gd name="connsiteX261" fmla="*/ 1216434 w 5589240"/>
              <a:gd name="connsiteY261" fmla="*/ 1092925 h 5142778"/>
              <a:gd name="connsiteX262" fmla="*/ 1212386 w 5589240"/>
              <a:gd name="connsiteY262" fmla="*/ 1068134 h 5142778"/>
              <a:gd name="connsiteX263" fmla="*/ 1208192 w 5589240"/>
              <a:gd name="connsiteY263" fmla="*/ 1043251 h 5142778"/>
              <a:gd name="connsiteX264" fmla="*/ 1203852 w 5589240"/>
              <a:gd name="connsiteY264" fmla="*/ 1018274 h 5142778"/>
              <a:gd name="connsiteX265" fmla="*/ 1199365 w 5589240"/>
              <a:gd name="connsiteY265" fmla="*/ 993205 h 5142778"/>
              <a:gd name="connsiteX266" fmla="*/ 1194731 w 5589240"/>
              <a:gd name="connsiteY266" fmla="*/ 968042 h 5142778"/>
              <a:gd name="connsiteX267" fmla="*/ 1189948 w 5589240"/>
              <a:gd name="connsiteY267" fmla="*/ 942784 h 5142778"/>
              <a:gd name="connsiteX268" fmla="*/ 1185016 w 5589240"/>
              <a:gd name="connsiteY268" fmla="*/ 917431 h 5142778"/>
              <a:gd name="connsiteX269" fmla="*/ 1179934 w 5589240"/>
              <a:gd name="connsiteY269" fmla="*/ 891982 h 5142778"/>
              <a:gd name="connsiteX270" fmla="*/ 1174701 w 5589240"/>
              <a:gd name="connsiteY270" fmla="*/ 866438 h 5142778"/>
              <a:gd name="connsiteX271" fmla="*/ 1169317 w 5589240"/>
              <a:gd name="connsiteY271" fmla="*/ 840796 h 5142778"/>
              <a:gd name="connsiteX272" fmla="*/ 1163781 w 5589240"/>
              <a:gd name="connsiteY272" fmla="*/ 815058 h 5142778"/>
              <a:gd name="connsiteX273" fmla="*/ 1158092 w 5589240"/>
              <a:gd name="connsiteY273" fmla="*/ 789222 h 5142778"/>
              <a:gd name="connsiteX274" fmla="*/ 1152249 w 5589240"/>
              <a:gd name="connsiteY274" fmla="*/ 763287 h 5142778"/>
              <a:gd name="connsiteX275" fmla="*/ 1146253 w 5589240"/>
              <a:gd name="connsiteY275" fmla="*/ 737255 h 5142778"/>
              <a:gd name="connsiteX276" fmla="*/ 1140101 w 5589240"/>
              <a:gd name="connsiteY276" fmla="*/ 711122 h 5142778"/>
              <a:gd name="connsiteX277" fmla="*/ 1133793 w 5589240"/>
              <a:gd name="connsiteY277" fmla="*/ 684890 h 5142778"/>
              <a:gd name="connsiteX278" fmla="*/ 1127327 w 5589240"/>
              <a:gd name="connsiteY278" fmla="*/ 658557 h 5142778"/>
              <a:gd name="connsiteX279" fmla="*/ 1120705 w 5589240"/>
              <a:gd name="connsiteY279" fmla="*/ 632123 h 5142778"/>
              <a:gd name="connsiteX280" fmla="*/ 1113925 w 5589240"/>
              <a:gd name="connsiteY280" fmla="*/ 605589 h 5142778"/>
              <a:gd name="connsiteX281" fmla="*/ 1106986 w 5589240"/>
              <a:gd name="connsiteY281" fmla="*/ 578951 h 5142778"/>
              <a:gd name="connsiteX282" fmla="*/ 1099887 w 5589240"/>
              <a:gd name="connsiteY282" fmla="*/ 552212 h 5142778"/>
              <a:gd name="connsiteX283" fmla="*/ 1092628 w 5589240"/>
              <a:gd name="connsiteY283" fmla="*/ 525369 h 5142778"/>
              <a:gd name="connsiteX284" fmla="*/ 1085207 w 5589240"/>
              <a:gd name="connsiteY284" fmla="*/ 498423 h 5142778"/>
              <a:gd name="connsiteX285" fmla="*/ 1077624 w 5589240"/>
              <a:gd name="connsiteY285" fmla="*/ 471372 h 5142778"/>
              <a:gd name="connsiteX286" fmla="*/ 1069880 w 5589240"/>
              <a:gd name="connsiteY286" fmla="*/ 444217 h 5142778"/>
              <a:gd name="connsiteX287" fmla="*/ 1061971 w 5589240"/>
              <a:gd name="connsiteY287" fmla="*/ 416957 h 5142778"/>
              <a:gd name="connsiteX288" fmla="*/ 1053898 w 5589240"/>
              <a:gd name="connsiteY288" fmla="*/ 389591 h 5142778"/>
              <a:gd name="connsiteX289" fmla="*/ 1045660 w 5589240"/>
              <a:gd name="connsiteY289" fmla="*/ 362118 h 5142778"/>
              <a:gd name="connsiteX290" fmla="*/ 1037256 w 5589240"/>
              <a:gd name="connsiteY290" fmla="*/ 334538 h 5142778"/>
              <a:gd name="connsiteX291" fmla="*/ 1028686 w 5589240"/>
              <a:gd name="connsiteY291" fmla="*/ 306852 h 5142778"/>
              <a:gd name="connsiteX292" fmla="*/ 1019950 w 5589240"/>
              <a:gd name="connsiteY292" fmla="*/ 279057 h 5142778"/>
              <a:gd name="connsiteX293" fmla="*/ 1011045 w 5589240"/>
              <a:gd name="connsiteY293" fmla="*/ 251154 h 5142778"/>
              <a:gd name="connsiteX294" fmla="*/ 1001971 w 5589240"/>
              <a:gd name="connsiteY294" fmla="*/ 223142 h 5142778"/>
              <a:gd name="connsiteX295" fmla="*/ 992728 w 5589240"/>
              <a:gd name="connsiteY295" fmla="*/ 195020 h 5142778"/>
              <a:gd name="connsiteX296" fmla="*/ 983314 w 5589240"/>
              <a:gd name="connsiteY296" fmla="*/ 166788 h 5142778"/>
              <a:gd name="connsiteX297" fmla="*/ 973730 w 5589240"/>
              <a:gd name="connsiteY297" fmla="*/ 138446 h 5142778"/>
              <a:gd name="connsiteX298" fmla="*/ 963974 w 5589240"/>
              <a:gd name="connsiteY298" fmla="*/ 109992 h 5142778"/>
              <a:gd name="connsiteX299" fmla="*/ 954045 w 5589240"/>
              <a:gd name="connsiteY299" fmla="*/ 81427 h 5142778"/>
              <a:gd name="connsiteX300" fmla="*/ 943943 w 5589240"/>
              <a:gd name="connsiteY300" fmla="*/ 52750 h 5142778"/>
              <a:gd name="connsiteX301" fmla="*/ 933667 w 5589240"/>
              <a:gd name="connsiteY301"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Lst>
            <a:rect l="l" t="t" r="r" b="b"/>
            <a:pathLst>
              <a:path w="5589240" h="5142778">
                <a:moveTo>
                  <a:pt x="925004" y="0"/>
                </a:moveTo>
                <a:lnTo>
                  <a:pt x="1584176" y="0"/>
                </a:lnTo>
                <a:lnTo>
                  <a:pt x="1763212" y="0"/>
                </a:lnTo>
                <a:lnTo>
                  <a:pt x="5589240" y="0"/>
                </a:lnTo>
                <a:lnTo>
                  <a:pt x="5589240" y="4345781"/>
                </a:lnTo>
                <a:lnTo>
                  <a:pt x="5589238" y="4345781"/>
                </a:lnTo>
                <a:lnTo>
                  <a:pt x="5589238" y="4344165"/>
                </a:lnTo>
                <a:lnTo>
                  <a:pt x="5540450" y="4326824"/>
                </a:lnTo>
                <a:lnTo>
                  <a:pt x="5492379" y="4310591"/>
                </a:lnTo>
                <a:lnTo>
                  <a:pt x="5445012" y="4295447"/>
                </a:lnTo>
                <a:lnTo>
                  <a:pt x="5398338" y="4281374"/>
                </a:lnTo>
                <a:lnTo>
                  <a:pt x="5352340" y="4268353"/>
                </a:lnTo>
                <a:lnTo>
                  <a:pt x="5307008" y="4256365"/>
                </a:lnTo>
                <a:lnTo>
                  <a:pt x="5262327" y="4245394"/>
                </a:lnTo>
                <a:lnTo>
                  <a:pt x="5218286" y="4235421"/>
                </a:lnTo>
                <a:lnTo>
                  <a:pt x="5174871" y="4226427"/>
                </a:lnTo>
                <a:lnTo>
                  <a:pt x="5132068" y="4218394"/>
                </a:lnTo>
                <a:lnTo>
                  <a:pt x="5089864" y="4211304"/>
                </a:lnTo>
                <a:lnTo>
                  <a:pt x="5048250" y="4205138"/>
                </a:lnTo>
                <a:lnTo>
                  <a:pt x="5027658" y="4202397"/>
                </a:lnTo>
                <a:lnTo>
                  <a:pt x="5007207" y="4199880"/>
                </a:lnTo>
                <a:lnTo>
                  <a:pt x="4986898" y="4197584"/>
                </a:lnTo>
                <a:lnTo>
                  <a:pt x="4966726" y="4195509"/>
                </a:lnTo>
                <a:lnTo>
                  <a:pt x="4946692" y="4193650"/>
                </a:lnTo>
                <a:lnTo>
                  <a:pt x="4926792" y="4192007"/>
                </a:lnTo>
                <a:lnTo>
                  <a:pt x="4907028" y="4190577"/>
                </a:lnTo>
                <a:lnTo>
                  <a:pt x="4887393" y="4189358"/>
                </a:lnTo>
                <a:lnTo>
                  <a:pt x="4867891" y="4188346"/>
                </a:lnTo>
                <a:lnTo>
                  <a:pt x="4848516" y="4187541"/>
                </a:lnTo>
                <a:lnTo>
                  <a:pt x="4829270" y="4186940"/>
                </a:lnTo>
                <a:lnTo>
                  <a:pt x="4810148" y="4186540"/>
                </a:lnTo>
                <a:lnTo>
                  <a:pt x="4791151" y="4186339"/>
                </a:lnTo>
                <a:lnTo>
                  <a:pt x="4772275" y="4186336"/>
                </a:lnTo>
                <a:lnTo>
                  <a:pt x="4753521" y="4186526"/>
                </a:lnTo>
                <a:lnTo>
                  <a:pt x="4734884" y="4186909"/>
                </a:lnTo>
                <a:lnTo>
                  <a:pt x="4716367" y="4187483"/>
                </a:lnTo>
                <a:lnTo>
                  <a:pt x="4697964" y="4188243"/>
                </a:lnTo>
                <a:lnTo>
                  <a:pt x="4679676" y="4189190"/>
                </a:lnTo>
                <a:lnTo>
                  <a:pt x="4661500" y="4190320"/>
                </a:lnTo>
                <a:lnTo>
                  <a:pt x="4643435" y="4191630"/>
                </a:lnTo>
                <a:lnTo>
                  <a:pt x="4625479" y="4193119"/>
                </a:lnTo>
                <a:lnTo>
                  <a:pt x="4607631" y="4194785"/>
                </a:lnTo>
                <a:lnTo>
                  <a:pt x="4589889" y="4196625"/>
                </a:lnTo>
                <a:lnTo>
                  <a:pt x="4572251" y="4198636"/>
                </a:lnTo>
                <a:lnTo>
                  <a:pt x="4554716" y="4200817"/>
                </a:lnTo>
                <a:lnTo>
                  <a:pt x="4537282" y="4203166"/>
                </a:lnTo>
                <a:lnTo>
                  <a:pt x="4519948" y="4205679"/>
                </a:lnTo>
                <a:lnTo>
                  <a:pt x="4502712" y="4208355"/>
                </a:lnTo>
                <a:lnTo>
                  <a:pt x="4485571" y="4211191"/>
                </a:lnTo>
                <a:lnTo>
                  <a:pt x="4451572" y="4217335"/>
                </a:lnTo>
                <a:lnTo>
                  <a:pt x="4417939" y="4224094"/>
                </a:lnTo>
                <a:lnTo>
                  <a:pt x="4368146" y="4235344"/>
                </a:lnTo>
                <a:lnTo>
                  <a:pt x="4335369" y="4243558"/>
                </a:lnTo>
                <a:lnTo>
                  <a:pt x="4302911" y="4252322"/>
                </a:lnTo>
                <a:lnTo>
                  <a:pt x="4270761" y="4261618"/>
                </a:lnTo>
                <a:lnTo>
                  <a:pt x="4238903" y="4271428"/>
                </a:lnTo>
                <a:lnTo>
                  <a:pt x="4207327" y="4281734"/>
                </a:lnTo>
                <a:lnTo>
                  <a:pt x="4176018" y="4292517"/>
                </a:lnTo>
                <a:lnTo>
                  <a:pt x="4144964" y="4303758"/>
                </a:lnTo>
                <a:lnTo>
                  <a:pt x="4114151" y="4315440"/>
                </a:lnTo>
                <a:lnTo>
                  <a:pt x="4083566" y="4327545"/>
                </a:lnTo>
                <a:lnTo>
                  <a:pt x="4053198" y="4340054"/>
                </a:lnTo>
                <a:lnTo>
                  <a:pt x="4023031" y="4352948"/>
                </a:lnTo>
                <a:lnTo>
                  <a:pt x="3993054" y="4366210"/>
                </a:lnTo>
                <a:lnTo>
                  <a:pt x="3963254" y="4379822"/>
                </a:lnTo>
                <a:lnTo>
                  <a:pt x="3918855" y="4400854"/>
                </a:lnTo>
                <a:lnTo>
                  <a:pt x="3874780" y="4422570"/>
                </a:lnTo>
                <a:lnTo>
                  <a:pt x="3830984" y="4444908"/>
                </a:lnTo>
                <a:lnTo>
                  <a:pt x="3787424" y="4467805"/>
                </a:lnTo>
                <a:lnTo>
                  <a:pt x="3729634" y="4499099"/>
                </a:lnTo>
                <a:lnTo>
                  <a:pt x="3643361" y="4547383"/>
                </a:lnTo>
                <a:lnTo>
                  <a:pt x="3427694" y="4672140"/>
                </a:lnTo>
                <a:lnTo>
                  <a:pt x="3267070" y="4763822"/>
                </a:lnTo>
                <a:lnTo>
                  <a:pt x="3192696" y="4804607"/>
                </a:lnTo>
                <a:lnTo>
                  <a:pt x="3132387" y="4836560"/>
                </a:lnTo>
                <a:lnTo>
                  <a:pt x="3086616" y="4860036"/>
                </a:lnTo>
                <a:lnTo>
                  <a:pt x="3040332" y="4883024"/>
                </a:lnTo>
                <a:lnTo>
                  <a:pt x="2993492" y="4905462"/>
                </a:lnTo>
                <a:lnTo>
                  <a:pt x="2946052" y="4927290"/>
                </a:lnTo>
                <a:lnTo>
                  <a:pt x="2914070" y="4941472"/>
                </a:lnTo>
                <a:lnTo>
                  <a:pt x="2881789" y="4955337"/>
                </a:lnTo>
                <a:lnTo>
                  <a:pt x="2849196" y="4968866"/>
                </a:lnTo>
                <a:lnTo>
                  <a:pt x="2816278" y="4982041"/>
                </a:lnTo>
                <a:lnTo>
                  <a:pt x="2783021" y="4994845"/>
                </a:lnTo>
                <a:lnTo>
                  <a:pt x="2749413" y="5007258"/>
                </a:lnTo>
                <a:lnTo>
                  <a:pt x="2715440" y="5019263"/>
                </a:lnTo>
                <a:lnTo>
                  <a:pt x="2681090" y="5030841"/>
                </a:lnTo>
                <a:lnTo>
                  <a:pt x="2646349" y="5041974"/>
                </a:lnTo>
                <a:lnTo>
                  <a:pt x="2611205" y="5052643"/>
                </a:lnTo>
                <a:lnTo>
                  <a:pt x="2575645" y="5062831"/>
                </a:lnTo>
                <a:lnTo>
                  <a:pt x="2539655" y="5072519"/>
                </a:lnTo>
                <a:lnTo>
                  <a:pt x="2503222" y="5081689"/>
                </a:lnTo>
                <a:lnTo>
                  <a:pt x="2466334" y="5090323"/>
                </a:lnTo>
                <a:lnTo>
                  <a:pt x="2428977" y="5098402"/>
                </a:lnTo>
                <a:lnTo>
                  <a:pt x="2391138" y="5105908"/>
                </a:lnTo>
                <a:lnTo>
                  <a:pt x="2352805" y="5112824"/>
                </a:lnTo>
                <a:lnTo>
                  <a:pt x="2313964" y="5119129"/>
                </a:lnTo>
                <a:lnTo>
                  <a:pt x="2274602" y="5124807"/>
                </a:lnTo>
                <a:lnTo>
                  <a:pt x="2234707" y="5129839"/>
                </a:lnTo>
                <a:lnTo>
                  <a:pt x="2194264" y="5134207"/>
                </a:lnTo>
                <a:lnTo>
                  <a:pt x="2153262" y="5137893"/>
                </a:lnTo>
                <a:lnTo>
                  <a:pt x="2111687" y="5140877"/>
                </a:lnTo>
                <a:lnTo>
                  <a:pt x="2076318" y="5142778"/>
                </a:lnTo>
                <a:lnTo>
                  <a:pt x="1763212" y="5142778"/>
                </a:lnTo>
                <a:lnTo>
                  <a:pt x="1584176"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p:spPr>
      </p:pic>
      <p:sp>
        <p:nvSpPr>
          <p:cNvPr id="5" name="Title 5">
            <a:extLst/>
          </p:cNvPr>
          <p:cNvSpPr>
            <a:spLocks noGrp="1"/>
          </p:cNvSpPr>
          <p:nvPr>
            <p:ph type="title"/>
          </p:nvPr>
        </p:nvSpPr>
        <p:spPr>
          <a:xfrm>
            <a:off x="107505" y="267495"/>
            <a:ext cx="4248472" cy="720080"/>
          </a:xfrm>
        </p:spPr>
        <p:txBody>
          <a:bodyPr/>
          <a:lstStyle/>
          <a:p>
            <a:r>
              <a:rPr lang="en-GB" dirty="0"/>
              <a:t>AOB</a:t>
            </a:r>
            <a:br>
              <a:rPr lang="en-GB" dirty="0"/>
            </a:br>
            <a:br>
              <a:rPr lang="en-GB" dirty="0"/>
            </a:br>
            <a:br>
              <a:rPr lang="en-GB" dirty="0"/>
            </a:br>
            <a:endParaRPr lang="en-GB" dirty="0">
              <a:solidFill>
                <a:schemeClr val="tx1"/>
              </a:solidFill>
            </a:endParaRPr>
          </a:p>
        </p:txBody>
      </p:sp>
    </p:spTree>
    <p:extLst>
      <p:ext uri="{BB962C8B-B14F-4D97-AF65-F5344CB8AC3E}">
        <p14:creationId xmlns:p14="http://schemas.microsoft.com/office/powerpoint/2010/main" val="2210229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F15A67D2-6533-4EF9-87E7-408A5AB91AEE}"/>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l="12402" r="12402"/>
          <a:stretch>
            <a:fillRect/>
          </a:stretch>
        </p:blipFill>
        <p:spPr/>
      </p:pic>
      <p:sp>
        <p:nvSpPr>
          <p:cNvPr id="6" name="Rectangle 5">
            <a:extLst>
              <a:ext uri="{FF2B5EF4-FFF2-40B4-BE49-F238E27FC236}">
                <a16:creationId xmlns:a16="http://schemas.microsoft.com/office/drawing/2014/main" id="{901A6D01-10D9-4EBB-B563-2A96FFEC9E0F}"/>
              </a:ext>
            </a:extLst>
          </p:cNvPr>
          <p:cNvSpPr/>
          <p:nvPr/>
        </p:nvSpPr>
        <p:spPr>
          <a:xfrm>
            <a:off x="9419215" y="2549178"/>
            <a:ext cx="1752087" cy="98040"/>
          </a:xfrm>
          <a:prstGeom prst="rect">
            <a:avLst/>
          </a:prstGeom>
          <a:solidFill>
            <a:schemeClr val="bg1">
              <a:lumMod val="95000"/>
            </a:schemeClr>
          </a:solidFill>
        </p:spPr>
        <p:txBody>
          <a:bodyPr wrap="square" lIns="0" tIns="0" rIns="0" bIns="0" rtlCol="0" anchor="ctr">
            <a:spAutoFit/>
          </a:bodyPr>
          <a:lstStyle/>
          <a:p>
            <a:r>
              <a:rPr lang="en-GB" sz="637" dirty="0">
                <a:cs typeface="Arial" panose="020B0604020202020204" pitchFamily="34" charset="0"/>
                <a:hlinkClick r:id="rId3"/>
              </a:rPr>
              <a:t>https://nationalgrid.onbrandcloud.com/login/</a:t>
            </a:r>
            <a:endParaRPr lang="en-GB" sz="637" dirty="0">
              <a:cs typeface="Arial" panose="020B0604020202020204" pitchFamily="34" charset="0"/>
            </a:endParaRPr>
          </a:p>
        </p:txBody>
      </p:sp>
      <p:sp>
        <p:nvSpPr>
          <p:cNvPr id="7" name="Title 23">
            <a:extLst>
              <a:ext uri="{FF2B5EF4-FFF2-40B4-BE49-F238E27FC236}">
                <a16:creationId xmlns:a16="http://schemas.microsoft.com/office/drawing/2014/main" id="{3CA4D46D-A669-46DA-A93E-1C9EEDD1E0CA}"/>
              </a:ext>
            </a:extLst>
          </p:cNvPr>
          <p:cNvSpPr txBox="1">
            <a:spLocks/>
          </p:cNvSpPr>
          <p:nvPr/>
        </p:nvSpPr>
        <p:spPr>
          <a:xfrm>
            <a:off x="6516216" y="123478"/>
            <a:ext cx="2232248" cy="864096"/>
          </a:xfrm>
          <a:prstGeom prst="rect">
            <a:avLst/>
          </a:prstGeom>
        </p:spPr>
        <p:txBody>
          <a:bodyPr vert="horz" wrap="square" lIns="0" tIns="0" rIns="0" bIns="0" rtlCol="0" anchor="t">
            <a:noAutofit/>
          </a:bodyPr>
          <a:lstStyle>
            <a:lvl1pPr>
              <a:lnSpc>
                <a:spcPct val="80000"/>
              </a:lnSpc>
              <a:defRPr sz="2400" b="1">
                <a:solidFill>
                  <a:schemeClr val="accent1"/>
                </a:solidFill>
                <a:latin typeface="+mj-lt"/>
                <a:ea typeface="+mj-ea"/>
                <a:cs typeface="+mj-cs"/>
              </a:defRPr>
            </a:lvl1pPr>
          </a:lstStyle>
          <a:p>
            <a:pPr defTabSz="914400"/>
            <a:r>
              <a:rPr lang="en-GB" kern="0" dirty="0"/>
              <a:t>Panel Minutes </a:t>
            </a:r>
          </a:p>
          <a:p>
            <a:pPr defTabSz="914400"/>
            <a:r>
              <a:rPr lang="en-GB" kern="0" dirty="0"/>
              <a:t>30 August 2019 and 12 September 2019</a:t>
            </a:r>
            <a:br>
              <a:rPr lang="en-GB" kern="0" dirty="0"/>
            </a:br>
            <a:endParaRPr lang="en-GB" kern="0" dirty="0"/>
          </a:p>
        </p:txBody>
      </p:sp>
    </p:spTree>
    <p:extLst>
      <p:ext uri="{BB962C8B-B14F-4D97-AF65-F5344CB8AC3E}">
        <p14:creationId xmlns:p14="http://schemas.microsoft.com/office/powerpoint/2010/main" val="222493007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a:xfrm>
            <a:off x="179512" y="195486"/>
            <a:ext cx="6337076" cy="295466"/>
          </a:xfrm>
        </p:spPr>
        <p:txBody>
          <a:bodyPr/>
          <a:lstStyle/>
          <a:p>
            <a:r>
              <a:rPr lang="en-GB" altLang="en-US" sz="2800" dirty="0"/>
              <a:t>Next Panel Meeting </a:t>
            </a:r>
          </a:p>
        </p:txBody>
      </p:sp>
      <p:sp>
        <p:nvSpPr>
          <p:cNvPr id="90115" name="Slide Number Placeholder 2"/>
          <p:cNvSpPr>
            <a:spLocks noGrp="1"/>
          </p:cNvSpPr>
          <p:nvPr>
            <p:ph type="sldNum" sz="quarter" idx="12"/>
          </p:nvPr>
        </p:nvSpPr>
        <p:spPr>
          <a:noFill/>
        </p:spPr>
        <p:txBody>
          <a:bodyPr/>
          <a:lstStyle>
            <a:lvl1pPr>
              <a:spcAft>
                <a:spcPct val="50000"/>
              </a:spcAft>
              <a:buClr>
                <a:srgbClr val="0079C1"/>
              </a:buClr>
              <a:buFont typeface="Wingdings 2" panose="05020102010507070707" pitchFamily="18" charset="2"/>
              <a:buChar char="¾"/>
              <a:defRPr sz="1800">
                <a:solidFill>
                  <a:schemeClr val="tx2"/>
                </a:solidFill>
                <a:latin typeface="Arial" panose="020B0604020202020204" pitchFamily="34" charset="0"/>
                <a:ea typeface="MS PGothic" panose="020B0600070205080204" pitchFamily="34" charset="-128"/>
              </a:defRPr>
            </a:lvl1pPr>
            <a:lvl2pPr marL="557199" indent="-214308">
              <a:spcAft>
                <a:spcPct val="50000"/>
              </a:spcAft>
              <a:buClr>
                <a:srgbClr val="0079C1"/>
              </a:buClr>
              <a:buFont typeface="Wingdings 2" panose="05020102010507070707" pitchFamily="18" charset="2"/>
              <a:buChar char="¾"/>
              <a:defRPr sz="1650">
                <a:solidFill>
                  <a:schemeClr val="tx2"/>
                </a:solidFill>
                <a:latin typeface="Arial" panose="020B0604020202020204" pitchFamily="34" charset="0"/>
                <a:ea typeface="MS PGothic" panose="020B0600070205080204" pitchFamily="34" charset="-128"/>
              </a:defRPr>
            </a:lvl2pPr>
            <a:lvl3pPr marL="857228" indent="-171446">
              <a:spcAft>
                <a:spcPct val="50000"/>
              </a:spcAft>
              <a:buClr>
                <a:srgbClr val="0079C1"/>
              </a:buClr>
              <a:buFont typeface="Wingdings 2" panose="05020102010507070707" pitchFamily="18" charset="2"/>
              <a:buChar char="¾"/>
              <a:defRPr sz="1500">
                <a:solidFill>
                  <a:schemeClr val="tx2"/>
                </a:solidFill>
                <a:latin typeface="Arial" panose="020B0604020202020204" pitchFamily="34" charset="0"/>
                <a:ea typeface="MS PGothic" panose="020B0600070205080204" pitchFamily="34" charset="-128"/>
              </a:defRPr>
            </a:lvl3pPr>
            <a:lvl4pPr marL="1200120" indent="-171446">
              <a:spcAft>
                <a:spcPct val="50000"/>
              </a:spcAft>
              <a:buClr>
                <a:srgbClr val="0079C1"/>
              </a:buClr>
              <a:buFont typeface="Wingdings 2" panose="05020102010507070707" pitchFamily="18" charset="2"/>
              <a:buChar char="¾"/>
              <a:defRPr>
                <a:solidFill>
                  <a:schemeClr val="tx2"/>
                </a:solidFill>
                <a:latin typeface="Arial" panose="020B0604020202020204" pitchFamily="34" charset="0"/>
                <a:ea typeface="MS PGothic" panose="020B0600070205080204" pitchFamily="34" charset="-128"/>
              </a:defRPr>
            </a:lvl4pPr>
            <a:lvl5pPr marL="1543012" indent="-171446">
              <a:spcAft>
                <a:spcPct val="50000"/>
              </a:spcAft>
              <a:buClr>
                <a:srgbClr val="0079C1"/>
              </a:buClr>
              <a:buFont typeface="Wingdings 2" panose="05020102010507070707" pitchFamily="18" charset="2"/>
              <a:buChar char="¾"/>
              <a:defRPr sz="1200">
                <a:solidFill>
                  <a:schemeClr val="tx2"/>
                </a:solidFill>
                <a:latin typeface="Arial" panose="020B0604020202020204" pitchFamily="34" charset="0"/>
                <a:ea typeface="MS PGothic" panose="020B0600070205080204" pitchFamily="34" charset="-128"/>
              </a:defRPr>
            </a:lvl5pPr>
            <a:lvl6pPr marL="1885903" indent="-171446" eaLnBrk="0" fontAlgn="base" hangingPunct="0">
              <a:spcBef>
                <a:spcPct val="0"/>
              </a:spcBef>
              <a:spcAft>
                <a:spcPct val="50000"/>
              </a:spcAft>
              <a:buClr>
                <a:srgbClr val="0079C1"/>
              </a:buClr>
              <a:buFont typeface="Wingdings 2" panose="05020102010507070707" pitchFamily="18" charset="2"/>
              <a:buChar char="¾"/>
              <a:defRPr sz="1200">
                <a:solidFill>
                  <a:schemeClr val="tx2"/>
                </a:solidFill>
                <a:latin typeface="Arial" panose="020B0604020202020204" pitchFamily="34" charset="0"/>
                <a:ea typeface="MS PGothic" panose="020B0600070205080204" pitchFamily="34" charset="-128"/>
              </a:defRPr>
            </a:lvl6pPr>
            <a:lvl7pPr marL="2228795" indent="-171446" eaLnBrk="0" fontAlgn="base" hangingPunct="0">
              <a:spcBef>
                <a:spcPct val="0"/>
              </a:spcBef>
              <a:spcAft>
                <a:spcPct val="50000"/>
              </a:spcAft>
              <a:buClr>
                <a:srgbClr val="0079C1"/>
              </a:buClr>
              <a:buFont typeface="Wingdings 2" panose="05020102010507070707" pitchFamily="18" charset="2"/>
              <a:buChar char="¾"/>
              <a:defRPr sz="1200">
                <a:solidFill>
                  <a:schemeClr val="tx2"/>
                </a:solidFill>
                <a:latin typeface="Arial" panose="020B0604020202020204" pitchFamily="34" charset="0"/>
                <a:ea typeface="MS PGothic" panose="020B0600070205080204" pitchFamily="34" charset="-128"/>
              </a:defRPr>
            </a:lvl7pPr>
            <a:lvl8pPr marL="2571686" indent="-171446" eaLnBrk="0" fontAlgn="base" hangingPunct="0">
              <a:spcBef>
                <a:spcPct val="0"/>
              </a:spcBef>
              <a:spcAft>
                <a:spcPct val="50000"/>
              </a:spcAft>
              <a:buClr>
                <a:srgbClr val="0079C1"/>
              </a:buClr>
              <a:buFont typeface="Wingdings 2" panose="05020102010507070707" pitchFamily="18" charset="2"/>
              <a:buChar char="¾"/>
              <a:defRPr sz="1200">
                <a:solidFill>
                  <a:schemeClr val="tx2"/>
                </a:solidFill>
                <a:latin typeface="Arial" panose="020B0604020202020204" pitchFamily="34" charset="0"/>
                <a:ea typeface="MS PGothic" panose="020B0600070205080204" pitchFamily="34" charset="-128"/>
              </a:defRPr>
            </a:lvl8pPr>
            <a:lvl9pPr marL="2914577" indent="-171446" eaLnBrk="0" fontAlgn="base" hangingPunct="0">
              <a:spcBef>
                <a:spcPct val="0"/>
              </a:spcBef>
              <a:spcAft>
                <a:spcPct val="50000"/>
              </a:spcAft>
              <a:buClr>
                <a:srgbClr val="0079C1"/>
              </a:buClr>
              <a:buFont typeface="Wingdings 2" panose="05020102010507070707" pitchFamily="18" charset="2"/>
              <a:buChar char="¾"/>
              <a:defRPr sz="1200">
                <a:solidFill>
                  <a:schemeClr val="tx2"/>
                </a:solidFill>
                <a:latin typeface="Arial" panose="020B0604020202020204" pitchFamily="34" charset="0"/>
                <a:ea typeface="MS PGothic" panose="020B0600070205080204" pitchFamily="34" charset="-128"/>
              </a:defRPr>
            </a:lvl9pPr>
          </a:lstStyle>
          <a:p>
            <a:pPr>
              <a:spcAft>
                <a:spcPct val="0"/>
              </a:spcAft>
              <a:buClrTx/>
              <a:buFontTx/>
              <a:buNone/>
            </a:pPr>
            <a:r>
              <a:rPr lang="en-US" altLang="en-US" sz="900" dirty="0">
                <a:solidFill>
                  <a:srgbClr val="0079C1"/>
                </a:solidFill>
              </a:rPr>
              <a:t> </a:t>
            </a:r>
          </a:p>
        </p:txBody>
      </p:sp>
      <p:sp>
        <p:nvSpPr>
          <p:cNvPr id="2" name="TextBox 1"/>
          <p:cNvSpPr txBox="1"/>
          <p:nvPr/>
        </p:nvSpPr>
        <p:spPr>
          <a:xfrm>
            <a:off x="182596" y="773073"/>
            <a:ext cx="8280920" cy="2123658"/>
          </a:xfrm>
          <a:prstGeom prst="rect">
            <a:avLst/>
          </a:prstGeom>
          <a:noFill/>
        </p:spPr>
        <p:txBody>
          <a:bodyPr wrap="square" lIns="0" tIns="0" rIns="0" bIns="0" rtlCol="0">
            <a:spAutoFit/>
          </a:bodyPr>
          <a:lstStyle/>
          <a:p>
            <a:pPr algn="l"/>
            <a:r>
              <a:rPr lang="en-GB" sz="2000" b="1" dirty="0"/>
              <a:t>10am on 25 October 2019 at Faraday House, Warwick, CV346DA</a:t>
            </a:r>
          </a:p>
          <a:p>
            <a:pPr algn="l"/>
            <a:endParaRPr lang="en-GB" sz="2000" dirty="0">
              <a:highlight>
                <a:srgbClr val="FFFF00"/>
              </a:highlight>
            </a:endParaRPr>
          </a:p>
          <a:p>
            <a:pPr algn="l"/>
            <a:r>
              <a:rPr lang="en-GB" sz="2000" b="1" dirty="0"/>
              <a:t>Modification Proposals to be submitted by 10 October 2019 </a:t>
            </a:r>
          </a:p>
          <a:p>
            <a:pPr algn="l"/>
            <a:endParaRPr lang="en-GB" sz="2000" b="1" dirty="0"/>
          </a:p>
          <a:p>
            <a:pPr algn="l"/>
            <a:r>
              <a:rPr lang="en-GB" sz="2000" b="1" dirty="0"/>
              <a:t>Papers Day – 17 October 2019</a:t>
            </a:r>
          </a:p>
          <a:p>
            <a:pPr algn="l"/>
            <a:endParaRPr lang="en-GB" sz="2000" b="1" dirty="0"/>
          </a:p>
          <a:p>
            <a:pPr algn="l"/>
            <a:endParaRPr lang="en-GB" sz="1800" b="1" dirty="0"/>
          </a:p>
        </p:txBody>
      </p:sp>
    </p:spTree>
    <p:extLst>
      <p:ext uri="{BB962C8B-B14F-4D97-AF65-F5344CB8AC3E}">
        <p14:creationId xmlns:p14="http://schemas.microsoft.com/office/powerpoint/2010/main" val="197621857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1E4C02E-A8B9-4488-9D84-2618BA396364}"/>
              </a:ext>
            </a:extLst>
          </p:cNvPr>
          <p:cNvPicPr>
            <a:picLocks noGrp="1" noChangeAspect="1"/>
          </p:cNvPicPr>
          <p:nvPr>
            <p:ph type="pic" sz="quarter" idx="18"/>
          </p:nvPr>
        </p:nvPicPr>
        <p:blipFill rotWithShape="1">
          <a:blip r:embed="rId2">
            <a:extLst>
              <a:ext uri="{28A0092B-C50C-407E-A947-70E740481C1C}">
                <a14:useLocalDpi xmlns:a14="http://schemas.microsoft.com/office/drawing/2010/main" val="0"/>
              </a:ext>
            </a:extLst>
          </a:blip>
          <a:srcRect l="9324" r="9324"/>
          <a:stretch/>
        </p:blipFill>
        <p:spPr/>
      </p:pic>
      <p:sp>
        <p:nvSpPr>
          <p:cNvPr id="12" name="Rectangle 11">
            <a:extLst>
              <a:ext uri="{FF2B5EF4-FFF2-40B4-BE49-F238E27FC236}">
                <a16:creationId xmlns:a16="http://schemas.microsoft.com/office/drawing/2014/main" id="{45893458-BB27-4306-B44E-55E6F4694536}"/>
              </a:ext>
            </a:extLst>
          </p:cNvPr>
          <p:cNvSpPr/>
          <p:nvPr/>
        </p:nvSpPr>
        <p:spPr>
          <a:xfrm>
            <a:off x="9350411" y="2368429"/>
            <a:ext cx="1729185" cy="92333"/>
          </a:xfrm>
          <a:prstGeom prst="rect">
            <a:avLst/>
          </a:prstGeom>
          <a:solidFill>
            <a:schemeClr val="bg1">
              <a:lumMod val="95000"/>
            </a:schemeClr>
          </a:solidFill>
        </p:spPr>
        <p:txBody>
          <a:bodyPr wrap="square" lIns="0" tIns="0" rIns="0" bIns="0" rtlCol="0" anchor="ctr">
            <a:spAutoFit/>
          </a:bodyPr>
          <a:lstStyle/>
          <a:p>
            <a:r>
              <a:rPr lang="en-GB" sz="600" dirty="0">
                <a:cs typeface="Arial" panose="020B0604020202020204" pitchFamily="34" charset="0"/>
                <a:hlinkClick r:id="rId3"/>
              </a:rPr>
              <a:t>https://nationalgrid.onbrandcloud.com/login/</a:t>
            </a:r>
            <a:endParaRPr lang="en-GB" sz="600" dirty="0">
              <a:cs typeface="Arial" panose="020B0604020202020204" pitchFamily="34" charset="0"/>
            </a:endParaRPr>
          </a:p>
        </p:txBody>
      </p:sp>
      <p:sp>
        <p:nvSpPr>
          <p:cNvPr id="7" name="Title 20">
            <a:extLst/>
          </p:cNvPr>
          <p:cNvSpPr txBox="1">
            <a:spLocks/>
          </p:cNvSpPr>
          <p:nvPr/>
        </p:nvSpPr>
        <p:spPr>
          <a:xfrm>
            <a:off x="107504" y="267494"/>
            <a:ext cx="2880320" cy="432048"/>
          </a:xfrm>
          <a:prstGeom prst="rect">
            <a:avLst/>
          </a:prstGeom>
        </p:spPr>
        <p:txBody>
          <a:bodyPr vert="horz" wrap="square" lIns="0" tIns="0" rIns="0" bIns="0" rtlCol="0" anchor="t">
            <a:noAutofit/>
          </a:bodyPr>
          <a:lstStyle>
            <a:lvl1pPr eaLnBrk="1" hangingPunct="1">
              <a:lnSpc>
                <a:spcPct val="80000"/>
              </a:lnSpc>
              <a:defRPr sz="1800" b="1">
                <a:solidFill>
                  <a:schemeClr val="accent1"/>
                </a:solidFill>
                <a:latin typeface="+mj-lt"/>
                <a:ea typeface="+mj-ea"/>
                <a:cs typeface="+mj-cs"/>
              </a:defRPr>
            </a:lvl1pPr>
          </a:lstStyle>
          <a:p>
            <a:pPr defTabSz="914378"/>
            <a:r>
              <a:rPr lang="en-GB" sz="2400" kern="0" dirty="0"/>
              <a:t>Close and Lunch</a:t>
            </a:r>
            <a:br>
              <a:rPr lang="en-GB" kern="0" dirty="0"/>
            </a:br>
            <a:br>
              <a:rPr lang="en-GB" kern="0" dirty="0"/>
            </a:br>
            <a:br>
              <a:rPr lang="en-GB" kern="0" dirty="0"/>
            </a:br>
            <a:endParaRPr lang="en-GB" kern="0" dirty="0"/>
          </a:p>
        </p:txBody>
      </p:sp>
      <p:pic>
        <p:nvPicPr>
          <p:cNvPr id="6" name="Picture Placeholder 4">
            <a:extLst/>
          </p:cNvPr>
          <p:cNvPicPr>
            <a:picLocks noGrp="1" noChangeAspect="1"/>
          </p:cNvPicPr>
          <p:nvPr>
            <p:ph type="pic" sz="quarter" idx="4294967295"/>
          </p:nvPr>
        </p:nvPicPr>
        <p:blipFill rotWithShape="1">
          <a:blip r:embed="rId2">
            <a:extLst>
              <a:ext uri="{28A0092B-C50C-407E-A947-70E740481C1C}">
                <a14:useLocalDpi xmlns:a14="http://schemas.microsoft.com/office/drawing/2010/main" val="0"/>
              </a:ext>
            </a:extLst>
          </a:blip>
          <a:srcRect l="9324" r="9324"/>
          <a:stretch/>
        </p:blipFill>
        <p:spPr>
          <a:xfrm>
            <a:off x="1691680" y="0"/>
            <a:ext cx="7452320" cy="5142778"/>
          </a:xfrm>
          <a:custGeom>
            <a:avLst/>
            <a:gdLst>
              <a:gd name="connsiteX0" fmla="*/ 925004 w 5589240"/>
              <a:gd name="connsiteY0" fmla="*/ 0 h 5142778"/>
              <a:gd name="connsiteX1" fmla="*/ 1584176 w 5589240"/>
              <a:gd name="connsiteY1" fmla="*/ 0 h 5142778"/>
              <a:gd name="connsiteX2" fmla="*/ 1763212 w 5589240"/>
              <a:gd name="connsiteY2" fmla="*/ 0 h 5142778"/>
              <a:gd name="connsiteX3" fmla="*/ 5589240 w 5589240"/>
              <a:gd name="connsiteY3" fmla="*/ 0 h 5142778"/>
              <a:gd name="connsiteX4" fmla="*/ 5589240 w 5589240"/>
              <a:gd name="connsiteY4" fmla="*/ 4345781 h 5142778"/>
              <a:gd name="connsiteX5" fmla="*/ 5589238 w 5589240"/>
              <a:gd name="connsiteY5" fmla="*/ 4345781 h 5142778"/>
              <a:gd name="connsiteX6" fmla="*/ 5589238 w 5589240"/>
              <a:gd name="connsiteY6" fmla="*/ 4344165 h 5142778"/>
              <a:gd name="connsiteX7" fmla="*/ 5540450 w 5589240"/>
              <a:gd name="connsiteY7" fmla="*/ 4326824 h 5142778"/>
              <a:gd name="connsiteX8" fmla="*/ 5492379 w 5589240"/>
              <a:gd name="connsiteY8" fmla="*/ 4310591 h 5142778"/>
              <a:gd name="connsiteX9" fmla="*/ 5445012 w 5589240"/>
              <a:gd name="connsiteY9" fmla="*/ 4295447 h 5142778"/>
              <a:gd name="connsiteX10" fmla="*/ 5398338 w 5589240"/>
              <a:gd name="connsiteY10" fmla="*/ 4281374 h 5142778"/>
              <a:gd name="connsiteX11" fmla="*/ 5352340 w 5589240"/>
              <a:gd name="connsiteY11" fmla="*/ 4268353 h 5142778"/>
              <a:gd name="connsiteX12" fmla="*/ 5307008 w 5589240"/>
              <a:gd name="connsiteY12" fmla="*/ 4256365 h 5142778"/>
              <a:gd name="connsiteX13" fmla="*/ 5262327 w 5589240"/>
              <a:gd name="connsiteY13" fmla="*/ 4245394 h 5142778"/>
              <a:gd name="connsiteX14" fmla="*/ 5218286 w 5589240"/>
              <a:gd name="connsiteY14" fmla="*/ 4235421 h 5142778"/>
              <a:gd name="connsiteX15" fmla="*/ 5174871 w 5589240"/>
              <a:gd name="connsiteY15" fmla="*/ 4226427 h 5142778"/>
              <a:gd name="connsiteX16" fmla="*/ 5132068 w 5589240"/>
              <a:gd name="connsiteY16" fmla="*/ 4218394 h 5142778"/>
              <a:gd name="connsiteX17" fmla="*/ 5089864 w 5589240"/>
              <a:gd name="connsiteY17" fmla="*/ 4211304 h 5142778"/>
              <a:gd name="connsiteX18" fmla="*/ 5048250 w 5589240"/>
              <a:gd name="connsiteY18" fmla="*/ 4205138 h 5142778"/>
              <a:gd name="connsiteX19" fmla="*/ 5027658 w 5589240"/>
              <a:gd name="connsiteY19" fmla="*/ 4202397 h 5142778"/>
              <a:gd name="connsiteX20" fmla="*/ 5007207 w 5589240"/>
              <a:gd name="connsiteY20" fmla="*/ 4199880 h 5142778"/>
              <a:gd name="connsiteX21" fmla="*/ 4986898 w 5589240"/>
              <a:gd name="connsiteY21" fmla="*/ 4197584 h 5142778"/>
              <a:gd name="connsiteX22" fmla="*/ 4966726 w 5589240"/>
              <a:gd name="connsiteY22" fmla="*/ 4195509 h 5142778"/>
              <a:gd name="connsiteX23" fmla="*/ 4946692 w 5589240"/>
              <a:gd name="connsiteY23" fmla="*/ 4193650 h 5142778"/>
              <a:gd name="connsiteX24" fmla="*/ 4926792 w 5589240"/>
              <a:gd name="connsiteY24" fmla="*/ 4192007 h 5142778"/>
              <a:gd name="connsiteX25" fmla="*/ 4907028 w 5589240"/>
              <a:gd name="connsiteY25" fmla="*/ 4190577 h 5142778"/>
              <a:gd name="connsiteX26" fmla="*/ 4887393 w 5589240"/>
              <a:gd name="connsiteY26" fmla="*/ 4189358 h 5142778"/>
              <a:gd name="connsiteX27" fmla="*/ 4867891 w 5589240"/>
              <a:gd name="connsiteY27" fmla="*/ 4188346 h 5142778"/>
              <a:gd name="connsiteX28" fmla="*/ 4848516 w 5589240"/>
              <a:gd name="connsiteY28" fmla="*/ 4187541 h 5142778"/>
              <a:gd name="connsiteX29" fmla="*/ 4829270 w 5589240"/>
              <a:gd name="connsiteY29" fmla="*/ 4186940 h 5142778"/>
              <a:gd name="connsiteX30" fmla="*/ 4810148 w 5589240"/>
              <a:gd name="connsiteY30" fmla="*/ 4186540 h 5142778"/>
              <a:gd name="connsiteX31" fmla="*/ 4791151 w 5589240"/>
              <a:gd name="connsiteY31" fmla="*/ 4186339 h 5142778"/>
              <a:gd name="connsiteX32" fmla="*/ 4772275 w 5589240"/>
              <a:gd name="connsiteY32" fmla="*/ 4186336 h 5142778"/>
              <a:gd name="connsiteX33" fmla="*/ 4753521 w 5589240"/>
              <a:gd name="connsiteY33" fmla="*/ 4186526 h 5142778"/>
              <a:gd name="connsiteX34" fmla="*/ 4734884 w 5589240"/>
              <a:gd name="connsiteY34" fmla="*/ 4186909 h 5142778"/>
              <a:gd name="connsiteX35" fmla="*/ 4716367 w 5589240"/>
              <a:gd name="connsiteY35" fmla="*/ 4187483 h 5142778"/>
              <a:gd name="connsiteX36" fmla="*/ 4697964 w 5589240"/>
              <a:gd name="connsiteY36" fmla="*/ 4188243 h 5142778"/>
              <a:gd name="connsiteX37" fmla="*/ 4679676 w 5589240"/>
              <a:gd name="connsiteY37" fmla="*/ 4189190 h 5142778"/>
              <a:gd name="connsiteX38" fmla="*/ 4661500 w 5589240"/>
              <a:gd name="connsiteY38" fmla="*/ 4190320 h 5142778"/>
              <a:gd name="connsiteX39" fmla="*/ 4643435 w 5589240"/>
              <a:gd name="connsiteY39" fmla="*/ 4191630 h 5142778"/>
              <a:gd name="connsiteX40" fmla="*/ 4625479 w 5589240"/>
              <a:gd name="connsiteY40" fmla="*/ 4193119 h 5142778"/>
              <a:gd name="connsiteX41" fmla="*/ 4607631 w 5589240"/>
              <a:gd name="connsiteY41" fmla="*/ 4194785 h 5142778"/>
              <a:gd name="connsiteX42" fmla="*/ 4589889 w 5589240"/>
              <a:gd name="connsiteY42" fmla="*/ 4196625 h 5142778"/>
              <a:gd name="connsiteX43" fmla="*/ 4572251 w 5589240"/>
              <a:gd name="connsiteY43" fmla="*/ 4198636 h 5142778"/>
              <a:gd name="connsiteX44" fmla="*/ 4554716 w 5589240"/>
              <a:gd name="connsiteY44" fmla="*/ 4200817 h 5142778"/>
              <a:gd name="connsiteX45" fmla="*/ 4537282 w 5589240"/>
              <a:gd name="connsiteY45" fmla="*/ 4203166 h 5142778"/>
              <a:gd name="connsiteX46" fmla="*/ 4519948 w 5589240"/>
              <a:gd name="connsiteY46" fmla="*/ 4205679 h 5142778"/>
              <a:gd name="connsiteX47" fmla="*/ 4502712 w 5589240"/>
              <a:gd name="connsiteY47" fmla="*/ 4208355 h 5142778"/>
              <a:gd name="connsiteX48" fmla="*/ 4485571 w 5589240"/>
              <a:gd name="connsiteY48" fmla="*/ 4211191 h 5142778"/>
              <a:gd name="connsiteX49" fmla="*/ 4451572 w 5589240"/>
              <a:gd name="connsiteY49" fmla="*/ 4217335 h 5142778"/>
              <a:gd name="connsiteX50" fmla="*/ 4417939 w 5589240"/>
              <a:gd name="connsiteY50" fmla="*/ 4224094 h 5142778"/>
              <a:gd name="connsiteX51" fmla="*/ 4368146 w 5589240"/>
              <a:gd name="connsiteY51" fmla="*/ 4235344 h 5142778"/>
              <a:gd name="connsiteX52" fmla="*/ 4335369 w 5589240"/>
              <a:gd name="connsiteY52" fmla="*/ 4243558 h 5142778"/>
              <a:gd name="connsiteX53" fmla="*/ 4302911 w 5589240"/>
              <a:gd name="connsiteY53" fmla="*/ 4252322 h 5142778"/>
              <a:gd name="connsiteX54" fmla="*/ 4270761 w 5589240"/>
              <a:gd name="connsiteY54" fmla="*/ 4261618 h 5142778"/>
              <a:gd name="connsiteX55" fmla="*/ 4238903 w 5589240"/>
              <a:gd name="connsiteY55" fmla="*/ 4271428 h 5142778"/>
              <a:gd name="connsiteX56" fmla="*/ 4207327 w 5589240"/>
              <a:gd name="connsiteY56" fmla="*/ 4281734 h 5142778"/>
              <a:gd name="connsiteX57" fmla="*/ 4176018 w 5589240"/>
              <a:gd name="connsiteY57" fmla="*/ 4292517 h 5142778"/>
              <a:gd name="connsiteX58" fmla="*/ 4144964 w 5589240"/>
              <a:gd name="connsiteY58" fmla="*/ 4303758 h 5142778"/>
              <a:gd name="connsiteX59" fmla="*/ 4114151 w 5589240"/>
              <a:gd name="connsiteY59" fmla="*/ 4315440 h 5142778"/>
              <a:gd name="connsiteX60" fmla="*/ 4083566 w 5589240"/>
              <a:gd name="connsiteY60" fmla="*/ 4327545 h 5142778"/>
              <a:gd name="connsiteX61" fmla="*/ 4053198 w 5589240"/>
              <a:gd name="connsiteY61" fmla="*/ 4340054 h 5142778"/>
              <a:gd name="connsiteX62" fmla="*/ 4023031 w 5589240"/>
              <a:gd name="connsiteY62" fmla="*/ 4352948 h 5142778"/>
              <a:gd name="connsiteX63" fmla="*/ 3993054 w 5589240"/>
              <a:gd name="connsiteY63" fmla="*/ 4366210 h 5142778"/>
              <a:gd name="connsiteX64" fmla="*/ 3963254 w 5589240"/>
              <a:gd name="connsiteY64" fmla="*/ 4379822 h 5142778"/>
              <a:gd name="connsiteX65" fmla="*/ 3918855 w 5589240"/>
              <a:gd name="connsiteY65" fmla="*/ 4400854 h 5142778"/>
              <a:gd name="connsiteX66" fmla="*/ 3874780 w 5589240"/>
              <a:gd name="connsiteY66" fmla="*/ 4422570 h 5142778"/>
              <a:gd name="connsiteX67" fmla="*/ 3830984 w 5589240"/>
              <a:gd name="connsiteY67" fmla="*/ 4444908 h 5142778"/>
              <a:gd name="connsiteX68" fmla="*/ 3787424 w 5589240"/>
              <a:gd name="connsiteY68" fmla="*/ 4467805 h 5142778"/>
              <a:gd name="connsiteX69" fmla="*/ 3729634 w 5589240"/>
              <a:gd name="connsiteY69" fmla="*/ 4499099 h 5142778"/>
              <a:gd name="connsiteX70" fmla="*/ 3643361 w 5589240"/>
              <a:gd name="connsiteY70" fmla="*/ 4547383 h 5142778"/>
              <a:gd name="connsiteX71" fmla="*/ 3427694 w 5589240"/>
              <a:gd name="connsiteY71" fmla="*/ 4672140 h 5142778"/>
              <a:gd name="connsiteX72" fmla="*/ 3267070 w 5589240"/>
              <a:gd name="connsiteY72" fmla="*/ 4763822 h 5142778"/>
              <a:gd name="connsiteX73" fmla="*/ 3192696 w 5589240"/>
              <a:gd name="connsiteY73" fmla="*/ 4804607 h 5142778"/>
              <a:gd name="connsiteX74" fmla="*/ 3132387 w 5589240"/>
              <a:gd name="connsiteY74" fmla="*/ 4836560 h 5142778"/>
              <a:gd name="connsiteX75" fmla="*/ 3086616 w 5589240"/>
              <a:gd name="connsiteY75" fmla="*/ 4860036 h 5142778"/>
              <a:gd name="connsiteX76" fmla="*/ 3040332 w 5589240"/>
              <a:gd name="connsiteY76" fmla="*/ 4883024 h 5142778"/>
              <a:gd name="connsiteX77" fmla="*/ 2993492 w 5589240"/>
              <a:gd name="connsiteY77" fmla="*/ 4905462 h 5142778"/>
              <a:gd name="connsiteX78" fmla="*/ 2946052 w 5589240"/>
              <a:gd name="connsiteY78" fmla="*/ 4927290 h 5142778"/>
              <a:gd name="connsiteX79" fmla="*/ 2914070 w 5589240"/>
              <a:gd name="connsiteY79" fmla="*/ 4941472 h 5142778"/>
              <a:gd name="connsiteX80" fmla="*/ 2881789 w 5589240"/>
              <a:gd name="connsiteY80" fmla="*/ 4955337 h 5142778"/>
              <a:gd name="connsiteX81" fmla="*/ 2849196 w 5589240"/>
              <a:gd name="connsiteY81" fmla="*/ 4968866 h 5142778"/>
              <a:gd name="connsiteX82" fmla="*/ 2816278 w 5589240"/>
              <a:gd name="connsiteY82" fmla="*/ 4982041 h 5142778"/>
              <a:gd name="connsiteX83" fmla="*/ 2783021 w 5589240"/>
              <a:gd name="connsiteY83" fmla="*/ 4994845 h 5142778"/>
              <a:gd name="connsiteX84" fmla="*/ 2749413 w 5589240"/>
              <a:gd name="connsiteY84" fmla="*/ 5007258 h 5142778"/>
              <a:gd name="connsiteX85" fmla="*/ 2715440 w 5589240"/>
              <a:gd name="connsiteY85" fmla="*/ 5019263 h 5142778"/>
              <a:gd name="connsiteX86" fmla="*/ 2681090 w 5589240"/>
              <a:gd name="connsiteY86" fmla="*/ 5030841 h 5142778"/>
              <a:gd name="connsiteX87" fmla="*/ 2646349 w 5589240"/>
              <a:gd name="connsiteY87" fmla="*/ 5041974 h 5142778"/>
              <a:gd name="connsiteX88" fmla="*/ 2611205 w 5589240"/>
              <a:gd name="connsiteY88" fmla="*/ 5052643 h 5142778"/>
              <a:gd name="connsiteX89" fmla="*/ 2575645 w 5589240"/>
              <a:gd name="connsiteY89" fmla="*/ 5062831 h 5142778"/>
              <a:gd name="connsiteX90" fmla="*/ 2539655 w 5589240"/>
              <a:gd name="connsiteY90" fmla="*/ 5072519 h 5142778"/>
              <a:gd name="connsiteX91" fmla="*/ 2503222 w 5589240"/>
              <a:gd name="connsiteY91" fmla="*/ 5081689 h 5142778"/>
              <a:gd name="connsiteX92" fmla="*/ 2466334 w 5589240"/>
              <a:gd name="connsiteY92" fmla="*/ 5090323 h 5142778"/>
              <a:gd name="connsiteX93" fmla="*/ 2428977 w 5589240"/>
              <a:gd name="connsiteY93" fmla="*/ 5098402 h 5142778"/>
              <a:gd name="connsiteX94" fmla="*/ 2391138 w 5589240"/>
              <a:gd name="connsiteY94" fmla="*/ 5105908 h 5142778"/>
              <a:gd name="connsiteX95" fmla="*/ 2352805 w 5589240"/>
              <a:gd name="connsiteY95" fmla="*/ 5112824 h 5142778"/>
              <a:gd name="connsiteX96" fmla="*/ 2313964 w 5589240"/>
              <a:gd name="connsiteY96" fmla="*/ 5119129 h 5142778"/>
              <a:gd name="connsiteX97" fmla="*/ 2274602 w 5589240"/>
              <a:gd name="connsiteY97" fmla="*/ 5124807 h 5142778"/>
              <a:gd name="connsiteX98" fmla="*/ 2234707 w 5589240"/>
              <a:gd name="connsiteY98" fmla="*/ 5129839 h 5142778"/>
              <a:gd name="connsiteX99" fmla="*/ 2194264 w 5589240"/>
              <a:gd name="connsiteY99" fmla="*/ 5134207 h 5142778"/>
              <a:gd name="connsiteX100" fmla="*/ 2153262 w 5589240"/>
              <a:gd name="connsiteY100" fmla="*/ 5137893 h 5142778"/>
              <a:gd name="connsiteX101" fmla="*/ 2111687 w 5589240"/>
              <a:gd name="connsiteY101" fmla="*/ 5140877 h 5142778"/>
              <a:gd name="connsiteX102" fmla="*/ 2076318 w 5589240"/>
              <a:gd name="connsiteY102" fmla="*/ 5142778 h 5142778"/>
              <a:gd name="connsiteX103" fmla="*/ 1763212 w 5589240"/>
              <a:gd name="connsiteY103" fmla="*/ 5142778 h 5142778"/>
              <a:gd name="connsiteX104" fmla="*/ 1584176 w 5589240"/>
              <a:gd name="connsiteY104" fmla="*/ 5142778 h 5142778"/>
              <a:gd name="connsiteX105" fmla="*/ 0 w 5589240"/>
              <a:gd name="connsiteY105" fmla="*/ 5142778 h 5142778"/>
              <a:gd name="connsiteX106" fmla="*/ 36355 w 5589240"/>
              <a:gd name="connsiteY106" fmla="*/ 5078128 h 5142778"/>
              <a:gd name="connsiteX107" fmla="*/ 85405 w 5589240"/>
              <a:gd name="connsiteY107" fmla="*/ 4991843 h 5142778"/>
              <a:gd name="connsiteX108" fmla="*/ 164324 w 5589240"/>
              <a:gd name="connsiteY108" fmla="*/ 4854690 h 5142778"/>
              <a:gd name="connsiteX109" fmla="*/ 381230 w 5589240"/>
              <a:gd name="connsiteY109" fmla="*/ 4481186 h 5142778"/>
              <a:gd name="connsiteX110" fmla="*/ 439596 w 5589240"/>
              <a:gd name="connsiteY110" fmla="*/ 4379712 h 5142778"/>
              <a:gd name="connsiteX111" fmla="*/ 478157 w 5589240"/>
              <a:gd name="connsiteY111" fmla="*/ 4312042 h 5142778"/>
              <a:gd name="connsiteX112" fmla="*/ 516383 w 5589240"/>
              <a:gd name="connsiteY112" fmla="*/ 4244314 h 5142778"/>
              <a:gd name="connsiteX113" fmla="*/ 544803 w 5589240"/>
              <a:gd name="connsiteY113" fmla="*/ 4193459 h 5142778"/>
              <a:gd name="connsiteX114" fmla="*/ 572987 w 5589240"/>
              <a:gd name="connsiteY114" fmla="*/ 4142538 h 5142778"/>
              <a:gd name="connsiteX115" fmla="*/ 591636 w 5589240"/>
              <a:gd name="connsiteY115" fmla="*/ 4108547 h 5142778"/>
              <a:gd name="connsiteX116" fmla="*/ 610163 w 5589240"/>
              <a:gd name="connsiteY116" fmla="*/ 4074516 h 5142778"/>
              <a:gd name="connsiteX117" fmla="*/ 628565 w 5589240"/>
              <a:gd name="connsiteY117" fmla="*/ 4040440 h 5142778"/>
              <a:gd name="connsiteX118" fmla="*/ 646835 w 5589240"/>
              <a:gd name="connsiteY118" fmla="*/ 4006315 h 5142778"/>
              <a:gd name="connsiteX119" fmla="*/ 664966 w 5589240"/>
              <a:gd name="connsiteY119" fmla="*/ 3972137 h 5142778"/>
              <a:gd name="connsiteX120" fmla="*/ 682954 w 5589240"/>
              <a:gd name="connsiteY120" fmla="*/ 3937902 h 5142778"/>
              <a:gd name="connsiteX121" fmla="*/ 691892 w 5589240"/>
              <a:gd name="connsiteY121" fmla="*/ 3920762 h 5142778"/>
              <a:gd name="connsiteX122" fmla="*/ 700791 w 5589240"/>
              <a:gd name="connsiteY122" fmla="*/ 3903606 h 5142778"/>
              <a:gd name="connsiteX123" fmla="*/ 709652 w 5589240"/>
              <a:gd name="connsiteY123" fmla="*/ 3886433 h 5142778"/>
              <a:gd name="connsiteX124" fmla="*/ 718472 w 5589240"/>
              <a:gd name="connsiteY124" fmla="*/ 3869243 h 5142778"/>
              <a:gd name="connsiteX125" fmla="*/ 727252 w 5589240"/>
              <a:gd name="connsiteY125" fmla="*/ 3852035 h 5142778"/>
              <a:gd name="connsiteX126" fmla="*/ 735991 w 5589240"/>
              <a:gd name="connsiteY126" fmla="*/ 3834810 h 5142778"/>
              <a:gd name="connsiteX127" fmla="*/ 744687 w 5589240"/>
              <a:gd name="connsiteY127" fmla="*/ 3817565 h 5142778"/>
              <a:gd name="connsiteX128" fmla="*/ 753341 w 5589240"/>
              <a:gd name="connsiteY128" fmla="*/ 3800302 h 5142778"/>
              <a:gd name="connsiteX129" fmla="*/ 761951 w 5589240"/>
              <a:gd name="connsiteY129" fmla="*/ 3783019 h 5142778"/>
              <a:gd name="connsiteX130" fmla="*/ 770517 w 5589240"/>
              <a:gd name="connsiteY130" fmla="*/ 3765715 h 5142778"/>
              <a:gd name="connsiteX131" fmla="*/ 779038 w 5589240"/>
              <a:gd name="connsiteY131" fmla="*/ 3748391 h 5142778"/>
              <a:gd name="connsiteX132" fmla="*/ 787512 w 5589240"/>
              <a:gd name="connsiteY132" fmla="*/ 3731046 h 5142778"/>
              <a:gd name="connsiteX133" fmla="*/ 795941 w 5589240"/>
              <a:gd name="connsiteY133" fmla="*/ 3713678 h 5142778"/>
              <a:gd name="connsiteX134" fmla="*/ 804322 w 5589240"/>
              <a:gd name="connsiteY134" fmla="*/ 3696288 h 5142778"/>
              <a:gd name="connsiteX135" fmla="*/ 812655 w 5589240"/>
              <a:gd name="connsiteY135" fmla="*/ 3678875 h 5142778"/>
              <a:gd name="connsiteX136" fmla="*/ 820938 w 5589240"/>
              <a:gd name="connsiteY136" fmla="*/ 3661439 h 5142778"/>
              <a:gd name="connsiteX137" fmla="*/ 829172 w 5589240"/>
              <a:gd name="connsiteY137" fmla="*/ 3643979 h 5142778"/>
              <a:gd name="connsiteX138" fmla="*/ 837357 w 5589240"/>
              <a:gd name="connsiteY138" fmla="*/ 3626494 h 5142778"/>
              <a:gd name="connsiteX139" fmla="*/ 845490 w 5589240"/>
              <a:gd name="connsiteY139" fmla="*/ 3608984 h 5142778"/>
              <a:gd name="connsiteX140" fmla="*/ 853571 w 5589240"/>
              <a:gd name="connsiteY140" fmla="*/ 3591449 h 5142778"/>
              <a:gd name="connsiteX141" fmla="*/ 861599 w 5589240"/>
              <a:gd name="connsiteY141" fmla="*/ 3573886 h 5142778"/>
              <a:gd name="connsiteX142" fmla="*/ 869574 w 5589240"/>
              <a:gd name="connsiteY142" fmla="*/ 3556298 h 5142778"/>
              <a:gd name="connsiteX143" fmla="*/ 877495 w 5589240"/>
              <a:gd name="connsiteY143" fmla="*/ 3538682 h 5142778"/>
              <a:gd name="connsiteX144" fmla="*/ 885361 w 5589240"/>
              <a:gd name="connsiteY144" fmla="*/ 3521039 h 5142778"/>
              <a:gd name="connsiteX145" fmla="*/ 893171 w 5589240"/>
              <a:gd name="connsiteY145" fmla="*/ 3503367 h 5142778"/>
              <a:gd name="connsiteX146" fmla="*/ 900925 w 5589240"/>
              <a:gd name="connsiteY146" fmla="*/ 3485666 h 5142778"/>
              <a:gd name="connsiteX147" fmla="*/ 908622 w 5589240"/>
              <a:gd name="connsiteY147" fmla="*/ 3467936 h 5142778"/>
              <a:gd name="connsiteX148" fmla="*/ 916260 w 5589240"/>
              <a:gd name="connsiteY148" fmla="*/ 3450176 h 5142778"/>
              <a:gd name="connsiteX149" fmla="*/ 923841 w 5589240"/>
              <a:gd name="connsiteY149" fmla="*/ 3432385 h 5142778"/>
              <a:gd name="connsiteX150" fmla="*/ 931361 w 5589240"/>
              <a:gd name="connsiteY150" fmla="*/ 3414563 h 5142778"/>
              <a:gd name="connsiteX151" fmla="*/ 938822 w 5589240"/>
              <a:gd name="connsiteY151" fmla="*/ 3396710 h 5142778"/>
              <a:gd name="connsiteX152" fmla="*/ 946221 w 5589240"/>
              <a:gd name="connsiteY152" fmla="*/ 3378825 h 5142778"/>
              <a:gd name="connsiteX153" fmla="*/ 953559 w 5589240"/>
              <a:gd name="connsiteY153" fmla="*/ 3360907 h 5142778"/>
              <a:gd name="connsiteX154" fmla="*/ 960835 w 5589240"/>
              <a:gd name="connsiteY154" fmla="*/ 3342956 h 5142778"/>
              <a:gd name="connsiteX155" fmla="*/ 968048 w 5589240"/>
              <a:gd name="connsiteY155" fmla="*/ 3324971 h 5142778"/>
              <a:gd name="connsiteX156" fmla="*/ 975195 w 5589240"/>
              <a:gd name="connsiteY156" fmla="*/ 3306952 h 5142778"/>
              <a:gd name="connsiteX157" fmla="*/ 982280 w 5589240"/>
              <a:gd name="connsiteY157" fmla="*/ 3288898 h 5142778"/>
              <a:gd name="connsiteX158" fmla="*/ 989297 w 5589240"/>
              <a:gd name="connsiteY158" fmla="*/ 3270809 h 5142778"/>
              <a:gd name="connsiteX159" fmla="*/ 996250 w 5589240"/>
              <a:gd name="connsiteY159" fmla="*/ 3252684 h 5142778"/>
              <a:gd name="connsiteX160" fmla="*/ 1003136 w 5589240"/>
              <a:gd name="connsiteY160" fmla="*/ 3234522 h 5142778"/>
              <a:gd name="connsiteX161" fmla="*/ 1009953 w 5589240"/>
              <a:gd name="connsiteY161" fmla="*/ 3216324 h 5142778"/>
              <a:gd name="connsiteX162" fmla="*/ 1016702 w 5589240"/>
              <a:gd name="connsiteY162" fmla="*/ 3198088 h 5142778"/>
              <a:gd name="connsiteX163" fmla="*/ 1023381 w 5589240"/>
              <a:gd name="connsiteY163" fmla="*/ 3179814 h 5142778"/>
              <a:gd name="connsiteX164" fmla="*/ 1029991 w 5589240"/>
              <a:gd name="connsiteY164" fmla="*/ 3161502 h 5142778"/>
              <a:gd name="connsiteX165" fmla="*/ 1036530 w 5589240"/>
              <a:gd name="connsiteY165" fmla="*/ 3143151 h 5142778"/>
              <a:gd name="connsiteX166" fmla="*/ 1042998 w 5589240"/>
              <a:gd name="connsiteY166" fmla="*/ 3124759 h 5142778"/>
              <a:gd name="connsiteX167" fmla="*/ 1049393 w 5589240"/>
              <a:gd name="connsiteY167" fmla="*/ 3106328 h 5142778"/>
              <a:gd name="connsiteX168" fmla="*/ 1055715 w 5589240"/>
              <a:gd name="connsiteY168" fmla="*/ 3087856 h 5142778"/>
              <a:gd name="connsiteX169" fmla="*/ 1061964 w 5589240"/>
              <a:gd name="connsiteY169" fmla="*/ 3069343 h 5142778"/>
              <a:gd name="connsiteX170" fmla="*/ 1068138 w 5589240"/>
              <a:gd name="connsiteY170" fmla="*/ 3050788 h 5142778"/>
              <a:gd name="connsiteX171" fmla="*/ 1074237 w 5589240"/>
              <a:gd name="connsiteY171" fmla="*/ 3032191 h 5142778"/>
              <a:gd name="connsiteX172" fmla="*/ 1080260 w 5589240"/>
              <a:gd name="connsiteY172" fmla="*/ 3013551 h 5142778"/>
              <a:gd name="connsiteX173" fmla="*/ 1086206 w 5589240"/>
              <a:gd name="connsiteY173" fmla="*/ 2994867 h 5142778"/>
              <a:gd name="connsiteX174" fmla="*/ 1092075 w 5589240"/>
              <a:gd name="connsiteY174" fmla="*/ 2976140 h 5142778"/>
              <a:gd name="connsiteX175" fmla="*/ 1097865 w 5589240"/>
              <a:gd name="connsiteY175" fmla="*/ 2957368 h 5142778"/>
              <a:gd name="connsiteX176" fmla="*/ 1103577 w 5589240"/>
              <a:gd name="connsiteY176" fmla="*/ 2938551 h 5142778"/>
              <a:gd name="connsiteX177" fmla="*/ 1109208 w 5589240"/>
              <a:gd name="connsiteY177" fmla="*/ 2919688 h 5142778"/>
              <a:gd name="connsiteX178" fmla="*/ 1114759 w 5589240"/>
              <a:gd name="connsiteY178" fmla="*/ 2900780 h 5142778"/>
              <a:gd name="connsiteX179" fmla="*/ 1120228 w 5589240"/>
              <a:gd name="connsiteY179" fmla="*/ 2881825 h 5142778"/>
              <a:gd name="connsiteX180" fmla="*/ 1125617 w 5589240"/>
              <a:gd name="connsiteY180" fmla="*/ 2862822 h 5142778"/>
              <a:gd name="connsiteX181" fmla="*/ 1130921 w 5589240"/>
              <a:gd name="connsiteY181" fmla="*/ 2843773 h 5142778"/>
              <a:gd name="connsiteX182" fmla="*/ 1136143 w 5589240"/>
              <a:gd name="connsiteY182" fmla="*/ 2824674 h 5142778"/>
              <a:gd name="connsiteX183" fmla="*/ 1141280 w 5589240"/>
              <a:gd name="connsiteY183" fmla="*/ 2805527 h 5142778"/>
              <a:gd name="connsiteX184" fmla="*/ 1146332 w 5589240"/>
              <a:gd name="connsiteY184" fmla="*/ 2786331 h 5142778"/>
              <a:gd name="connsiteX185" fmla="*/ 1151298 w 5589240"/>
              <a:gd name="connsiteY185" fmla="*/ 2767085 h 5142778"/>
              <a:gd name="connsiteX186" fmla="*/ 1156178 w 5589240"/>
              <a:gd name="connsiteY186" fmla="*/ 2747788 h 5142778"/>
              <a:gd name="connsiteX187" fmla="*/ 1160971 w 5589240"/>
              <a:gd name="connsiteY187" fmla="*/ 2728441 h 5142778"/>
              <a:gd name="connsiteX188" fmla="*/ 1165675 w 5589240"/>
              <a:gd name="connsiteY188" fmla="*/ 2709042 h 5142778"/>
              <a:gd name="connsiteX189" fmla="*/ 1170290 w 5589240"/>
              <a:gd name="connsiteY189" fmla="*/ 2689591 h 5142778"/>
              <a:gd name="connsiteX190" fmla="*/ 1174816 w 5589240"/>
              <a:gd name="connsiteY190" fmla="*/ 2670087 h 5142778"/>
              <a:gd name="connsiteX191" fmla="*/ 1179252 w 5589240"/>
              <a:gd name="connsiteY191" fmla="*/ 2650531 h 5142778"/>
              <a:gd name="connsiteX192" fmla="*/ 1183597 w 5589240"/>
              <a:gd name="connsiteY192" fmla="*/ 2630921 h 5142778"/>
              <a:gd name="connsiteX193" fmla="*/ 1187850 w 5589240"/>
              <a:gd name="connsiteY193" fmla="*/ 2611257 h 5142778"/>
              <a:gd name="connsiteX194" fmla="*/ 1192010 w 5589240"/>
              <a:gd name="connsiteY194" fmla="*/ 2591538 h 5142778"/>
              <a:gd name="connsiteX195" fmla="*/ 1196077 w 5589240"/>
              <a:gd name="connsiteY195" fmla="*/ 2571764 h 5142778"/>
              <a:gd name="connsiteX196" fmla="*/ 1200049 w 5589240"/>
              <a:gd name="connsiteY196" fmla="*/ 2551934 h 5142778"/>
              <a:gd name="connsiteX197" fmla="*/ 1203927 w 5589240"/>
              <a:gd name="connsiteY197" fmla="*/ 2532048 h 5142778"/>
              <a:gd name="connsiteX198" fmla="*/ 1207710 w 5589240"/>
              <a:gd name="connsiteY198" fmla="*/ 2512105 h 5142778"/>
              <a:gd name="connsiteX199" fmla="*/ 1211395 w 5589240"/>
              <a:gd name="connsiteY199" fmla="*/ 2492104 h 5142778"/>
              <a:gd name="connsiteX200" fmla="*/ 1214985 w 5589240"/>
              <a:gd name="connsiteY200" fmla="*/ 2472046 h 5142778"/>
              <a:gd name="connsiteX201" fmla="*/ 1218476 w 5589240"/>
              <a:gd name="connsiteY201" fmla="*/ 2451929 h 5142778"/>
              <a:gd name="connsiteX202" fmla="*/ 1221868 w 5589240"/>
              <a:gd name="connsiteY202" fmla="*/ 2431753 h 5142778"/>
              <a:gd name="connsiteX203" fmla="*/ 1225161 w 5589240"/>
              <a:gd name="connsiteY203" fmla="*/ 2411518 h 5142778"/>
              <a:gd name="connsiteX204" fmla="*/ 1228353 w 5589240"/>
              <a:gd name="connsiteY204" fmla="*/ 2391223 h 5142778"/>
              <a:gd name="connsiteX205" fmla="*/ 1231446 w 5589240"/>
              <a:gd name="connsiteY205" fmla="*/ 2370867 h 5142778"/>
              <a:gd name="connsiteX206" fmla="*/ 1234436 w 5589240"/>
              <a:gd name="connsiteY206" fmla="*/ 2350449 h 5142778"/>
              <a:gd name="connsiteX207" fmla="*/ 1237324 w 5589240"/>
              <a:gd name="connsiteY207" fmla="*/ 2329971 h 5142778"/>
              <a:gd name="connsiteX208" fmla="*/ 1240109 w 5589240"/>
              <a:gd name="connsiteY208" fmla="*/ 2309430 h 5142778"/>
              <a:gd name="connsiteX209" fmla="*/ 1242790 w 5589240"/>
              <a:gd name="connsiteY209" fmla="*/ 2288826 h 5142778"/>
              <a:gd name="connsiteX210" fmla="*/ 1245366 w 5589240"/>
              <a:gd name="connsiteY210" fmla="*/ 2268159 h 5142778"/>
              <a:gd name="connsiteX211" fmla="*/ 1247837 w 5589240"/>
              <a:gd name="connsiteY211" fmla="*/ 2247428 h 5142778"/>
              <a:gd name="connsiteX212" fmla="*/ 1250202 w 5589240"/>
              <a:gd name="connsiteY212" fmla="*/ 2226633 h 5142778"/>
              <a:gd name="connsiteX213" fmla="*/ 1252460 w 5589240"/>
              <a:gd name="connsiteY213" fmla="*/ 2205773 h 5142778"/>
              <a:gd name="connsiteX214" fmla="*/ 1254610 w 5589240"/>
              <a:gd name="connsiteY214" fmla="*/ 2184847 h 5142778"/>
              <a:gd name="connsiteX215" fmla="*/ 1256651 w 5589240"/>
              <a:gd name="connsiteY215" fmla="*/ 2163856 h 5142778"/>
              <a:gd name="connsiteX216" fmla="*/ 1258584 w 5589240"/>
              <a:gd name="connsiteY216" fmla="*/ 2142798 h 5142778"/>
              <a:gd name="connsiteX217" fmla="*/ 1260407 w 5589240"/>
              <a:gd name="connsiteY217" fmla="*/ 2121673 h 5142778"/>
              <a:gd name="connsiteX218" fmla="*/ 1262119 w 5589240"/>
              <a:gd name="connsiteY218" fmla="*/ 2100480 h 5142778"/>
              <a:gd name="connsiteX219" fmla="*/ 1263719 w 5589240"/>
              <a:gd name="connsiteY219" fmla="*/ 2079219 h 5142778"/>
              <a:gd name="connsiteX220" fmla="*/ 1265207 w 5589240"/>
              <a:gd name="connsiteY220" fmla="*/ 2057890 h 5142778"/>
              <a:gd name="connsiteX221" fmla="*/ 1266583 w 5589240"/>
              <a:gd name="connsiteY221" fmla="*/ 2036492 h 5142778"/>
              <a:gd name="connsiteX222" fmla="*/ 1267845 w 5589240"/>
              <a:gd name="connsiteY222" fmla="*/ 2015023 h 5142778"/>
              <a:gd name="connsiteX223" fmla="*/ 1268992 w 5589240"/>
              <a:gd name="connsiteY223" fmla="*/ 1993484 h 5142778"/>
              <a:gd name="connsiteX224" fmla="*/ 1270024 w 5589240"/>
              <a:gd name="connsiteY224" fmla="*/ 1971875 h 5142778"/>
              <a:gd name="connsiteX225" fmla="*/ 1270940 w 5589240"/>
              <a:gd name="connsiteY225" fmla="*/ 1950194 h 5142778"/>
              <a:gd name="connsiteX226" fmla="*/ 1271740 w 5589240"/>
              <a:gd name="connsiteY226" fmla="*/ 1928441 h 5142778"/>
              <a:gd name="connsiteX227" fmla="*/ 1272422 w 5589240"/>
              <a:gd name="connsiteY227" fmla="*/ 1906616 h 5142778"/>
              <a:gd name="connsiteX228" fmla="*/ 1272986 w 5589240"/>
              <a:gd name="connsiteY228" fmla="*/ 1884718 h 5142778"/>
              <a:gd name="connsiteX229" fmla="*/ 1273430 w 5589240"/>
              <a:gd name="connsiteY229" fmla="*/ 1862747 h 5142778"/>
              <a:gd name="connsiteX230" fmla="*/ 1273755 w 5589240"/>
              <a:gd name="connsiteY230" fmla="*/ 1840700 h 5142778"/>
              <a:gd name="connsiteX231" fmla="*/ 1273961 w 5589240"/>
              <a:gd name="connsiteY231" fmla="*/ 1818581 h 5142778"/>
              <a:gd name="connsiteX232" fmla="*/ 1274005 w 5589240"/>
              <a:gd name="connsiteY232" fmla="*/ 1774114 h 5142778"/>
              <a:gd name="connsiteX233" fmla="*/ 1273844 w 5589240"/>
              <a:gd name="connsiteY233" fmla="*/ 1751767 h 5142778"/>
              <a:gd name="connsiteX234" fmla="*/ 1273558 w 5589240"/>
              <a:gd name="connsiteY234" fmla="*/ 1729342 h 5142778"/>
              <a:gd name="connsiteX235" fmla="*/ 1273150 w 5589240"/>
              <a:gd name="connsiteY235" fmla="*/ 1706841 h 5142778"/>
              <a:gd name="connsiteX236" fmla="*/ 1272616 w 5589240"/>
              <a:gd name="connsiteY236" fmla="*/ 1684263 h 5142778"/>
              <a:gd name="connsiteX237" fmla="*/ 1271956 w 5589240"/>
              <a:gd name="connsiteY237" fmla="*/ 1661605 h 5142778"/>
              <a:gd name="connsiteX238" fmla="*/ 1271170 w 5589240"/>
              <a:gd name="connsiteY238" fmla="*/ 1638868 h 5142778"/>
              <a:gd name="connsiteX239" fmla="*/ 1270256 w 5589240"/>
              <a:gd name="connsiteY239" fmla="*/ 1616053 h 5142778"/>
              <a:gd name="connsiteX240" fmla="*/ 1269215 w 5589240"/>
              <a:gd name="connsiteY240" fmla="*/ 1593157 h 5142778"/>
              <a:gd name="connsiteX241" fmla="*/ 1268044 w 5589240"/>
              <a:gd name="connsiteY241" fmla="*/ 1570181 h 5142778"/>
              <a:gd name="connsiteX242" fmla="*/ 1266744 w 5589240"/>
              <a:gd name="connsiteY242" fmla="*/ 1547124 h 5142778"/>
              <a:gd name="connsiteX243" fmla="*/ 1265314 w 5589240"/>
              <a:gd name="connsiteY243" fmla="*/ 1523985 h 5142778"/>
              <a:gd name="connsiteX244" fmla="*/ 1263753 w 5589240"/>
              <a:gd name="connsiteY244" fmla="*/ 1500764 h 5142778"/>
              <a:gd name="connsiteX245" fmla="*/ 1262060 w 5589240"/>
              <a:gd name="connsiteY245" fmla="*/ 1477461 h 5142778"/>
              <a:gd name="connsiteX246" fmla="*/ 1260234 w 5589240"/>
              <a:gd name="connsiteY246" fmla="*/ 1454074 h 5142778"/>
              <a:gd name="connsiteX247" fmla="*/ 1258276 w 5589240"/>
              <a:gd name="connsiteY247" fmla="*/ 1430604 h 5142778"/>
              <a:gd name="connsiteX248" fmla="*/ 1256182 w 5589240"/>
              <a:gd name="connsiteY248" fmla="*/ 1407049 h 5142778"/>
              <a:gd name="connsiteX249" fmla="*/ 1253955 w 5589240"/>
              <a:gd name="connsiteY249" fmla="*/ 1383410 h 5142778"/>
              <a:gd name="connsiteX250" fmla="*/ 1251592 w 5589240"/>
              <a:gd name="connsiteY250" fmla="*/ 1359685 h 5142778"/>
              <a:gd name="connsiteX251" fmla="*/ 1249092 w 5589240"/>
              <a:gd name="connsiteY251" fmla="*/ 1335873 h 5142778"/>
              <a:gd name="connsiteX252" fmla="*/ 1246456 w 5589240"/>
              <a:gd name="connsiteY252" fmla="*/ 1311977 h 5142778"/>
              <a:gd name="connsiteX253" fmla="*/ 1243681 w 5589240"/>
              <a:gd name="connsiteY253" fmla="*/ 1287992 h 5142778"/>
              <a:gd name="connsiteX254" fmla="*/ 1240769 w 5589240"/>
              <a:gd name="connsiteY254" fmla="*/ 1263921 h 5142778"/>
              <a:gd name="connsiteX255" fmla="*/ 1237716 w 5589240"/>
              <a:gd name="connsiteY255" fmla="*/ 1239761 h 5142778"/>
              <a:gd name="connsiteX256" fmla="*/ 1234524 w 5589240"/>
              <a:gd name="connsiteY256" fmla="*/ 1215513 h 5142778"/>
              <a:gd name="connsiteX257" fmla="*/ 1231190 w 5589240"/>
              <a:gd name="connsiteY257" fmla="*/ 1191176 h 5142778"/>
              <a:gd name="connsiteX258" fmla="*/ 1227715 w 5589240"/>
              <a:gd name="connsiteY258" fmla="*/ 1166749 h 5142778"/>
              <a:gd name="connsiteX259" fmla="*/ 1224099 w 5589240"/>
              <a:gd name="connsiteY259" fmla="*/ 1142232 h 5142778"/>
              <a:gd name="connsiteX260" fmla="*/ 1220339 w 5589240"/>
              <a:gd name="connsiteY260" fmla="*/ 1117624 h 5142778"/>
              <a:gd name="connsiteX261" fmla="*/ 1216434 w 5589240"/>
              <a:gd name="connsiteY261" fmla="*/ 1092925 h 5142778"/>
              <a:gd name="connsiteX262" fmla="*/ 1212386 w 5589240"/>
              <a:gd name="connsiteY262" fmla="*/ 1068134 h 5142778"/>
              <a:gd name="connsiteX263" fmla="*/ 1208192 w 5589240"/>
              <a:gd name="connsiteY263" fmla="*/ 1043251 h 5142778"/>
              <a:gd name="connsiteX264" fmla="*/ 1203852 w 5589240"/>
              <a:gd name="connsiteY264" fmla="*/ 1018274 h 5142778"/>
              <a:gd name="connsiteX265" fmla="*/ 1199365 w 5589240"/>
              <a:gd name="connsiteY265" fmla="*/ 993205 h 5142778"/>
              <a:gd name="connsiteX266" fmla="*/ 1194731 w 5589240"/>
              <a:gd name="connsiteY266" fmla="*/ 968042 h 5142778"/>
              <a:gd name="connsiteX267" fmla="*/ 1189948 w 5589240"/>
              <a:gd name="connsiteY267" fmla="*/ 942784 h 5142778"/>
              <a:gd name="connsiteX268" fmla="*/ 1185016 w 5589240"/>
              <a:gd name="connsiteY268" fmla="*/ 917431 h 5142778"/>
              <a:gd name="connsiteX269" fmla="*/ 1179934 w 5589240"/>
              <a:gd name="connsiteY269" fmla="*/ 891982 h 5142778"/>
              <a:gd name="connsiteX270" fmla="*/ 1174701 w 5589240"/>
              <a:gd name="connsiteY270" fmla="*/ 866438 h 5142778"/>
              <a:gd name="connsiteX271" fmla="*/ 1169317 w 5589240"/>
              <a:gd name="connsiteY271" fmla="*/ 840796 h 5142778"/>
              <a:gd name="connsiteX272" fmla="*/ 1163781 w 5589240"/>
              <a:gd name="connsiteY272" fmla="*/ 815058 h 5142778"/>
              <a:gd name="connsiteX273" fmla="*/ 1158092 w 5589240"/>
              <a:gd name="connsiteY273" fmla="*/ 789222 h 5142778"/>
              <a:gd name="connsiteX274" fmla="*/ 1152249 w 5589240"/>
              <a:gd name="connsiteY274" fmla="*/ 763287 h 5142778"/>
              <a:gd name="connsiteX275" fmla="*/ 1146253 w 5589240"/>
              <a:gd name="connsiteY275" fmla="*/ 737255 h 5142778"/>
              <a:gd name="connsiteX276" fmla="*/ 1140101 w 5589240"/>
              <a:gd name="connsiteY276" fmla="*/ 711122 h 5142778"/>
              <a:gd name="connsiteX277" fmla="*/ 1133793 w 5589240"/>
              <a:gd name="connsiteY277" fmla="*/ 684890 h 5142778"/>
              <a:gd name="connsiteX278" fmla="*/ 1127327 w 5589240"/>
              <a:gd name="connsiteY278" fmla="*/ 658557 h 5142778"/>
              <a:gd name="connsiteX279" fmla="*/ 1120705 w 5589240"/>
              <a:gd name="connsiteY279" fmla="*/ 632123 h 5142778"/>
              <a:gd name="connsiteX280" fmla="*/ 1113925 w 5589240"/>
              <a:gd name="connsiteY280" fmla="*/ 605589 h 5142778"/>
              <a:gd name="connsiteX281" fmla="*/ 1106986 w 5589240"/>
              <a:gd name="connsiteY281" fmla="*/ 578951 h 5142778"/>
              <a:gd name="connsiteX282" fmla="*/ 1099887 w 5589240"/>
              <a:gd name="connsiteY282" fmla="*/ 552212 h 5142778"/>
              <a:gd name="connsiteX283" fmla="*/ 1092628 w 5589240"/>
              <a:gd name="connsiteY283" fmla="*/ 525369 h 5142778"/>
              <a:gd name="connsiteX284" fmla="*/ 1085207 w 5589240"/>
              <a:gd name="connsiteY284" fmla="*/ 498423 h 5142778"/>
              <a:gd name="connsiteX285" fmla="*/ 1077624 w 5589240"/>
              <a:gd name="connsiteY285" fmla="*/ 471372 h 5142778"/>
              <a:gd name="connsiteX286" fmla="*/ 1069880 w 5589240"/>
              <a:gd name="connsiteY286" fmla="*/ 444217 h 5142778"/>
              <a:gd name="connsiteX287" fmla="*/ 1061971 w 5589240"/>
              <a:gd name="connsiteY287" fmla="*/ 416957 h 5142778"/>
              <a:gd name="connsiteX288" fmla="*/ 1053898 w 5589240"/>
              <a:gd name="connsiteY288" fmla="*/ 389591 h 5142778"/>
              <a:gd name="connsiteX289" fmla="*/ 1045660 w 5589240"/>
              <a:gd name="connsiteY289" fmla="*/ 362118 h 5142778"/>
              <a:gd name="connsiteX290" fmla="*/ 1037256 w 5589240"/>
              <a:gd name="connsiteY290" fmla="*/ 334538 h 5142778"/>
              <a:gd name="connsiteX291" fmla="*/ 1028686 w 5589240"/>
              <a:gd name="connsiteY291" fmla="*/ 306852 h 5142778"/>
              <a:gd name="connsiteX292" fmla="*/ 1019950 w 5589240"/>
              <a:gd name="connsiteY292" fmla="*/ 279057 h 5142778"/>
              <a:gd name="connsiteX293" fmla="*/ 1011045 w 5589240"/>
              <a:gd name="connsiteY293" fmla="*/ 251154 h 5142778"/>
              <a:gd name="connsiteX294" fmla="*/ 1001971 w 5589240"/>
              <a:gd name="connsiteY294" fmla="*/ 223142 h 5142778"/>
              <a:gd name="connsiteX295" fmla="*/ 992728 w 5589240"/>
              <a:gd name="connsiteY295" fmla="*/ 195020 h 5142778"/>
              <a:gd name="connsiteX296" fmla="*/ 983314 w 5589240"/>
              <a:gd name="connsiteY296" fmla="*/ 166788 h 5142778"/>
              <a:gd name="connsiteX297" fmla="*/ 973730 w 5589240"/>
              <a:gd name="connsiteY297" fmla="*/ 138446 h 5142778"/>
              <a:gd name="connsiteX298" fmla="*/ 963974 w 5589240"/>
              <a:gd name="connsiteY298" fmla="*/ 109992 h 5142778"/>
              <a:gd name="connsiteX299" fmla="*/ 954045 w 5589240"/>
              <a:gd name="connsiteY299" fmla="*/ 81427 h 5142778"/>
              <a:gd name="connsiteX300" fmla="*/ 943943 w 5589240"/>
              <a:gd name="connsiteY300" fmla="*/ 52750 h 5142778"/>
              <a:gd name="connsiteX301" fmla="*/ 933667 w 5589240"/>
              <a:gd name="connsiteY301"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Lst>
            <a:rect l="l" t="t" r="r" b="b"/>
            <a:pathLst>
              <a:path w="5589240" h="5142778">
                <a:moveTo>
                  <a:pt x="925004" y="0"/>
                </a:moveTo>
                <a:lnTo>
                  <a:pt x="1584176" y="0"/>
                </a:lnTo>
                <a:lnTo>
                  <a:pt x="1763212" y="0"/>
                </a:lnTo>
                <a:lnTo>
                  <a:pt x="5589240" y="0"/>
                </a:lnTo>
                <a:lnTo>
                  <a:pt x="5589240" y="4345781"/>
                </a:lnTo>
                <a:lnTo>
                  <a:pt x="5589238" y="4345781"/>
                </a:lnTo>
                <a:lnTo>
                  <a:pt x="5589238" y="4344165"/>
                </a:lnTo>
                <a:lnTo>
                  <a:pt x="5540450" y="4326824"/>
                </a:lnTo>
                <a:lnTo>
                  <a:pt x="5492379" y="4310591"/>
                </a:lnTo>
                <a:lnTo>
                  <a:pt x="5445012" y="4295447"/>
                </a:lnTo>
                <a:lnTo>
                  <a:pt x="5398338" y="4281374"/>
                </a:lnTo>
                <a:lnTo>
                  <a:pt x="5352340" y="4268353"/>
                </a:lnTo>
                <a:lnTo>
                  <a:pt x="5307008" y="4256365"/>
                </a:lnTo>
                <a:lnTo>
                  <a:pt x="5262327" y="4245394"/>
                </a:lnTo>
                <a:lnTo>
                  <a:pt x="5218286" y="4235421"/>
                </a:lnTo>
                <a:lnTo>
                  <a:pt x="5174871" y="4226427"/>
                </a:lnTo>
                <a:lnTo>
                  <a:pt x="5132068" y="4218394"/>
                </a:lnTo>
                <a:lnTo>
                  <a:pt x="5089864" y="4211304"/>
                </a:lnTo>
                <a:lnTo>
                  <a:pt x="5048250" y="4205138"/>
                </a:lnTo>
                <a:lnTo>
                  <a:pt x="5027658" y="4202397"/>
                </a:lnTo>
                <a:lnTo>
                  <a:pt x="5007207" y="4199880"/>
                </a:lnTo>
                <a:lnTo>
                  <a:pt x="4986898" y="4197584"/>
                </a:lnTo>
                <a:lnTo>
                  <a:pt x="4966726" y="4195509"/>
                </a:lnTo>
                <a:lnTo>
                  <a:pt x="4946692" y="4193650"/>
                </a:lnTo>
                <a:lnTo>
                  <a:pt x="4926792" y="4192007"/>
                </a:lnTo>
                <a:lnTo>
                  <a:pt x="4907028" y="4190577"/>
                </a:lnTo>
                <a:lnTo>
                  <a:pt x="4887393" y="4189358"/>
                </a:lnTo>
                <a:lnTo>
                  <a:pt x="4867891" y="4188346"/>
                </a:lnTo>
                <a:lnTo>
                  <a:pt x="4848516" y="4187541"/>
                </a:lnTo>
                <a:lnTo>
                  <a:pt x="4829270" y="4186940"/>
                </a:lnTo>
                <a:lnTo>
                  <a:pt x="4810148" y="4186540"/>
                </a:lnTo>
                <a:lnTo>
                  <a:pt x="4791151" y="4186339"/>
                </a:lnTo>
                <a:lnTo>
                  <a:pt x="4772275" y="4186336"/>
                </a:lnTo>
                <a:lnTo>
                  <a:pt x="4753521" y="4186526"/>
                </a:lnTo>
                <a:lnTo>
                  <a:pt x="4734884" y="4186909"/>
                </a:lnTo>
                <a:lnTo>
                  <a:pt x="4716367" y="4187483"/>
                </a:lnTo>
                <a:lnTo>
                  <a:pt x="4697964" y="4188243"/>
                </a:lnTo>
                <a:lnTo>
                  <a:pt x="4679676" y="4189190"/>
                </a:lnTo>
                <a:lnTo>
                  <a:pt x="4661500" y="4190320"/>
                </a:lnTo>
                <a:lnTo>
                  <a:pt x="4643435" y="4191630"/>
                </a:lnTo>
                <a:lnTo>
                  <a:pt x="4625479" y="4193119"/>
                </a:lnTo>
                <a:lnTo>
                  <a:pt x="4607631" y="4194785"/>
                </a:lnTo>
                <a:lnTo>
                  <a:pt x="4589889" y="4196625"/>
                </a:lnTo>
                <a:lnTo>
                  <a:pt x="4572251" y="4198636"/>
                </a:lnTo>
                <a:lnTo>
                  <a:pt x="4554716" y="4200817"/>
                </a:lnTo>
                <a:lnTo>
                  <a:pt x="4537282" y="4203166"/>
                </a:lnTo>
                <a:lnTo>
                  <a:pt x="4519948" y="4205679"/>
                </a:lnTo>
                <a:lnTo>
                  <a:pt x="4502712" y="4208355"/>
                </a:lnTo>
                <a:lnTo>
                  <a:pt x="4485571" y="4211191"/>
                </a:lnTo>
                <a:lnTo>
                  <a:pt x="4451572" y="4217335"/>
                </a:lnTo>
                <a:lnTo>
                  <a:pt x="4417939" y="4224094"/>
                </a:lnTo>
                <a:lnTo>
                  <a:pt x="4368146" y="4235344"/>
                </a:lnTo>
                <a:lnTo>
                  <a:pt x="4335369" y="4243558"/>
                </a:lnTo>
                <a:lnTo>
                  <a:pt x="4302911" y="4252322"/>
                </a:lnTo>
                <a:lnTo>
                  <a:pt x="4270761" y="4261618"/>
                </a:lnTo>
                <a:lnTo>
                  <a:pt x="4238903" y="4271428"/>
                </a:lnTo>
                <a:lnTo>
                  <a:pt x="4207327" y="4281734"/>
                </a:lnTo>
                <a:lnTo>
                  <a:pt x="4176018" y="4292517"/>
                </a:lnTo>
                <a:lnTo>
                  <a:pt x="4144964" y="4303758"/>
                </a:lnTo>
                <a:lnTo>
                  <a:pt x="4114151" y="4315440"/>
                </a:lnTo>
                <a:lnTo>
                  <a:pt x="4083566" y="4327545"/>
                </a:lnTo>
                <a:lnTo>
                  <a:pt x="4053198" y="4340054"/>
                </a:lnTo>
                <a:lnTo>
                  <a:pt x="4023031" y="4352948"/>
                </a:lnTo>
                <a:lnTo>
                  <a:pt x="3993054" y="4366210"/>
                </a:lnTo>
                <a:lnTo>
                  <a:pt x="3963254" y="4379822"/>
                </a:lnTo>
                <a:lnTo>
                  <a:pt x="3918855" y="4400854"/>
                </a:lnTo>
                <a:lnTo>
                  <a:pt x="3874780" y="4422570"/>
                </a:lnTo>
                <a:lnTo>
                  <a:pt x="3830984" y="4444908"/>
                </a:lnTo>
                <a:lnTo>
                  <a:pt x="3787424" y="4467805"/>
                </a:lnTo>
                <a:lnTo>
                  <a:pt x="3729634" y="4499099"/>
                </a:lnTo>
                <a:lnTo>
                  <a:pt x="3643361" y="4547383"/>
                </a:lnTo>
                <a:lnTo>
                  <a:pt x="3427694" y="4672140"/>
                </a:lnTo>
                <a:lnTo>
                  <a:pt x="3267070" y="4763822"/>
                </a:lnTo>
                <a:lnTo>
                  <a:pt x="3192696" y="4804607"/>
                </a:lnTo>
                <a:lnTo>
                  <a:pt x="3132387" y="4836560"/>
                </a:lnTo>
                <a:lnTo>
                  <a:pt x="3086616" y="4860036"/>
                </a:lnTo>
                <a:lnTo>
                  <a:pt x="3040332" y="4883024"/>
                </a:lnTo>
                <a:lnTo>
                  <a:pt x="2993492" y="4905462"/>
                </a:lnTo>
                <a:lnTo>
                  <a:pt x="2946052" y="4927290"/>
                </a:lnTo>
                <a:lnTo>
                  <a:pt x="2914070" y="4941472"/>
                </a:lnTo>
                <a:lnTo>
                  <a:pt x="2881789" y="4955337"/>
                </a:lnTo>
                <a:lnTo>
                  <a:pt x="2849196" y="4968866"/>
                </a:lnTo>
                <a:lnTo>
                  <a:pt x="2816278" y="4982041"/>
                </a:lnTo>
                <a:lnTo>
                  <a:pt x="2783021" y="4994845"/>
                </a:lnTo>
                <a:lnTo>
                  <a:pt x="2749413" y="5007258"/>
                </a:lnTo>
                <a:lnTo>
                  <a:pt x="2715440" y="5019263"/>
                </a:lnTo>
                <a:lnTo>
                  <a:pt x="2681090" y="5030841"/>
                </a:lnTo>
                <a:lnTo>
                  <a:pt x="2646349" y="5041974"/>
                </a:lnTo>
                <a:lnTo>
                  <a:pt x="2611205" y="5052643"/>
                </a:lnTo>
                <a:lnTo>
                  <a:pt x="2575645" y="5062831"/>
                </a:lnTo>
                <a:lnTo>
                  <a:pt x="2539655" y="5072519"/>
                </a:lnTo>
                <a:lnTo>
                  <a:pt x="2503222" y="5081689"/>
                </a:lnTo>
                <a:lnTo>
                  <a:pt x="2466334" y="5090323"/>
                </a:lnTo>
                <a:lnTo>
                  <a:pt x="2428977" y="5098402"/>
                </a:lnTo>
                <a:lnTo>
                  <a:pt x="2391138" y="5105908"/>
                </a:lnTo>
                <a:lnTo>
                  <a:pt x="2352805" y="5112824"/>
                </a:lnTo>
                <a:lnTo>
                  <a:pt x="2313964" y="5119129"/>
                </a:lnTo>
                <a:lnTo>
                  <a:pt x="2274602" y="5124807"/>
                </a:lnTo>
                <a:lnTo>
                  <a:pt x="2234707" y="5129839"/>
                </a:lnTo>
                <a:lnTo>
                  <a:pt x="2194264" y="5134207"/>
                </a:lnTo>
                <a:lnTo>
                  <a:pt x="2153262" y="5137893"/>
                </a:lnTo>
                <a:lnTo>
                  <a:pt x="2111687" y="5140877"/>
                </a:lnTo>
                <a:lnTo>
                  <a:pt x="2076318" y="5142778"/>
                </a:lnTo>
                <a:lnTo>
                  <a:pt x="1763212" y="5142778"/>
                </a:lnTo>
                <a:lnTo>
                  <a:pt x="1584176"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p:spPr>
      </p:pic>
    </p:spTree>
    <p:extLst>
      <p:ext uri="{BB962C8B-B14F-4D97-AF65-F5344CB8AC3E}">
        <p14:creationId xmlns:p14="http://schemas.microsoft.com/office/powerpoint/2010/main" val="913319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a:extLst>
              <a:ext uri="{FF2B5EF4-FFF2-40B4-BE49-F238E27FC236}">
                <a16:creationId xmlns:a16="http://schemas.microsoft.com/office/drawing/2014/main" id="{7EB26CF3-77F4-4297-B9FA-F263BFE8BFC6}"/>
              </a:ext>
            </a:extLst>
          </p:cNvPr>
          <p:cNvPicPr>
            <a:picLocks noGrp="1" noChangeAspect="1"/>
          </p:cNvPicPr>
          <p:nvPr>
            <p:ph type="pic" sz="quarter" idx="16"/>
          </p:nvPr>
        </p:nvPicPr>
        <p:blipFill rotWithShape="1">
          <a:blip r:embed="rId2">
            <a:extLst>
              <a:ext uri="{28A0092B-C50C-407E-A947-70E740481C1C}">
                <a14:useLocalDpi xmlns:a14="http://schemas.microsoft.com/office/drawing/2010/main" val="0"/>
              </a:ext>
            </a:extLst>
          </a:blip>
          <a:srcRect l="1666" r="1504"/>
          <a:stretch/>
        </p:blipFill>
        <p:spPr>
          <a:xfrm>
            <a:off x="2030159" y="0"/>
            <a:ext cx="7113841" cy="5142778"/>
          </a:xfrm>
        </p:spPr>
      </p:pic>
      <p:sp>
        <p:nvSpPr>
          <p:cNvPr id="15" name="Title 14">
            <a:extLst>
              <a:ext uri="{FF2B5EF4-FFF2-40B4-BE49-F238E27FC236}">
                <a16:creationId xmlns:a16="http://schemas.microsoft.com/office/drawing/2014/main" id="{E98AECA4-50D7-4847-A349-4B08F5490B38}"/>
              </a:ext>
            </a:extLst>
          </p:cNvPr>
          <p:cNvSpPr>
            <a:spLocks noGrp="1"/>
          </p:cNvSpPr>
          <p:nvPr>
            <p:ph type="title"/>
          </p:nvPr>
        </p:nvSpPr>
        <p:spPr/>
        <p:txBody>
          <a:bodyPr/>
          <a:lstStyle/>
          <a:p>
            <a:r>
              <a:rPr lang="en-GB" dirty="0"/>
              <a:t>Review of Actions within Actions Log</a:t>
            </a:r>
          </a:p>
        </p:txBody>
      </p:sp>
      <p:sp>
        <p:nvSpPr>
          <p:cNvPr id="6" name="Rectangle 5">
            <a:extLst>
              <a:ext uri="{FF2B5EF4-FFF2-40B4-BE49-F238E27FC236}">
                <a16:creationId xmlns:a16="http://schemas.microsoft.com/office/drawing/2014/main" id="{CFA3F7CD-48A8-40E5-B2BF-E4EAC40B60C3}"/>
              </a:ext>
            </a:extLst>
          </p:cNvPr>
          <p:cNvSpPr/>
          <p:nvPr/>
        </p:nvSpPr>
        <p:spPr>
          <a:xfrm>
            <a:off x="9419215" y="2549178"/>
            <a:ext cx="1752087" cy="98040"/>
          </a:xfrm>
          <a:prstGeom prst="rect">
            <a:avLst/>
          </a:prstGeom>
          <a:solidFill>
            <a:schemeClr val="bg1">
              <a:lumMod val="95000"/>
            </a:schemeClr>
          </a:solidFill>
        </p:spPr>
        <p:txBody>
          <a:bodyPr wrap="square" lIns="0" tIns="0" rIns="0" bIns="0" rtlCol="0" anchor="ctr">
            <a:spAutoFit/>
          </a:bodyPr>
          <a:lstStyle/>
          <a:p>
            <a:r>
              <a:rPr lang="en-GB" sz="637" dirty="0">
                <a:cs typeface="Arial" panose="020B0604020202020204" pitchFamily="34" charset="0"/>
                <a:hlinkClick r:id="rId3"/>
              </a:rPr>
              <a:t>https://nationalgrid.onbrandcloud.com/login/</a:t>
            </a:r>
            <a:endParaRPr lang="en-GB" sz="637" dirty="0">
              <a:cs typeface="Arial" panose="020B0604020202020204" pitchFamily="34" charset="0"/>
            </a:endParaRPr>
          </a:p>
        </p:txBody>
      </p:sp>
    </p:spTree>
    <p:extLst>
      <p:ext uri="{BB962C8B-B14F-4D97-AF65-F5344CB8AC3E}">
        <p14:creationId xmlns:p14="http://schemas.microsoft.com/office/powerpoint/2010/main" val="9861141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F15A67D2-6533-4EF9-87E7-408A5AB91AEE}"/>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l="12402" r="12402"/>
          <a:stretch>
            <a:fillRect/>
          </a:stretch>
        </p:blipFill>
        <p:spPr/>
      </p:pic>
      <p:sp>
        <p:nvSpPr>
          <p:cNvPr id="6" name="Rectangle 5">
            <a:extLst>
              <a:ext uri="{FF2B5EF4-FFF2-40B4-BE49-F238E27FC236}">
                <a16:creationId xmlns:a16="http://schemas.microsoft.com/office/drawing/2014/main" id="{901A6D01-10D9-4EBB-B563-2A96FFEC9E0F}"/>
              </a:ext>
            </a:extLst>
          </p:cNvPr>
          <p:cNvSpPr/>
          <p:nvPr/>
        </p:nvSpPr>
        <p:spPr>
          <a:xfrm>
            <a:off x="9419215" y="2549178"/>
            <a:ext cx="1752087" cy="98040"/>
          </a:xfrm>
          <a:prstGeom prst="rect">
            <a:avLst/>
          </a:prstGeom>
          <a:solidFill>
            <a:schemeClr val="bg1">
              <a:lumMod val="95000"/>
            </a:schemeClr>
          </a:solidFill>
        </p:spPr>
        <p:txBody>
          <a:bodyPr wrap="square" lIns="0" tIns="0" rIns="0" bIns="0" rtlCol="0" anchor="ctr">
            <a:spAutoFit/>
          </a:bodyPr>
          <a:lstStyle/>
          <a:p>
            <a:r>
              <a:rPr lang="en-GB" sz="637" dirty="0">
                <a:cs typeface="Arial" panose="020B0604020202020204" pitchFamily="34" charset="0"/>
                <a:hlinkClick r:id="rId3"/>
              </a:rPr>
              <a:t>https://nationalgrid.onbrandcloud.com/login/</a:t>
            </a:r>
            <a:endParaRPr lang="en-GB" sz="637" dirty="0">
              <a:cs typeface="Arial" panose="020B0604020202020204" pitchFamily="34" charset="0"/>
            </a:endParaRPr>
          </a:p>
        </p:txBody>
      </p:sp>
      <p:sp>
        <p:nvSpPr>
          <p:cNvPr id="7" name="Title 23">
            <a:extLst>
              <a:ext uri="{FF2B5EF4-FFF2-40B4-BE49-F238E27FC236}">
                <a16:creationId xmlns:a16="http://schemas.microsoft.com/office/drawing/2014/main" id="{3CA4D46D-A669-46DA-A93E-1C9EEDD1E0CA}"/>
              </a:ext>
            </a:extLst>
          </p:cNvPr>
          <p:cNvSpPr txBox="1">
            <a:spLocks/>
          </p:cNvSpPr>
          <p:nvPr/>
        </p:nvSpPr>
        <p:spPr>
          <a:xfrm>
            <a:off x="539552" y="375506"/>
            <a:ext cx="8495999" cy="295466"/>
          </a:xfrm>
          <a:prstGeom prst="rect">
            <a:avLst/>
          </a:prstGeom>
        </p:spPr>
        <p:txBody>
          <a:bodyPr vert="horz" wrap="square" lIns="0" tIns="0" rIns="0" bIns="0" rtlCol="0" anchor="t">
            <a:noAutofit/>
          </a:bodyPr>
          <a:lstStyle>
            <a:lvl1pPr>
              <a:lnSpc>
                <a:spcPct val="80000"/>
              </a:lnSpc>
              <a:defRPr sz="2400" b="1">
                <a:solidFill>
                  <a:schemeClr val="accent1"/>
                </a:solidFill>
                <a:latin typeface="+mj-lt"/>
                <a:ea typeface="+mj-ea"/>
                <a:cs typeface="+mj-cs"/>
              </a:defRPr>
            </a:lvl1pPr>
          </a:lstStyle>
          <a:p>
            <a:pPr algn="r" defTabSz="914400"/>
            <a:r>
              <a:rPr lang="en-GB" kern="0" dirty="0"/>
              <a:t>Chair’s Update</a:t>
            </a:r>
          </a:p>
          <a:p>
            <a:pPr algn="r" defTabSz="914400"/>
            <a:br>
              <a:rPr lang="en-GB" kern="0" dirty="0"/>
            </a:br>
            <a:endParaRPr lang="en-GB" sz="1800" b="0" kern="0" dirty="0">
              <a:solidFill>
                <a:schemeClr val="tx1"/>
              </a:solidFill>
            </a:endParaRPr>
          </a:p>
        </p:txBody>
      </p:sp>
    </p:spTree>
    <p:extLst>
      <p:ext uri="{BB962C8B-B14F-4D97-AF65-F5344CB8AC3E}">
        <p14:creationId xmlns:p14="http://schemas.microsoft.com/office/powerpoint/2010/main" val="3981894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F15A67D2-6533-4EF9-87E7-408A5AB91AEE}"/>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l="12402" r="12402"/>
          <a:stretch>
            <a:fillRect/>
          </a:stretch>
        </p:blipFill>
        <p:spPr/>
      </p:pic>
      <p:sp>
        <p:nvSpPr>
          <p:cNvPr id="6" name="Rectangle 5">
            <a:extLst>
              <a:ext uri="{FF2B5EF4-FFF2-40B4-BE49-F238E27FC236}">
                <a16:creationId xmlns:a16="http://schemas.microsoft.com/office/drawing/2014/main" id="{901A6D01-10D9-4EBB-B563-2A96FFEC9E0F}"/>
              </a:ext>
            </a:extLst>
          </p:cNvPr>
          <p:cNvSpPr/>
          <p:nvPr/>
        </p:nvSpPr>
        <p:spPr>
          <a:xfrm>
            <a:off x="9419215" y="2549178"/>
            <a:ext cx="1752087" cy="98040"/>
          </a:xfrm>
          <a:prstGeom prst="rect">
            <a:avLst/>
          </a:prstGeom>
          <a:solidFill>
            <a:schemeClr val="bg1">
              <a:lumMod val="95000"/>
            </a:schemeClr>
          </a:solidFill>
        </p:spPr>
        <p:txBody>
          <a:bodyPr wrap="square" lIns="0" tIns="0" rIns="0" bIns="0" rtlCol="0" anchor="ctr">
            <a:spAutoFit/>
          </a:bodyPr>
          <a:lstStyle/>
          <a:p>
            <a:r>
              <a:rPr lang="en-GB" sz="637" dirty="0">
                <a:cs typeface="Arial" panose="020B0604020202020204" pitchFamily="34" charset="0"/>
                <a:hlinkClick r:id="rId3"/>
              </a:rPr>
              <a:t>https://nationalgrid.onbrandcloud.com/login/</a:t>
            </a:r>
            <a:endParaRPr lang="en-GB" sz="637" dirty="0">
              <a:cs typeface="Arial" panose="020B0604020202020204" pitchFamily="34" charset="0"/>
            </a:endParaRPr>
          </a:p>
        </p:txBody>
      </p:sp>
      <p:sp>
        <p:nvSpPr>
          <p:cNvPr id="7" name="Title 23">
            <a:extLst>
              <a:ext uri="{FF2B5EF4-FFF2-40B4-BE49-F238E27FC236}">
                <a16:creationId xmlns:a16="http://schemas.microsoft.com/office/drawing/2014/main" id="{3CA4D46D-A669-46DA-A93E-1C9EEDD1E0CA}"/>
              </a:ext>
            </a:extLst>
          </p:cNvPr>
          <p:cNvSpPr txBox="1">
            <a:spLocks/>
          </p:cNvSpPr>
          <p:nvPr/>
        </p:nvSpPr>
        <p:spPr>
          <a:xfrm>
            <a:off x="539552" y="375506"/>
            <a:ext cx="8495999" cy="295466"/>
          </a:xfrm>
          <a:prstGeom prst="rect">
            <a:avLst/>
          </a:prstGeom>
        </p:spPr>
        <p:txBody>
          <a:bodyPr vert="horz" wrap="square" lIns="0" tIns="0" rIns="0" bIns="0" rtlCol="0" anchor="t">
            <a:noAutofit/>
          </a:bodyPr>
          <a:lstStyle>
            <a:lvl1pPr>
              <a:lnSpc>
                <a:spcPct val="80000"/>
              </a:lnSpc>
              <a:defRPr sz="2400" b="1">
                <a:solidFill>
                  <a:schemeClr val="accent1"/>
                </a:solidFill>
                <a:latin typeface="+mj-lt"/>
                <a:ea typeface="+mj-ea"/>
                <a:cs typeface="+mj-cs"/>
              </a:defRPr>
            </a:lvl1pPr>
          </a:lstStyle>
          <a:p>
            <a:pPr algn="r" defTabSz="914400"/>
            <a:r>
              <a:rPr lang="en-GB" kern="0" dirty="0"/>
              <a:t>Authority Decisions</a:t>
            </a:r>
          </a:p>
          <a:p>
            <a:pPr algn="r" defTabSz="914400"/>
            <a:br>
              <a:rPr lang="en-GB" kern="0" dirty="0"/>
            </a:br>
            <a:endParaRPr lang="en-GB" sz="1800" b="0" kern="0" dirty="0">
              <a:solidFill>
                <a:schemeClr val="tx1"/>
              </a:solidFill>
            </a:endParaRPr>
          </a:p>
        </p:txBody>
      </p:sp>
    </p:spTree>
    <p:extLst>
      <p:ext uri="{BB962C8B-B14F-4D97-AF65-F5344CB8AC3E}">
        <p14:creationId xmlns:p14="http://schemas.microsoft.com/office/powerpoint/2010/main" val="11511539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a:extLst>
              <a:ext uri="{FF2B5EF4-FFF2-40B4-BE49-F238E27FC236}">
                <a16:creationId xmlns:a16="http://schemas.microsoft.com/office/drawing/2014/main" id="{7EB26CF3-77F4-4297-B9FA-F263BFE8BFC6}"/>
              </a:ext>
            </a:extLst>
          </p:cNvPr>
          <p:cNvPicPr>
            <a:picLocks noGrp="1" noChangeAspect="1"/>
          </p:cNvPicPr>
          <p:nvPr>
            <p:ph type="pic" sz="quarter" idx="16"/>
          </p:nvPr>
        </p:nvPicPr>
        <p:blipFill rotWithShape="1">
          <a:blip r:embed="rId2">
            <a:extLst>
              <a:ext uri="{28A0092B-C50C-407E-A947-70E740481C1C}">
                <a14:useLocalDpi xmlns:a14="http://schemas.microsoft.com/office/drawing/2010/main" val="0"/>
              </a:ext>
            </a:extLst>
          </a:blip>
          <a:srcRect l="1666" r="1504"/>
          <a:stretch/>
        </p:blipFill>
        <p:spPr>
          <a:xfrm>
            <a:off x="2030159" y="0"/>
            <a:ext cx="7113841" cy="5142778"/>
          </a:xfrm>
        </p:spPr>
      </p:pic>
      <p:sp>
        <p:nvSpPr>
          <p:cNvPr id="15" name="Title 14">
            <a:extLst>
              <a:ext uri="{FF2B5EF4-FFF2-40B4-BE49-F238E27FC236}">
                <a16:creationId xmlns:a16="http://schemas.microsoft.com/office/drawing/2014/main" id="{E98AECA4-50D7-4847-A349-4B08F5490B38}"/>
              </a:ext>
            </a:extLst>
          </p:cNvPr>
          <p:cNvSpPr>
            <a:spLocks noGrp="1"/>
          </p:cNvSpPr>
          <p:nvPr>
            <p:ph type="title"/>
          </p:nvPr>
        </p:nvSpPr>
        <p:spPr/>
        <p:txBody>
          <a:bodyPr/>
          <a:lstStyle/>
          <a:p>
            <a:r>
              <a:rPr lang="en-GB" dirty="0"/>
              <a:t>New Modifications</a:t>
            </a:r>
          </a:p>
        </p:txBody>
      </p:sp>
      <p:sp>
        <p:nvSpPr>
          <p:cNvPr id="6" name="Rectangle 5">
            <a:extLst>
              <a:ext uri="{FF2B5EF4-FFF2-40B4-BE49-F238E27FC236}">
                <a16:creationId xmlns:a16="http://schemas.microsoft.com/office/drawing/2014/main" id="{CFA3F7CD-48A8-40E5-B2BF-E4EAC40B60C3}"/>
              </a:ext>
            </a:extLst>
          </p:cNvPr>
          <p:cNvSpPr/>
          <p:nvPr/>
        </p:nvSpPr>
        <p:spPr>
          <a:xfrm>
            <a:off x="9419215" y="2549178"/>
            <a:ext cx="1752087" cy="98040"/>
          </a:xfrm>
          <a:prstGeom prst="rect">
            <a:avLst/>
          </a:prstGeom>
          <a:solidFill>
            <a:schemeClr val="bg1">
              <a:lumMod val="95000"/>
            </a:schemeClr>
          </a:solidFill>
        </p:spPr>
        <p:txBody>
          <a:bodyPr wrap="square" lIns="0" tIns="0" rIns="0" bIns="0" rtlCol="0" anchor="ctr">
            <a:spAutoFit/>
          </a:bodyPr>
          <a:lstStyle/>
          <a:p>
            <a:r>
              <a:rPr lang="en-GB" sz="637" dirty="0">
                <a:cs typeface="Arial" panose="020B0604020202020204" pitchFamily="34" charset="0"/>
                <a:hlinkClick r:id="rId3"/>
              </a:rPr>
              <a:t>https://nationalgrid.onbrandcloud.com/login/</a:t>
            </a:r>
            <a:endParaRPr lang="en-GB" sz="637" dirty="0">
              <a:cs typeface="Arial" panose="020B0604020202020204" pitchFamily="34" charset="0"/>
            </a:endParaRPr>
          </a:p>
        </p:txBody>
      </p:sp>
    </p:spTree>
    <p:extLst>
      <p:ext uri="{BB962C8B-B14F-4D97-AF65-F5344CB8AC3E}">
        <p14:creationId xmlns:p14="http://schemas.microsoft.com/office/powerpoint/2010/main" val="2322635218"/>
      </p:ext>
    </p:extLst>
  </p:cSld>
  <p:clrMapOvr>
    <a:masterClrMapping/>
  </p:clrMapOvr>
</p:sld>
</file>

<file path=ppt/theme/theme1.xml><?xml version="1.0" encoding="utf-8"?>
<a:theme xmlns:a="http://schemas.openxmlformats.org/drawingml/2006/main" name="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ESO PowerPoint Template_16x9 [Read-Only]" id="{555EBCBA-0525-4C1D-AB08-C150EB6B74ED}" vid="{0AC6A0BD-E710-44F5-BF72-67516B2373D8}"/>
    </a:ext>
  </a:extLst>
</a:theme>
</file>

<file path=ppt/theme/theme2.xml><?xml version="1.0" encoding="utf-8"?>
<a:theme xmlns:a="http://schemas.openxmlformats.org/drawingml/2006/main" name="4_ENGIE_Presentation16-9_GB_V3">
  <a:themeElements>
    <a:clrScheme name="ENGIE">
      <a:dk1>
        <a:srgbClr val="424242"/>
      </a:dk1>
      <a:lt1>
        <a:sysClr val="window" lastClr="FFFFFF"/>
      </a:lt1>
      <a:dk2>
        <a:srgbClr val="000000"/>
      </a:dk2>
      <a:lt2>
        <a:srgbClr val="B1B1B1"/>
      </a:lt2>
      <a:accent1>
        <a:srgbClr val="00AAFF"/>
      </a:accent1>
      <a:accent2>
        <a:srgbClr val="0078BE"/>
      </a:accent2>
      <a:accent3>
        <a:srgbClr val="910F7D"/>
      </a:accent3>
      <a:accent4>
        <a:srgbClr val="F07D00"/>
      </a:accent4>
      <a:accent5>
        <a:srgbClr val="E62D87"/>
      </a:accent5>
      <a:accent6>
        <a:srgbClr val="007873"/>
      </a:accent6>
      <a:hlink>
        <a:srgbClr val="424242"/>
      </a:hlink>
      <a:folHlink>
        <a:srgbClr val="424242"/>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ENGIE_Presentation16-9_GB_V3">
  <a:themeElements>
    <a:clrScheme name="ENGIE">
      <a:dk1>
        <a:srgbClr val="424242"/>
      </a:dk1>
      <a:lt1>
        <a:sysClr val="window" lastClr="FFFFFF"/>
      </a:lt1>
      <a:dk2>
        <a:srgbClr val="000000"/>
      </a:dk2>
      <a:lt2>
        <a:srgbClr val="B1B1B1"/>
      </a:lt2>
      <a:accent1>
        <a:srgbClr val="00AAFF"/>
      </a:accent1>
      <a:accent2>
        <a:srgbClr val="0078BE"/>
      </a:accent2>
      <a:accent3>
        <a:srgbClr val="910F7D"/>
      </a:accent3>
      <a:accent4>
        <a:srgbClr val="F07D00"/>
      </a:accent4>
      <a:accent5>
        <a:srgbClr val="E62D87"/>
      </a:accent5>
      <a:accent6>
        <a:srgbClr val="007873"/>
      </a:accent6>
      <a:hlink>
        <a:srgbClr val="424242"/>
      </a:hlink>
      <a:folHlink>
        <a:srgbClr val="424242"/>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File_x0020_Owner xmlns="2c4a82d1-790b-4937-b400-0f0f718c57a9">
      <UserInfo>
        <DisplayName>Moran, Christine</DisplayName>
        <AccountId>357</AccountId>
        <AccountType/>
      </UserInfo>
    </File_x0020_Owner>
    <Folder xmlns="2c4a82d1-790b-4937-b400-0f0f718c57a9">SO visual identity</Folder>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7BE5FED5DB6544D9FACF5EB6194308A" ma:contentTypeVersion="2" ma:contentTypeDescription="Create a new document." ma:contentTypeScope="" ma:versionID="3d9e2bc97aad436bf7e5afedd19a9ca4">
  <xsd:schema xmlns:xsd="http://www.w3.org/2001/XMLSchema" xmlns:xs="http://www.w3.org/2001/XMLSchema" xmlns:p="http://schemas.microsoft.com/office/2006/metadata/properties" xmlns:ns2="2c4a82d1-790b-4937-b400-0f0f718c57a9" targetNamespace="http://schemas.microsoft.com/office/2006/metadata/properties" ma:root="true" ma:fieldsID="524d516a5fc48f0a31bebfb2190d43e3" ns2:_="">
    <xsd:import namespace="2c4a82d1-790b-4937-b400-0f0f718c57a9"/>
    <xsd:element name="properties">
      <xsd:complexType>
        <xsd:sequence>
          <xsd:element name="documentManagement">
            <xsd:complexType>
              <xsd:all>
                <xsd:element ref="ns2:Folder"/>
                <xsd:element ref="ns2:File_x0020_Owne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4a82d1-790b-4937-b400-0f0f718c57a9" elementFormDefault="qualified">
    <xsd:import namespace="http://schemas.microsoft.com/office/2006/documentManagement/types"/>
    <xsd:import namespace="http://schemas.microsoft.com/office/infopath/2007/PartnerControls"/>
    <xsd:element name="Folder" ma:index="8" ma:displayName="Folder" ma:format="Dropdown" ma:internalName="Folder">
      <xsd:simpleType>
        <xsd:restriction base="dms:Choice">
          <xsd:enumeration value="SO visual identity"/>
          <xsd:enumeration value="OneSO"/>
        </xsd:restriction>
      </xsd:simpleType>
    </xsd:element>
    <xsd:element name="File_x0020_Owner" ma:index="9" ma:displayName="File Owner" ma:list="UserInfo" ma:SharePointGroup="0" ma:internalName="File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948300F-9418-4A15-9252-8DA3C7F91939}">
  <ds:schemaRefs>
    <ds:schemaRef ds:uri="http://purl.org/dc/dcmitype/"/>
    <ds:schemaRef ds:uri="http://www.w3.org/XML/1998/namespace"/>
    <ds:schemaRef ds:uri="http://schemas.openxmlformats.org/package/2006/metadata/core-properties"/>
    <ds:schemaRef ds:uri="2c4a82d1-790b-4937-b400-0f0f718c57a9"/>
    <ds:schemaRef ds:uri="http://purl.org/dc/terms/"/>
    <ds:schemaRef ds:uri="http://purl.org/dc/elements/1.1/"/>
    <ds:schemaRef ds:uri="http://schemas.microsoft.com/office/2006/documentManagement/types"/>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53061ABB-9AE4-44EB-9F2C-2728C9F3860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4a82d1-790b-4937-b400-0f0f718c57a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55E7DEA-430B-4E13-8AF2-BBD10B19594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CUSC March Panel Slides v0.1.pptx</Template>
  <TotalTime>2738</TotalTime>
  <Words>2421</Words>
  <Application>Microsoft Office PowerPoint</Application>
  <PresentationFormat>On-screen Show (16:9)</PresentationFormat>
  <Paragraphs>363</Paragraphs>
  <Slides>51</Slides>
  <Notes>14</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51</vt:i4>
      </vt:variant>
    </vt:vector>
  </HeadingPairs>
  <TitlesOfParts>
    <vt:vector size="61" baseType="lpstr">
      <vt:lpstr>MS PGothic</vt:lpstr>
      <vt:lpstr>MS PGothic</vt:lpstr>
      <vt:lpstr>Arial</vt:lpstr>
      <vt:lpstr>Symbol</vt:lpstr>
      <vt:lpstr>Times New Roman</vt:lpstr>
      <vt:lpstr>Wingdings</vt:lpstr>
      <vt:lpstr>Wingdings 2</vt:lpstr>
      <vt:lpstr>Office Theme</vt:lpstr>
      <vt:lpstr>4_ENGIE_Presentation16-9_GB_V3</vt:lpstr>
      <vt:lpstr>1_ENGIE_Presentation16-9_GB_V3</vt:lpstr>
      <vt:lpstr>CUSC Panel </vt:lpstr>
      <vt:lpstr>Welcome</vt:lpstr>
      <vt:lpstr>Housekeeping</vt:lpstr>
      <vt:lpstr>Introductions / Apologies for Absence </vt:lpstr>
      <vt:lpstr>PowerPoint Presentation</vt:lpstr>
      <vt:lpstr>Review of Actions within Actions Log</vt:lpstr>
      <vt:lpstr>PowerPoint Presentation</vt:lpstr>
      <vt:lpstr>PowerPoint Presentation</vt:lpstr>
      <vt:lpstr>New Modifications</vt:lpstr>
      <vt:lpstr>CMP321 Housekeeping Modification to clarify the definition of Affiliate as a result of CMP285 </vt:lpstr>
      <vt:lpstr>Critical Friend Feedback: CMP321</vt:lpstr>
      <vt:lpstr>Summary of Modification </vt:lpstr>
      <vt:lpstr>Fast Track Self Governance and Self- Governance Criteria </vt:lpstr>
      <vt:lpstr>Applicable CUSC Objectives </vt:lpstr>
      <vt:lpstr>Legal Text </vt:lpstr>
      <vt:lpstr>Proposer Recommended Governance Route </vt:lpstr>
      <vt:lpstr>PowerPoint Presentation</vt:lpstr>
      <vt:lpstr>CMP322 Updating the CUSC section 4 “Balancing Services” to ensure Ofgem have the appropriate authority to approve Ts and Cs, relevant to EBGL Article 18, held within the Standard Contract Terms (SCTs) </vt:lpstr>
      <vt:lpstr>Critical Friend Feedback: CMP322</vt:lpstr>
      <vt:lpstr> Ofgem approval of Standard Contract Terms (SCTs) </vt:lpstr>
      <vt:lpstr>CUSC Section 4 and SCTs changes</vt:lpstr>
      <vt:lpstr>Summary</vt:lpstr>
      <vt:lpstr>Proposer Recommended Governance Route </vt:lpstr>
      <vt:lpstr>PowerPoint Presentation</vt:lpstr>
      <vt:lpstr>CMP323 - Updating the CUSC governance process to ensure we capture the EBGL change process for Article 18 T and Cs  </vt:lpstr>
      <vt:lpstr>Critical Friend Feedback: CMP323</vt:lpstr>
      <vt:lpstr>EBGL Article 18</vt:lpstr>
      <vt:lpstr>EBGL process</vt:lpstr>
      <vt:lpstr>CUSC proposed changes</vt:lpstr>
      <vt:lpstr>Summary</vt:lpstr>
      <vt:lpstr>Proposer Recommended Governance Route </vt:lpstr>
      <vt:lpstr>PowerPoint Presentation</vt:lpstr>
      <vt:lpstr>CMP324 - Generation Zones – changes for RIIO-T2  </vt:lpstr>
      <vt:lpstr>Critical Friend Feedback: CMP324</vt:lpstr>
      <vt:lpstr>Proposer Recommended Governance Route </vt:lpstr>
      <vt:lpstr>PowerPoint Presentation</vt:lpstr>
      <vt:lpstr>PowerPoint Presentation</vt:lpstr>
      <vt:lpstr>In Flight Modification Updates     </vt:lpstr>
      <vt:lpstr>PowerPoint Presentation</vt:lpstr>
      <vt:lpstr>Discussions on Prioritisation </vt:lpstr>
      <vt:lpstr>Standing Groups</vt:lpstr>
      <vt:lpstr>European Updates   </vt:lpstr>
      <vt:lpstr>Update on Other Industry Codes         </vt:lpstr>
      <vt:lpstr>Relevant Interruptions Claim Report   </vt:lpstr>
      <vt:lpstr>Governance   Communicating our aspiration on number of workgroups we will hold for next 3 months   Panel ways of working                   </vt:lpstr>
      <vt:lpstr>Horizon Scan</vt:lpstr>
      <vt:lpstr>CACoP Update    </vt:lpstr>
      <vt:lpstr>Forward Plan Update  (Customer Journey)</vt:lpstr>
      <vt:lpstr>AOB   </vt:lpstr>
      <vt:lpstr>Next Panel Meeting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CUSC Panel</dc:title>
  <dc:creator>Hinsley1 (ESO), Rachel</dc:creator>
  <cp:lastModifiedBy>Mullen (ESO), Paul J</cp:lastModifiedBy>
  <cp:revision>124</cp:revision>
  <cp:lastPrinted>2019-09-16T13:55:23Z</cp:lastPrinted>
  <dcterms:created xsi:type="dcterms:W3CDTF">2019-03-21T10:47:33Z</dcterms:created>
  <dcterms:modified xsi:type="dcterms:W3CDTF">2019-09-19T14:15:07Z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2018-06-12T00:00:00Z</vt:filetime>
  </property>
  <property fmtid="{D5CDD505-2E9C-101B-9397-08002B2CF9AE}" pid="3" name="Creator">
    <vt:lpwstr>Adobe InDesign CC 2017 (Macintosh)</vt:lpwstr>
  </property>
  <property fmtid="{D5CDD505-2E9C-101B-9397-08002B2CF9AE}" pid="4" name="LastSaved">
    <vt:filetime>2018-06-12T00:00:00Z</vt:filetime>
  </property>
  <property fmtid="{D5CDD505-2E9C-101B-9397-08002B2CF9AE}" pid="5" name="_AdHocReviewCycleID">
    <vt:i4>-695181459</vt:i4>
  </property>
  <property fmtid="{D5CDD505-2E9C-101B-9397-08002B2CF9AE}" pid="6" name="_NewReviewCycle">
    <vt:lpwstr/>
  </property>
  <property fmtid="{D5CDD505-2E9C-101B-9397-08002B2CF9AE}" pid="7" name="_EmailSubject">
    <vt:lpwstr>Panel Papers - 28 June 2019</vt:lpwstr>
  </property>
  <property fmtid="{D5CDD505-2E9C-101B-9397-08002B2CF9AE}" pid="8" name="_AuthorEmail">
    <vt:lpwstr>cusc.team@nationalgrid.com</vt:lpwstr>
  </property>
  <property fmtid="{D5CDD505-2E9C-101B-9397-08002B2CF9AE}" pid="9" name="_AuthorEmailDisplayName">
    <vt:lpwstr>.Box.Cusc.Team</vt:lpwstr>
  </property>
  <property fmtid="{D5CDD505-2E9C-101B-9397-08002B2CF9AE}" pid="10" name="ContentTypeId">
    <vt:lpwstr>0x01010097BE5FED5DB6544D9FACF5EB6194308A</vt:lpwstr>
  </property>
  <property fmtid="{D5CDD505-2E9C-101B-9397-08002B2CF9AE}" pid="11" name="_PreviousAdHocReviewCycleID">
    <vt:i4>-695181459</vt:i4>
  </property>
</Properties>
</file>