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68" r:id="rId5"/>
    <p:sldMasterId id="2147483830" r:id="rId6"/>
  </p:sldMasterIdLst>
  <p:notesMasterIdLst>
    <p:notesMasterId r:id="rId46"/>
  </p:notesMasterIdLst>
  <p:handoutMasterIdLst>
    <p:handoutMasterId r:id="rId47"/>
  </p:handoutMasterIdLst>
  <p:sldIdLst>
    <p:sldId id="590" r:id="rId7"/>
    <p:sldId id="307" r:id="rId8"/>
    <p:sldId id="606" r:id="rId9"/>
    <p:sldId id="529" r:id="rId10"/>
    <p:sldId id="589" r:id="rId11"/>
    <p:sldId id="543" r:id="rId12"/>
    <p:sldId id="674" r:id="rId13"/>
    <p:sldId id="678" r:id="rId14"/>
    <p:sldId id="591" r:id="rId15"/>
    <p:sldId id="672" r:id="rId16"/>
    <p:sldId id="592" r:id="rId17"/>
    <p:sldId id="686" r:id="rId18"/>
    <p:sldId id="546" r:id="rId19"/>
    <p:sldId id="667" r:id="rId20"/>
    <p:sldId id="668" r:id="rId21"/>
    <p:sldId id="669" r:id="rId22"/>
    <p:sldId id="670" r:id="rId23"/>
    <p:sldId id="675" r:id="rId24"/>
    <p:sldId id="593" r:id="rId25"/>
    <p:sldId id="594" r:id="rId26"/>
    <p:sldId id="595" r:id="rId27"/>
    <p:sldId id="566" r:id="rId28"/>
    <p:sldId id="597" r:id="rId29"/>
    <p:sldId id="684" r:id="rId30"/>
    <p:sldId id="605" r:id="rId31"/>
    <p:sldId id="687" r:id="rId32"/>
    <p:sldId id="607" r:id="rId33"/>
    <p:sldId id="615" r:id="rId34"/>
    <p:sldId id="617" r:id="rId35"/>
    <p:sldId id="600" r:id="rId36"/>
    <p:sldId id="681" r:id="rId37"/>
    <p:sldId id="531" r:id="rId38"/>
    <p:sldId id="680" r:id="rId39"/>
    <p:sldId id="550" r:id="rId40"/>
    <p:sldId id="549" r:id="rId41"/>
    <p:sldId id="551" r:id="rId42"/>
    <p:sldId id="547" r:id="rId43"/>
    <p:sldId id="556" r:id="rId44"/>
    <p:sldId id="573" r:id="rId45"/>
  </p:sldIdLst>
  <p:sldSz cx="6858000" cy="5143500"/>
  <p:notesSz cx="9777413" cy="6670675"/>
  <p:defaultText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y, Joseph" initials="HJ" lastIdx="13" clrIdx="0">
    <p:extLst>
      <p:ext uri="{19B8F6BF-5375-455C-9EA6-DF929625EA0E}">
        <p15:presenceInfo xmlns:p15="http://schemas.microsoft.com/office/powerpoint/2012/main" userId="S-1-5-21-852109325-4236797708-1392725387-361639" providerId="AD"/>
      </p:ext>
    </p:extLst>
  </p:cmAuthor>
  <p:cmAuthor id="2" name="Hinsley1, Rachel" initials="HR" lastIdx="1" clrIdx="1">
    <p:extLst>
      <p:ext uri="{19B8F6BF-5375-455C-9EA6-DF929625EA0E}">
        <p15:presenceInfo xmlns:p15="http://schemas.microsoft.com/office/powerpoint/2012/main" userId="S-1-5-21-852109325-4236797708-1392725387-377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6522"/>
    <a:srgbClr val="E6E6E6"/>
    <a:srgbClr val="3778B9"/>
    <a:srgbClr val="C4CC4B"/>
    <a:srgbClr val="5F3684"/>
    <a:srgbClr val="F2C04C"/>
    <a:srgbClr val="EC6525"/>
    <a:srgbClr val="FBE64D"/>
    <a:srgbClr val="4D45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98757" autoAdjust="0"/>
  </p:normalViewPr>
  <p:slideViewPr>
    <p:cSldViewPr>
      <p:cViewPr varScale="1">
        <p:scale>
          <a:sx n="145" d="100"/>
          <a:sy n="145" d="100"/>
        </p:scale>
        <p:origin x="102" y="120"/>
      </p:cViewPr>
      <p:guideLst>
        <p:guide orient="horz" pos="1620"/>
        <p:guide pos="2160"/>
      </p:guideLst>
    </p:cSldViewPr>
  </p:slideViewPr>
  <p:outlineViewPr>
    <p:cViewPr>
      <p:scale>
        <a:sx n="75" d="100"/>
        <a:sy n="75" d="100"/>
      </p:scale>
      <p:origin x="0" y="0"/>
    </p:cViewPr>
  </p:outlineViewPr>
  <p:notesTextViewPr>
    <p:cViewPr>
      <p:scale>
        <a:sx n="3" d="2"/>
        <a:sy n="3" d="2"/>
      </p:scale>
      <p:origin x="0" y="0"/>
    </p:cViewPr>
  </p:notesTextViewPr>
  <p:sorterViewPr>
    <p:cViewPr varScale="1">
      <p:scale>
        <a:sx n="1" d="1"/>
        <a:sy n="1" d="1"/>
      </p:scale>
      <p:origin x="0" y="2820"/>
    </p:cViewPr>
  </p:sorterViewPr>
  <p:notesViewPr>
    <p:cSldViewPr showGuides="1">
      <p:cViewPr varScale="1">
        <p:scale>
          <a:sx n="110" d="100"/>
          <a:sy n="110" d="100"/>
        </p:scale>
        <p:origin x="14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F5BD0B-CE23-4504-AD86-27670219A14C}"/>
              </a:ext>
            </a:extLst>
          </p:cNvPr>
          <p:cNvSpPr>
            <a:spLocks noGrp="1"/>
          </p:cNvSpPr>
          <p:nvPr>
            <p:ph type="hdr" sz="quarter"/>
          </p:nvPr>
        </p:nvSpPr>
        <p:spPr>
          <a:xfrm>
            <a:off x="0" y="0"/>
            <a:ext cx="4237085" cy="334283"/>
          </a:xfrm>
          <a:prstGeom prst="rect">
            <a:avLst/>
          </a:prstGeom>
        </p:spPr>
        <p:txBody>
          <a:bodyPr vert="horz" lIns="47878" tIns="23939" rIns="47878" bIns="23939" rtlCol="0"/>
          <a:lstStyle>
            <a:lvl1pPr algn="l">
              <a:defRPr sz="6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9D816361-CFC7-499E-8AD6-868EDDCF584D}"/>
              </a:ext>
            </a:extLst>
          </p:cNvPr>
          <p:cNvSpPr>
            <a:spLocks noGrp="1"/>
          </p:cNvSpPr>
          <p:nvPr>
            <p:ph type="dt" sz="quarter" idx="1"/>
          </p:nvPr>
        </p:nvSpPr>
        <p:spPr>
          <a:xfrm>
            <a:off x="5538012" y="0"/>
            <a:ext cx="4237085" cy="334283"/>
          </a:xfrm>
          <a:prstGeom prst="rect">
            <a:avLst/>
          </a:prstGeom>
        </p:spPr>
        <p:txBody>
          <a:bodyPr vert="horz" lIns="47878" tIns="23939" rIns="47878" bIns="23939" rtlCol="0"/>
          <a:lstStyle>
            <a:lvl1pPr algn="r">
              <a:defRPr sz="600"/>
            </a:lvl1pPr>
          </a:lstStyle>
          <a:p>
            <a:fld id="{644B8A76-388C-44EE-8A88-6345FFEEA97C}" type="datetimeFigureOut">
              <a:rPr lang="en-GB" smtClean="0">
                <a:latin typeface="Arial" panose="020B0604020202020204" pitchFamily="34" charset="0"/>
              </a:rPr>
              <a:t>18/01/2019</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CB5458E5-B056-4896-8798-EA7B2CBFECBD}"/>
              </a:ext>
            </a:extLst>
          </p:cNvPr>
          <p:cNvSpPr>
            <a:spLocks noGrp="1"/>
          </p:cNvSpPr>
          <p:nvPr>
            <p:ph type="ftr" sz="quarter" idx="2"/>
          </p:nvPr>
        </p:nvSpPr>
        <p:spPr>
          <a:xfrm>
            <a:off x="0" y="6336393"/>
            <a:ext cx="4237085" cy="334283"/>
          </a:xfrm>
          <a:prstGeom prst="rect">
            <a:avLst/>
          </a:prstGeom>
        </p:spPr>
        <p:txBody>
          <a:bodyPr vert="horz" lIns="47878" tIns="23939" rIns="47878" bIns="23939" rtlCol="0" anchor="b"/>
          <a:lstStyle>
            <a:lvl1pPr algn="l">
              <a:defRPr sz="6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3ACF51E8-9864-46A3-BDE9-4A9BC99EADAE}"/>
              </a:ext>
            </a:extLst>
          </p:cNvPr>
          <p:cNvSpPr>
            <a:spLocks noGrp="1"/>
          </p:cNvSpPr>
          <p:nvPr>
            <p:ph type="sldNum" sz="quarter" idx="3"/>
          </p:nvPr>
        </p:nvSpPr>
        <p:spPr>
          <a:xfrm>
            <a:off x="5538012" y="6336393"/>
            <a:ext cx="4237085" cy="334283"/>
          </a:xfrm>
          <a:prstGeom prst="rect">
            <a:avLst/>
          </a:prstGeom>
        </p:spPr>
        <p:txBody>
          <a:bodyPr vert="horz" lIns="47878" tIns="23939" rIns="47878" bIns="23939" rtlCol="0" anchor="b"/>
          <a:lstStyle>
            <a:lvl1pPr algn="r">
              <a:defRPr sz="600"/>
            </a:lvl1pPr>
          </a:lstStyle>
          <a:p>
            <a:fld id="{E4029EE8-D4B8-4F31-9C84-A4A6914CD34D}"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890833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37085" cy="334283"/>
          </a:xfrm>
          <a:prstGeom prst="rect">
            <a:avLst/>
          </a:prstGeom>
        </p:spPr>
        <p:txBody>
          <a:bodyPr vert="horz" lIns="47878" tIns="23939" rIns="47878" bIns="23939" rtlCol="0"/>
          <a:lstStyle>
            <a:lvl1pPr algn="l">
              <a:defRPr sz="6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538012" y="0"/>
            <a:ext cx="4237085" cy="334283"/>
          </a:xfrm>
          <a:prstGeom prst="rect">
            <a:avLst/>
          </a:prstGeom>
        </p:spPr>
        <p:txBody>
          <a:bodyPr vert="horz" lIns="47878" tIns="23939" rIns="47878" bIns="23939" rtlCol="0"/>
          <a:lstStyle>
            <a:lvl1pPr algn="r">
              <a:defRPr sz="600">
                <a:latin typeface="Arial" panose="020B0604020202020204" pitchFamily="34" charset="0"/>
              </a:defRPr>
            </a:lvl1pPr>
          </a:lstStyle>
          <a:p>
            <a:fld id="{ADF40999-8D4B-AD45-950B-C5435E4F1340}" type="datetimeFigureOut">
              <a:rPr lang="en-US" smtClean="0"/>
              <a:pPr/>
              <a:t>1/18/2019</a:t>
            </a:fld>
            <a:endParaRPr lang="en-US" dirty="0"/>
          </a:p>
        </p:txBody>
      </p:sp>
      <p:sp>
        <p:nvSpPr>
          <p:cNvPr id="4" name="Slide Image Placeholder 3"/>
          <p:cNvSpPr>
            <a:spLocks noGrp="1" noRot="1" noChangeAspect="1"/>
          </p:cNvSpPr>
          <p:nvPr>
            <p:ph type="sldImg" idx="2"/>
          </p:nvPr>
        </p:nvSpPr>
        <p:spPr>
          <a:xfrm>
            <a:off x="3387725" y="835025"/>
            <a:ext cx="3001963" cy="2251075"/>
          </a:xfrm>
          <a:prstGeom prst="rect">
            <a:avLst/>
          </a:prstGeom>
          <a:noFill/>
          <a:ln w="12700">
            <a:solidFill>
              <a:prstClr val="black"/>
            </a:solidFill>
          </a:ln>
        </p:spPr>
        <p:txBody>
          <a:bodyPr vert="horz" lIns="47878" tIns="23939" rIns="47878" bIns="23939" rtlCol="0" anchor="ctr"/>
          <a:lstStyle/>
          <a:p>
            <a:endParaRPr lang="en-US" dirty="0"/>
          </a:p>
        </p:txBody>
      </p:sp>
      <p:sp>
        <p:nvSpPr>
          <p:cNvPr id="5" name="Notes Placeholder 4"/>
          <p:cNvSpPr>
            <a:spLocks noGrp="1"/>
          </p:cNvSpPr>
          <p:nvPr>
            <p:ph type="body" sz="quarter" idx="3"/>
          </p:nvPr>
        </p:nvSpPr>
        <p:spPr>
          <a:xfrm>
            <a:off x="977433" y="3209865"/>
            <a:ext cx="7822548" cy="2627444"/>
          </a:xfrm>
          <a:prstGeom prst="rect">
            <a:avLst/>
          </a:prstGeom>
        </p:spPr>
        <p:txBody>
          <a:bodyPr vert="horz" lIns="47878" tIns="23939" rIns="47878" bIns="2393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336393"/>
            <a:ext cx="4237085" cy="334283"/>
          </a:xfrm>
          <a:prstGeom prst="rect">
            <a:avLst/>
          </a:prstGeom>
        </p:spPr>
        <p:txBody>
          <a:bodyPr vert="horz" lIns="47878" tIns="23939" rIns="47878" bIns="23939" rtlCol="0" anchor="b"/>
          <a:lstStyle>
            <a:lvl1pPr algn="l">
              <a:defRPr sz="6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538012" y="6336393"/>
            <a:ext cx="4237085" cy="334283"/>
          </a:xfrm>
          <a:prstGeom prst="rect">
            <a:avLst/>
          </a:prstGeom>
        </p:spPr>
        <p:txBody>
          <a:bodyPr vert="horz" lIns="47878" tIns="23939" rIns="47878" bIns="23939" rtlCol="0" anchor="b"/>
          <a:lstStyle>
            <a:lvl1pPr algn="r">
              <a:defRPr sz="600">
                <a:latin typeface="Arial" panose="020B0604020202020204" pitchFamily="34" charset="0"/>
              </a:defRPr>
            </a:lvl1pPr>
          </a:lstStyle>
          <a:p>
            <a:fld id="{570E980F-71C9-CA4F-9586-F9C2D8BE6DD3}" type="slidenum">
              <a:rPr lang="en-US" smtClean="0"/>
              <a:pPr/>
              <a:t>‹#›</a:t>
            </a:fld>
            <a:endParaRPr lang="en-US" dirty="0"/>
          </a:p>
        </p:txBody>
      </p:sp>
    </p:spTree>
    <p:extLst>
      <p:ext uri="{BB962C8B-B14F-4D97-AF65-F5344CB8AC3E}">
        <p14:creationId xmlns:p14="http://schemas.microsoft.com/office/powerpoint/2010/main" val="51854789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Arial" panose="020B0604020202020204" pitchFamily="34" charset="0"/>
        <a:ea typeface="+mn-ea"/>
        <a:cs typeface="+mn-cs"/>
      </a:defRPr>
    </a:lvl1pPr>
    <a:lvl2pPr marL="207935" algn="l" defTabSz="415869" rtl="0" eaLnBrk="1" latinLnBrk="0" hangingPunct="1">
      <a:defRPr sz="546" kern="1200">
        <a:solidFill>
          <a:schemeClr val="tx1"/>
        </a:solidFill>
        <a:latin typeface="Arial" panose="020B0604020202020204" pitchFamily="34" charset="0"/>
        <a:ea typeface="+mn-ea"/>
        <a:cs typeface="+mn-cs"/>
      </a:defRPr>
    </a:lvl2pPr>
    <a:lvl3pPr marL="415869" algn="l" defTabSz="415869" rtl="0" eaLnBrk="1" latinLnBrk="0" hangingPunct="1">
      <a:defRPr sz="546" kern="1200">
        <a:solidFill>
          <a:schemeClr val="tx1"/>
        </a:solidFill>
        <a:latin typeface="Arial" panose="020B0604020202020204" pitchFamily="34" charset="0"/>
        <a:ea typeface="+mn-ea"/>
        <a:cs typeface="+mn-cs"/>
      </a:defRPr>
    </a:lvl3pPr>
    <a:lvl4pPr marL="623804" algn="l" defTabSz="415869" rtl="0" eaLnBrk="1" latinLnBrk="0" hangingPunct="1">
      <a:defRPr sz="546" kern="1200">
        <a:solidFill>
          <a:schemeClr val="tx1"/>
        </a:solidFill>
        <a:latin typeface="Arial" panose="020B0604020202020204" pitchFamily="34" charset="0"/>
        <a:ea typeface="+mn-ea"/>
        <a:cs typeface="+mn-cs"/>
      </a:defRPr>
    </a:lvl4pPr>
    <a:lvl5pPr marL="831738" algn="l" defTabSz="415869" rtl="0" eaLnBrk="1" latinLnBrk="0" hangingPunct="1">
      <a:defRPr sz="546" kern="1200">
        <a:solidFill>
          <a:schemeClr val="tx1"/>
        </a:solidFill>
        <a:latin typeface="Arial" panose="020B0604020202020204" pitchFamily="34" charset="0"/>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46" b="0" i="0" u="none" strike="noStrike" kern="1200" baseline="0" dirty="0">
                <a:solidFill>
                  <a:schemeClr val="tx1"/>
                </a:solidFill>
                <a:latin typeface="Arial" panose="020B0604020202020204" pitchFamily="34" charset="0"/>
                <a:ea typeface="+mn-ea"/>
                <a:cs typeface="+mn-cs"/>
              </a:rPr>
              <a:t>Manage my profitability looks to address how your experience with network charging can be improved, we’ve followed a “Customer Journey” process to gather feedback, </a:t>
            </a:r>
            <a:r>
              <a:rPr lang="en-US" sz="546" b="0" i="0" u="none" strike="noStrike" kern="1200" baseline="0" dirty="0" err="1">
                <a:solidFill>
                  <a:schemeClr val="tx1"/>
                </a:solidFill>
                <a:latin typeface="Arial" panose="020B0604020202020204" pitchFamily="34" charset="0"/>
                <a:ea typeface="+mn-ea"/>
                <a:cs typeface="+mn-cs"/>
              </a:rPr>
              <a:t>prioritise</a:t>
            </a:r>
            <a:r>
              <a:rPr lang="en-US" sz="546" b="0" i="0" u="none" strike="noStrike" kern="1200" baseline="0" dirty="0">
                <a:solidFill>
                  <a:schemeClr val="tx1"/>
                </a:solidFill>
                <a:latin typeface="Arial" panose="020B0604020202020204" pitchFamily="34" charset="0"/>
                <a:ea typeface="+mn-ea"/>
                <a:cs typeface="+mn-cs"/>
              </a:rPr>
              <a:t> where to make improvements and set action plans. </a:t>
            </a:r>
          </a:p>
          <a:p>
            <a:endParaRPr lang="en-US" sz="546" b="0" i="0" u="none" strike="noStrike" kern="1200" baseline="0" dirty="0">
              <a:solidFill>
                <a:schemeClr val="tx1"/>
              </a:solidFill>
              <a:latin typeface="Arial" panose="020B0604020202020204" pitchFamily="34" charset="0"/>
              <a:ea typeface="+mn-ea"/>
              <a:cs typeface="+mn-cs"/>
            </a:endParaRPr>
          </a:p>
          <a:p>
            <a:r>
              <a:rPr lang="en-US" sz="546" b="0" i="0" u="none" strike="noStrike" kern="1200" baseline="0" dirty="0">
                <a:solidFill>
                  <a:schemeClr val="tx1"/>
                </a:solidFill>
                <a:latin typeface="Arial" panose="020B0604020202020204" pitchFamily="34" charset="0"/>
                <a:ea typeface="+mn-ea"/>
                <a:cs typeface="+mn-cs"/>
              </a:rPr>
              <a:t>Facilitate Code Change </a:t>
            </a:r>
          </a:p>
          <a:p>
            <a:r>
              <a:rPr lang="en-US" sz="546" b="0" i="0" u="none" strike="noStrike" kern="1200" baseline="0" dirty="0">
                <a:solidFill>
                  <a:schemeClr val="tx1"/>
                </a:solidFill>
                <a:latin typeface="Arial" panose="020B0604020202020204" pitchFamily="34" charset="0"/>
                <a:ea typeface="+mn-ea"/>
                <a:cs typeface="+mn-cs"/>
              </a:rPr>
              <a:t>Year on year the industry is becoming more diverse and complex resulting in an increased appetite from industry parties to propose changes to the codes. This naturally increases the stress on industry resources and makes it more challenging to identify key priorities. You have told us that there is a sense of real frustration with the current code process, primarily driven by the timescales to manage code change efficiently and the resource commitment to inform the debate. </a:t>
            </a:r>
          </a:p>
          <a:p>
            <a:r>
              <a:rPr lang="en-US" sz="546" b="0" i="0" u="none" strike="noStrike" kern="1200" baseline="0" dirty="0">
                <a:solidFill>
                  <a:schemeClr val="tx1"/>
                </a:solidFill>
                <a:latin typeface="Arial" panose="020B0604020202020204" pitchFamily="34" charset="0"/>
                <a:ea typeface="+mn-ea"/>
                <a:cs typeface="+mn-cs"/>
              </a:rPr>
              <a:t>We have been listening to you, and to tackle this, we have put in place a three-step plan to transform your customer experience with us: </a:t>
            </a:r>
          </a:p>
          <a:p>
            <a:r>
              <a:rPr lang="en-US" sz="546" b="0" i="0" u="none" strike="noStrike" kern="1200" baseline="0" dirty="0">
                <a:solidFill>
                  <a:schemeClr val="tx1"/>
                </a:solidFill>
                <a:latin typeface="Arial" panose="020B0604020202020204" pitchFamily="34" charset="0"/>
                <a:ea typeface="+mn-ea"/>
                <a:cs typeface="+mn-cs"/>
              </a:rPr>
              <a:t>• Implementation of an improvement plan, based on your feedback, which is focused on quick wins and tactical improvements </a:t>
            </a:r>
          </a:p>
          <a:p>
            <a:r>
              <a:rPr lang="en-US" sz="546" b="0" i="0" u="none" strike="noStrike" kern="1200" baseline="0" dirty="0">
                <a:solidFill>
                  <a:schemeClr val="tx1"/>
                </a:solidFill>
                <a:latin typeface="Arial" panose="020B0604020202020204" pitchFamily="34" charset="0"/>
                <a:ea typeface="+mn-ea"/>
                <a:cs typeface="+mn-cs"/>
              </a:rPr>
              <a:t>• Launch of the customer journey ‘Manage a Code’ with the aims of redefining the customer experience and implementation of a Code Manager approach </a:t>
            </a:r>
          </a:p>
          <a:p>
            <a:r>
              <a:rPr lang="en-US" sz="546" b="0" i="0" u="none" strike="noStrike" kern="1200" baseline="0" dirty="0">
                <a:solidFill>
                  <a:schemeClr val="tx1"/>
                </a:solidFill>
                <a:latin typeface="Arial" panose="020B0604020202020204" pitchFamily="34" charset="0"/>
                <a:ea typeface="+mn-ea"/>
                <a:cs typeface="+mn-cs"/>
              </a:rPr>
              <a:t>• Launch of a regulatory horizon project to consider how the benefits of a Code Manager led service could be enhanced, how this will drive consumer value and how this might be funded in the future. </a:t>
            </a:r>
          </a:p>
          <a:p>
            <a:endParaRPr lang="en-GB" dirty="0"/>
          </a:p>
        </p:txBody>
      </p:sp>
      <p:sp>
        <p:nvSpPr>
          <p:cNvPr id="4" name="Slide Number Placeholder 3"/>
          <p:cNvSpPr>
            <a:spLocks noGrp="1"/>
          </p:cNvSpPr>
          <p:nvPr>
            <p:ph type="sldNum" sz="quarter" idx="10"/>
          </p:nvPr>
        </p:nvSpPr>
        <p:spPr/>
        <p:txBody>
          <a:bodyPr/>
          <a:lstStyle/>
          <a:p>
            <a:pPr marL="0" marR="0" lvl="0" indent="0" algn="r" defTabSz="415869" rtl="0" eaLnBrk="1" fontAlgn="auto" latinLnBrk="0" hangingPunct="1">
              <a:lnSpc>
                <a:spcPct val="100000"/>
              </a:lnSpc>
              <a:spcBef>
                <a:spcPts val="0"/>
              </a:spcBef>
              <a:spcAft>
                <a:spcPts val="0"/>
              </a:spcAft>
              <a:buClrTx/>
              <a:buSzTx/>
              <a:buFontTx/>
              <a:buNone/>
              <a:tabLst/>
              <a:defRPr/>
            </a:pPr>
            <a:fld id="{570E980F-71C9-CA4F-9586-F9C2D8BE6DD3}" type="slidenum">
              <a:rPr kumimoji="0" lang="en-US" sz="6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15869" rtl="0" eaLnBrk="1" fontAlgn="auto" latinLnBrk="0" hangingPunct="1">
                <a:lnSpc>
                  <a:spcPct val="100000"/>
                </a:lnSpc>
                <a:spcBef>
                  <a:spcPts val="0"/>
                </a:spcBef>
                <a:spcAft>
                  <a:spcPts val="0"/>
                </a:spcAft>
                <a:buClrTx/>
                <a:buSzTx/>
                <a:buFontTx/>
                <a:buNone/>
                <a:tabLst/>
                <a:defRPr/>
              </a:pPr>
              <a:t>26</a:t>
            </a:fld>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433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600"/>
              </a:spcAft>
              <a:buFont typeface="+mj-lt"/>
              <a:buAutoNum type="arabicPeriod"/>
            </a:pPr>
            <a:r>
              <a:rPr lang="en-GB" sz="800" dirty="0"/>
              <a:t>Set-up and run a collaborative project to co-design a better Code Change experience (CUSC and Grid Code) that is more inclusive, effective and efficient.</a:t>
            </a:r>
          </a:p>
          <a:p>
            <a:pPr marL="342900" indent="-342900">
              <a:spcAft>
                <a:spcPts val="600"/>
              </a:spcAft>
              <a:buFont typeface="+mj-lt"/>
              <a:buAutoNum type="arabicPeriod"/>
            </a:pPr>
            <a:r>
              <a:rPr lang="en-GB" sz="800" dirty="0"/>
              <a:t>Openly engage a wide and diverse group of stakeholders in the co-design process.</a:t>
            </a:r>
          </a:p>
          <a:p>
            <a:pPr marL="342900" indent="-342900">
              <a:spcAft>
                <a:spcPts val="600"/>
              </a:spcAft>
              <a:buFont typeface="+mj-lt"/>
              <a:buAutoNum type="arabicPeriod"/>
            </a:pPr>
            <a:r>
              <a:rPr lang="en-GB" sz="800" dirty="0"/>
              <a:t>Get inspired by collaborative decision making processes from other organisations and in other regulated sectors.</a:t>
            </a:r>
          </a:p>
          <a:p>
            <a:pPr marL="342900" indent="-342900">
              <a:spcAft>
                <a:spcPts val="600"/>
              </a:spcAft>
              <a:buFont typeface="+mj-lt"/>
              <a:buAutoNum type="arabicPeriod"/>
            </a:pPr>
            <a:r>
              <a:rPr lang="en-GB" sz="800" dirty="0"/>
              <a:t>Grow empathy among those involved with the needs of newer entrants to the sector.</a:t>
            </a:r>
          </a:p>
          <a:p>
            <a:pPr marL="342900" indent="-342900">
              <a:spcAft>
                <a:spcPts val="600"/>
              </a:spcAft>
              <a:buFont typeface="+mj-lt"/>
              <a:buAutoNum type="arabicPeriod"/>
            </a:pPr>
            <a:r>
              <a:rPr lang="en-GB" sz="800" dirty="0"/>
              <a:t>All stakeholders recognise the benefits of the redesign journey and experience.</a:t>
            </a:r>
          </a:p>
          <a:p>
            <a:pPr marL="342900" indent="-342900">
              <a:spcAft>
                <a:spcPts val="600"/>
              </a:spcAft>
              <a:buFont typeface="+mj-lt"/>
              <a:buAutoNum type="arabicPeriod"/>
            </a:pPr>
            <a:r>
              <a:rPr lang="en-GB" sz="800" dirty="0"/>
              <a:t>Scope a change plan with clear benefits that's right for the stakeholders involved.</a:t>
            </a:r>
          </a:p>
          <a:p>
            <a:endParaRPr lang="en-GB" dirty="0"/>
          </a:p>
        </p:txBody>
      </p:sp>
      <p:sp>
        <p:nvSpPr>
          <p:cNvPr id="4" name="Slide Number Placeholder 3"/>
          <p:cNvSpPr>
            <a:spLocks noGrp="1"/>
          </p:cNvSpPr>
          <p:nvPr>
            <p:ph type="sldNum" sz="quarter" idx="10"/>
          </p:nvPr>
        </p:nvSpPr>
        <p:spPr/>
        <p:txBody>
          <a:bodyPr/>
          <a:lstStyle/>
          <a:p>
            <a:pPr marL="0" marR="0" lvl="0" indent="0" algn="r" defTabSz="415869" rtl="0" eaLnBrk="1" fontAlgn="auto" latinLnBrk="0" hangingPunct="1">
              <a:lnSpc>
                <a:spcPct val="100000"/>
              </a:lnSpc>
              <a:spcBef>
                <a:spcPts val="0"/>
              </a:spcBef>
              <a:spcAft>
                <a:spcPts val="0"/>
              </a:spcAft>
              <a:buClrTx/>
              <a:buSzTx/>
              <a:buFontTx/>
              <a:buNone/>
              <a:tabLst/>
              <a:defRPr/>
            </a:pPr>
            <a:fld id="{570E980F-71C9-CA4F-9586-F9C2D8BE6DD3}" type="slidenum">
              <a:rPr kumimoji="0" lang="en-US" sz="6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15869" rtl="0" eaLnBrk="1" fontAlgn="auto" latinLnBrk="0" hangingPunct="1">
                <a:lnSpc>
                  <a:spcPct val="100000"/>
                </a:lnSpc>
                <a:spcBef>
                  <a:spcPts val="0"/>
                </a:spcBef>
                <a:spcAft>
                  <a:spcPts val="0"/>
                </a:spcAft>
                <a:buClrTx/>
                <a:buSzTx/>
                <a:buFontTx/>
                <a:buNone/>
                <a:tabLst/>
                <a:defRPr/>
              </a:pPr>
              <a:t>27</a:t>
            </a:fld>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8879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600"/>
              </a:spcAft>
              <a:buFont typeface="+mj-lt"/>
              <a:buAutoNum type="arabicPeriod"/>
            </a:pPr>
            <a:r>
              <a:rPr lang="en-GB" sz="800" dirty="0"/>
              <a:t>Set-up and run a collaborative project to co-design a better Code Change experience (CUSC and Grid Code) that is more inclusive, effective and efficient.</a:t>
            </a:r>
          </a:p>
          <a:p>
            <a:pPr marL="342900" indent="-342900">
              <a:spcAft>
                <a:spcPts val="600"/>
              </a:spcAft>
              <a:buFont typeface="+mj-lt"/>
              <a:buAutoNum type="arabicPeriod"/>
            </a:pPr>
            <a:r>
              <a:rPr lang="en-GB" sz="800" dirty="0"/>
              <a:t>Openly engage a wide and diverse group of stakeholders in the co-design process.</a:t>
            </a:r>
          </a:p>
          <a:p>
            <a:pPr marL="342900" indent="-342900">
              <a:spcAft>
                <a:spcPts val="600"/>
              </a:spcAft>
              <a:buFont typeface="+mj-lt"/>
              <a:buAutoNum type="arabicPeriod"/>
            </a:pPr>
            <a:r>
              <a:rPr lang="en-GB" sz="800" dirty="0"/>
              <a:t>Get inspired by collaborative decision making processes from other organisations and in other regulated sectors.</a:t>
            </a:r>
          </a:p>
          <a:p>
            <a:pPr marL="342900" indent="-342900">
              <a:spcAft>
                <a:spcPts val="600"/>
              </a:spcAft>
              <a:buFont typeface="+mj-lt"/>
              <a:buAutoNum type="arabicPeriod"/>
            </a:pPr>
            <a:r>
              <a:rPr lang="en-GB" sz="800" dirty="0"/>
              <a:t>Grow empathy among those involved with the needs of newer entrants to the sector.</a:t>
            </a:r>
          </a:p>
          <a:p>
            <a:pPr marL="342900" indent="-342900">
              <a:spcAft>
                <a:spcPts val="600"/>
              </a:spcAft>
              <a:buFont typeface="+mj-lt"/>
              <a:buAutoNum type="arabicPeriod"/>
            </a:pPr>
            <a:r>
              <a:rPr lang="en-GB" sz="800" dirty="0"/>
              <a:t>All stakeholders recognise the benefits of the redesign journey and experience.</a:t>
            </a:r>
          </a:p>
          <a:p>
            <a:pPr marL="342900" indent="-342900">
              <a:spcAft>
                <a:spcPts val="600"/>
              </a:spcAft>
              <a:buFont typeface="+mj-lt"/>
              <a:buAutoNum type="arabicPeriod"/>
            </a:pPr>
            <a:r>
              <a:rPr lang="en-GB" sz="800" dirty="0"/>
              <a:t>Scope a change plan with clear benefits that's right for the stakeholders involved.</a:t>
            </a:r>
          </a:p>
          <a:p>
            <a:endParaRPr lang="en-GB" dirty="0"/>
          </a:p>
        </p:txBody>
      </p:sp>
      <p:sp>
        <p:nvSpPr>
          <p:cNvPr id="4" name="Slide Number Placeholder 3"/>
          <p:cNvSpPr>
            <a:spLocks noGrp="1"/>
          </p:cNvSpPr>
          <p:nvPr>
            <p:ph type="sldNum" sz="quarter" idx="10"/>
          </p:nvPr>
        </p:nvSpPr>
        <p:spPr/>
        <p:txBody>
          <a:bodyPr/>
          <a:lstStyle/>
          <a:p>
            <a:pPr marL="0" marR="0" lvl="0" indent="0" algn="r" defTabSz="415869" rtl="0" eaLnBrk="1" fontAlgn="auto" latinLnBrk="0" hangingPunct="1">
              <a:lnSpc>
                <a:spcPct val="100000"/>
              </a:lnSpc>
              <a:spcBef>
                <a:spcPts val="0"/>
              </a:spcBef>
              <a:spcAft>
                <a:spcPts val="0"/>
              </a:spcAft>
              <a:buClrTx/>
              <a:buSzTx/>
              <a:buFontTx/>
              <a:buNone/>
              <a:tabLst/>
              <a:defRPr/>
            </a:pPr>
            <a:fld id="{570E980F-71C9-CA4F-9586-F9C2D8BE6DD3}" type="slidenum">
              <a:rPr kumimoji="0" lang="en-US" sz="6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15869" rtl="0" eaLnBrk="1" fontAlgn="auto" latinLnBrk="0" hangingPunct="1">
                <a:lnSpc>
                  <a:spcPct val="100000"/>
                </a:lnSpc>
                <a:spcBef>
                  <a:spcPts val="0"/>
                </a:spcBef>
                <a:spcAft>
                  <a:spcPts val="0"/>
                </a:spcAft>
                <a:buClrTx/>
                <a:buSzTx/>
                <a:buFontTx/>
                <a:buNone/>
                <a:tabLst/>
                <a:defRPr/>
              </a:pPr>
              <a:t>28</a:t>
            </a:fld>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82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600"/>
              </a:spcAft>
              <a:buFont typeface="+mj-lt"/>
              <a:buAutoNum type="arabicPeriod"/>
            </a:pPr>
            <a:r>
              <a:rPr lang="en-GB" sz="800" dirty="0"/>
              <a:t>Set-up and run a collaborative project to co-design a better Code Change experience (CUSC and Grid Code) that is more inclusive, effective and efficient.</a:t>
            </a:r>
          </a:p>
          <a:p>
            <a:pPr marL="342900" indent="-342900">
              <a:spcAft>
                <a:spcPts val="600"/>
              </a:spcAft>
              <a:buFont typeface="+mj-lt"/>
              <a:buAutoNum type="arabicPeriod"/>
            </a:pPr>
            <a:r>
              <a:rPr lang="en-GB" sz="800" dirty="0"/>
              <a:t>Openly engage a wide and diverse group of stakeholders in the co-design process.</a:t>
            </a:r>
          </a:p>
          <a:p>
            <a:pPr marL="342900" indent="-342900">
              <a:spcAft>
                <a:spcPts val="600"/>
              </a:spcAft>
              <a:buFont typeface="+mj-lt"/>
              <a:buAutoNum type="arabicPeriod"/>
            </a:pPr>
            <a:r>
              <a:rPr lang="en-GB" sz="800" dirty="0"/>
              <a:t>Get inspired by collaborative decision making processes from other organisations and in other regulated sectors.</a:t>
            </a:r>
          </a:p>
          <a:p>
            <a:pPr marL="342900" indent="-342900">
              <a:spcAft>
                <a:spcPts val="600"/>
              </a:spcAft>
              <a:buFont typeface="+mj-lt"/>
              <a:buAutoNum type="arabicPeriod"/>
            </a:pPr>
            <a:r>
              <a:rPr lang="en-GB" sz="800" dirty="0"/>
              <a:t>Grow empathy among those involved with the needs of newer entrants to the sector.</a:t>
            </a:r>
          </a:p>
          <a:p>
            <a:pPr marL="342900" indent="-342900">
              <a:spcAft>
                <a:spcPts val="600"/>
              </a:spcAft>
              <a:buFont typeface="+mj-lt"/>
              <a:buAutoNum type="arabicPeriod"/>
            </a:pPr>
            <a:r>
              <a:rPr lang="en-GB" sz="800" dirty="0"/>
              <a:t>All stakeholders recognise the benefits of the redesign journey and experience.</a:t>
            </a:r>
          </a:p>
          <a:p>
            <a:pPr marL="342900" indent="-342900">
              <a:spcAft>
                <a:spcPts val="600"/>
              </a:spcAft>
              <a:buFont typeface="+mj-lt"/>
              <a:buAutoNum type="arabicPeriod"/>
            </a:pPr>
            <a:r>
              <a:rPr lang="en-GB" sz="800" dirty="0"/>
              <a:t>Scope a change plan with clear benefits that's right for the stakeholders involved.</a:t>
            </a:r>
          </a:p>
          <a:p>
            <a:endParaRPr lang="en-GB" dirty="0"/>
          </a:p>
        </p:txBody>
      </p:sp>
      <p:sp>
        <p:nvSpPr>
          <p:cNvPr id="4" name="Slide Number Placeholder 3"/>
          <p:cNvSpPr>
            <a:spLocks noGrp="1"/>
          </p:cNvSpPr>
          <p:nvPr>
            <p:ph type="sldNum" sz="quarter" idx="10"/>
          </p:nvPr>
        </p:nvSpPr>
        <p:spPr/>
        <p:txBody>
          <a:bodyPr/>
          <a:lstStyle/>
          <a:p>
            <a:pPr marL="0" marR="0" lvl="0" indent="0" algn="r" defTabSz="415869" rtl="0" eaLnBrk="1" fontAlgn="auto" latinLnBrk="0" hangingPunct="1">
              <a:lnSpc>
                <a:spcPct val="100000"/>
              </a:lnSpc>
              <a:spcBef>
                <a:spcPts val="0"/>
              </a:spcBef>
              <a:spcAft>
                <a:spcPts val="0"/>
              </a:spcAft>
              <a:buClrTx/>
              <a:buSzTx/>
              <a:buFontTx/>
              <a:buNone/>
              <a:tabLst/>
              <a:defRPr/>
            </a:pPr>
            <a:fld id="{570E980F-71C9-CA4F-9586-F9C2D8BE6DD3}" type="slidenum">
              <a:rPr kumimoji="0" lang="en-US" sz="6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15869" rtl="0" eaLnBrk="1" fontAlgn="auto" latinLnBrk="0" hangingPunct="1">
                <a:lnSpc>
                  <a:spcPct val="100000"/>
                </a:lnSpc>
                <a:spcBef>
                  <a:spcPts val="0"/>
                </a:spcBef>
                <a:spcAft>
                  <a:spcPts val="0"/>
                </a:spcAft>
                <a:buClrTx/>
                <a:buSzTx/>
                <a:buFontTx/>
                <a:buNone/>
                <a:tabLst/>
                <a:defRPr/>
              </a:pPr>
              <a:t>29</a:t>
            </a:fld>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917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194ADFA-10EB-4102-892C-918BDD7F5F6C}"/>
              </a:ext>
            </a:extLst>
          </p:cNvPr>
          <p:cNvSpPr>
            <a:spLocks noGrp="1"/>
          </p:cNvSpPr>
          <p:nvPr>
            <p:ph type="pic" sz="quarter" idx="17" hasCustomPrompt="1"/>
          </p:nvPr>
        </p:nvSpPr>
        <p:spPr>
          <a:xfrm>
            <a:off x="-182642" y="0"/>
            <a:ext cx="7040643" cy="5143500"/>
          </a:xfrm>
          <a:custGeom>
            <a:avLst/>
            <a:gdLst>
              <a:gd name="connsiteX0" fmla="*/ 0 w 7040643"/>
              <a:gd name="connsiteY0" fmla="*/ 0 h 5143500"/>
              <a:gd name="connsiteX1" fmla="*/ 7040643 w 7040643"/>
              <a:gd name="connsiteY1" fmla="*/ 0 h 5143500"/>
              <a:gd name="connsiteX2" fmla="*/ 7040643 w 7040643"/>
              <a:gd name="connsiteY2" fmla="*/ 4345781 h 5143500"/>
              <a:gd name="connsiteX3" fmla="*/ 7040641 w 7040643"/>
              <a:gd name="connsiteY3" fmla="*/ 4345781 h 5143500"/>
              <a:gd name="connsiteX4" fmla="*/ 7040641 w 7040643"/>
              <a:gd name="connsiteY4" fmla="*/ 4344285 h 5143500"/>
              <a:gd name="connsiteX5" fmla="*/ 6991853 w 7040643"/>
              <a:gd name="connsiteY5" fmla="*/ 4326932 h 5143500"/>
              <a:gd name="connsiteX6" fmla="*/ 6943782 w 7040643"/>
              <a:gd name="connsiteY6" fmla="*/ 4310686 h 5143500"/>
              <a:gd name="connsiteX7" fmla="*/ 6896416 w 7040643"/>
              <a:gd name="connsiteY7" fmla="*/ 4295530 h 5143500"/>
              <a:gd name="connsiteX8" fmla="*/ 6849741 w 7040643"/>
              <a:gd name="connsiteY8" fmla="*/ 4281446 h 5143500"/>
              <a:gd name="connsiteX9" fmla="*/ 6803743 w 7040643"/>
              <a:gd name="connsiteY9" fmla="*/ 4268415 h 5143500"/>
              <a:gd name="connsiteX10" fmla="*/ 6758410 w 7040643"/>
              <a:gd name="connsiteY10" fmla="*/ 4256419 h 5143500"/>
              <a:gd name="connsiteX11" fmla="*/ 6713730 w 7040643"/>
              <a:gd name="connsiteY11" fmla="*/ 4245439 h 5143500"/>
              <a:gd name="connsiteX12" fmla="*/ 6669689 w 7040643"/>
              <a:gd name="connsiteY12" fmla="*/ 4235458 h 5143500"/>
              <a:gd name="connsiteX13" fmla="*/ 6626274 w 7040643"/>
              <a:gd name="connsiteY13" fmla="*/ 4226457 h 5143500"/>
              <a:gd name="connsiteX14" fmla="*/ 6583471 w 7040643"/>
              <a:gd name="connsiteY14" fmla="*/ 4218418 h 5143500"/>
              <a:gd name="connsiteX15" fmla="*/ 6541268 w 7040643"/>
              <a:gd name="connsiteY15" fmla="*/ 4211323 h 5143500"/>
              <a:gd name="connsiteX16" fmla="*/ 6499652 w 7040643"/>
              <a:gd name="connsiteY16" fmla="*/ 4205153 h 5143500"/>
              <a:gd name="connsiteX17" fmla="*/ 6479061 w 7040643"/>
              <a:gd name="connsiteY17" fmla="*/ 4202409 h 5143500"/>
              <a:gd name="connsiteX18" fmla="*/ 6458610 w 7040643"/>
              <a:gd name="connsiteY18" fmla="*/ 4199890 h 5143500"/>
              <a:gd name="connsiteX19" fmla="*/ 6438301 w 7040643"/>
              <a:gd name="connsiteY19" fmla="*/ 4197593 h 5143500"/>
              <a:gd name="connsiteX20" fmla="*/ 6418129 w 7040643"/>
              <a:gd name="connsiteY20" fmla="*/ 4195515 h 5143500"/>
              <a:gd name="connsiteX21" fmla="*/ 6398095 w 7040643"/>
              <a:gd name="connsiteY21" fmla="*/ 4193655 h 5143500"/>
              <a:gd name="connsiteX22" fmla="*/ 6378196 w 7040643"/>
              <a:gd name="connsiteY22" fmla="*/ 4192012 h 5143500"/>
              <a:gd name="connsiteX23" fmla="*/ 6358430 w 7040643"/>
              <a:gd name="connsiteY23" fmla="*/ 4190580 h 5143500"/>
              <a:gd name="connsiteX24" fmla="*/ 6338796 w 7040643"/>
              <a:gd name="connsiteY24" fmla="*/ 4189360 h 5143500"/>
              <a:gd name="connsiteX25" fmla="*/ 6319294 w 7040643"/>
              <a:gd name="connsiteY25" fmla="*/ 4188347 h 5143500"/>
              <a:gd name="connsiteX26" fmla="*/ 6299919 w 7040643"/>
              <a:gd name="connsiteY26" fmla="*/ 4187542 h 5143500"/>
              <a:gd name="connsiteX27" fmla="*/ 6280673 w 7040643"/>
              <a:gd name="connsiteY27" fmla="*/ 4186940 h 5143500"/>
              <a:gd name="connsiteX28" fmla="*/ 6261551 w 7040643"/>
              <a:gd name="connsiteY28" fmla="*/ 4186539 h 5143500"/>
              <a:gd name="connsiteX29" fmla="*/ 6242554 w 7040643"/>
              <a:gd name="connsiteY29" fmla="*/ 4186339 h 5143500"/>
              <a:gd name="connsiteX30" fmla="*/ 6223678 w 7040643"/>
              <a:gd name="connsiteY30" fmla="*/ 4186335 h 5143500"/>
              <a:gd name="connsiteX31" fmla="*/ 6204924 w 7040643"/>
              <a:gd name="connsiteY31" fmla="*/ 4186526 h 5143500"/>
              <a:gd name="connsiteX32" fmla="*/ 6186288 w 7040643"/>
              <a:gd name="connsiteY32" fmla="*/ 4186909 h 5143500"/>
              <a:gd name="connsiteX33" fmla="*/ 6167770 w 7040643"/>
              <a:gd name="connsiteY33" fmla="*/ 4187483 h 5143500"/>
              <a:gd name="connsiteX34" fmla="*/ 6149367 w 7040643"/>
              <a:gd name="connsiteY34" fmla="*/ 4188245 h 5143500"/>
              <a:gd name="connsiteX35" fmla="*/ 6131079 w 7040643"/>
              <a:gd name="connsiteY35" fmla="*/ 4189192 h 5143500"/>
              <a:gd name="connsiteX36" fmla="*/ 6112903 w 7040643"/>
              <a:gd name="connsiteY36" fmla="*/ 4190323 h 5143500"/>
              <a:gd name="connsiteX37" fmla="*/ 6094838 w 7040643"/>
              <a:gd name="connsiteY37" fmla="*/ 4191634 h 5143500"/>
              <a:gd name="connsiteX38" fmla="*/ 6076882 w 7040643"/>
              <a:gd name="connsiteY38" fmla="*/ 4193124 h 5143500"/>
              <a:gd name="connsiteX39" fmla="*/ 6059034 w 7040643"/>
              <a:gd name="connsiteY39" fmla="*/ 4194791 h 5143500"/>
              <a:gd name="connsiteX40" fmla="*/ 6041292 w 7040643"/>
              <a:gd name="connsiteY40" fmla="*/ 4196632 h 5143500"/>
              <a:gd name="connsiteX41" fmla="*/ 6023654 w 7040643"/>
              <a:gd name="connsiteY41" fmla="*/ 4198645 h 5143500"/>
              <a:gd name="connsiteX42" fmla="*/ 6006119 w 7040643"/>
              <a:gd name="connsiteY42" fmla="*/ 4200828 h 5143500"/>
              <a:gd name="connsiteX43" fmla="*/ 5988685 w 7040643"/>
              <a:gd name="connsiteY43" fmla="*/ 4203178 h 5143500"/>
              <a:gd name="connsiteX44" fmla="*/ 5971351 w 7040643"/>
              <a:gd name="connsiteY44" fmla="*/ 4205694 h 5143500"/>
              <a:gd name="connsiteX45" fmla="*/ 5954115 w 7040643"/>
              <a:gd name="connsiteY45" fmla="*/ 4208371 h 5143500"/>
              <a:gd name="connsiteX46" fmla="*/ 5936974 w 7040643"/>
              <a:gd name="connsiteY46" fmla="*/ 4211210 h 5143500"/>
              <a:gd name="connsiteX47" fmla="*/ 5902975 w 7040643"/>
              <a:gd name="connsiteY47" fmla="*/ 4217359 h 5143500"/>
              <a:gd name="connsiteX48" fmla="*/ 5869342 w 7040643"/>
              <a:gd name="connsiteY48" fmla="*/ 4224123 h 5143500"/>
              <a:gd name="connsiteX49" fmla="*/ 5819549 w 7040643"/>
              <a:gd name="connsiteY49" fmla="*/ 4235381 h 5143500"/>
              <a:gd name="connsiteX50" fmla="*/ 5786772 w 7040643"/>
              <a:gd name="connsiteY50" fmla="*/ 4243601 h 5143500"/>
              <a:gd name="connsiteX51" fmla="*/ 5754314 w 7040643"/>
              <a:gd name="connsiteY51" fmla="*/ 4252372 h 5143500"/>
              <a:gd name="connsiteX52" fmla="*/ 5722164 w 7040643"/>
              <a:gd name="connsiteY52" fmla="*/ 4261676 h 5143500"/>
              <a:gd name="connsiteX53" fmla="*/ 5690306 w 7040643"/>
              <a:gd name="connsiteY53" fmla="*/ 4271493 h 5143500"/>
              <a:gd name="connsiteX54" fmla="*/ 5658730 w 7040643"/>
              <a:gd name="connsiteY54" fmla="*/ 4281806 h 5143500"/>
              <a:gd name="connsiteX55" fmla="*/ 5627421 w 7040643"/>
              <a:gd name="connsiteY55" fmla="*/ 4292598 h 5143500"/>
              <a:gd name="connsiteX56" fmla="*/ 5596367 w 7040643"/>
              <a:gd name="connsiteY56" fmla="*/ 4303848 h 5143500"/>
              <a:gd name="connsiteX57" fmla="*/ 5565554 w 7040643"/>
              <a:gd name="connsiteY57" fmla="*/ 4315539 h 5143500"/>
              <a:gd name="connsiteX58" fmla="*/ 5534969 w 7040643"/>
              <a:gd name="connsiteY58" fmla="*/ 4327653 h 5143500"/>
              <a:gd name="connsiteX59" fmla="*/ 5504601 w 7040643"/>
              <a:gd name="connsiteY59" fmla="*/ 4340171 h 5143500"/>
              <a:gd name="connsiteX60" fmla="*/ 5474434 w 7040643"/>
              <a:gd name="connsiteY60" fmla="*/ 4353075 h 5143500"/>
              <a:gd name="connsiteX61" fmla="*/ 5444457 w 7040643"/>
              <a:gd name="connsiteY61" fmla="*/ 4366348 h 5143500"/>
              <a:gd name="connsiteX62" fmla="*/ 5414657 w 7040643"/>
              <a:gd name="connsiteY62" fmla="*/ 4379970 h 5143500"/>
              <a:gd name="connsiteX63" fmla="*/ 5370258 w 7040643"/>
              <a:gd name="connsiteY63" fmla="*/ 4401018 h 5143500"/>
              <a:gd name="connsiteX64" fmla="*/ 5326183 w 7040643"/>
              <a:gd name="connsiteY64" fmla="*/ 4422750 h 5143500"/>
              <a:gd name="connsiteX65" fmla="*/ 5282387 w 7040643"/>
              <a:gd name="connsiteY65" fmla="*/ 4445105 h 5143500"/>
              <a:gd name="connsiteX66" fmla="*/ 5238828 w 7040643"/>
              <a:gd name="connsiteY66" fmla="*/ 4468020 h 5143500"/>
              <a:gd name="connsiteX67" fmla="*/ 5181037 w 7040643"/>
              <a:gd name="connsiteY67" fmla="*/ 4499338 h 5143500"/>
              <a:gd name="connsiteX68" fmla="*/ 5094764 w 7040643"/>
              <a:gd name="connsiteY68" fmla="*/ 4547659 h 5143500"/>
              <a:gd name="connsiteX69" fmla="*/ 4879097 w 7040643"/>
              <a:gd name="connsiteY69" fmla="*/ 4672511 h 5143500"/>
              <a:gd name="connsiteX70" fmla="*/ 4718474 w 7040643"/>
              <a:gd name="connsiteY70" fmla="*/ 4764264 h 5143500"/>
              <a:gd name="connsiteX71" fmla="*/ 4644099 w 7040643"/>
              <a:gd name="connsiteY71" fmla="*/ 4805079 h 5143500"/>
              <a:gd name="connsiteX72" fmla="*/ 4583790 w 7040643"/>
              <a:gd name="connsiteY72" fmla="*/ 4837057 h 5143500"/>
              <a:gd name="connsiteX73" fmla="*/ 4538019 w 7040643"/>
              <a:gd name="connsiteY73" fmla="*/ 4860551 h 5143500"/>
              <a:gd name="connsiteX74" fmla="*/ 4491735 w 7040643"/>
              <a:gd name="connsiteY74" fmla="*/ 4883557 h 5143500"/>
              <a:gd name="connsiteX75" fmla="*/ 4444895 w 7040643"/>
              <a:gd name="connsiteY75" fmla="*/ 4906012 h 5143500"/>
              <a:gd name="connsiteX76" fmla="*/ 4397455 w 7040643"/>
              <a:gd name="connsiteY76" fmla="*/ 4927857 h 5143500"/>
              <a:gd name="connsiteX77" fmla="*/ 4365473 w 7040643"/>
              <a:gd name="connsiteY77" fmla="*/ 4942049 h 5143500"/>
              <a:gd name="connsiteX78" fmla="*/ 4333192 w 7040643"/>
              <a:gd name="connsiteY78" fmla="*/ 4955925 h 5143500"/>
              <a:gd name="connsiteX79" fmla="*/ 4300599 w 7040643"/>
              <a:gd name="connsiteY79" fmla="*/ 4969464 h 5143500"/>
              <a:gd name="connsiteX80" fmla="*/ 4267681 w 7040643"/>
              <a:gd name="connsiteY80" fmla="*/ 4982650 h 5143500"/>
              <a:gd name="connsiteX81" fmla="*/ 4234424 w 7040643"/>
              <a:gd name="connsiteY81" fmla="*/ 4995463 h 5143500"/>
              <a:gd name="connsiteX82" fmla="*/ 4200816 w 7040643"/>
              <a:gd name="connsiteY82" fmla="*/ 5007886 h 5143500"/>
              <a:gd name="connsiteX83" fmla="*/ 4166843 w 7040643"/>
              <a:gd name="connsiteY83" fmla="*/ 5019900 h 5143500"/>
              <a:gd name="connsiteX84" fmla="*/ 4132493 w 7040643"/>
              <a:gd name="connsiteY84" fmla="*/ 5031487 h 5143500"/>
              <a:gd name="connsiteX85" fmla="*/ 4097753 w 7040643"/>
              <a:gd name="connsiteY85" fmla="*/ 5042628 h 5143500"/>
              <a:gd name="connsiteX86" fmla="*/ 4062609 w 7040643"/>
              <a:gd name="connsiteY86" fmla="*/ 5053306 h 5143500"/>
              <a:gd name="connsiteX87" fmla="*/ 4027048 w 7040643"/>
              <a:gd name="connsiteY87" fmla="*/ 5063502 h 5143500"/>
              <a:gd name="connsiteX88" fmla="*/ 3991058 w 7040643"/>
              <a:gd name="connsiteY88" fmla="*/ 5073197 h 5143500"/>
              <a:gd name="connsiteX89" fmla="*/ 3954625 w 7040643"/>
              <a:gd name="connsiteY89" fmla="*/ 5082374 h 5143500"/>
              <a:gd name="connsiteX90" fmla="*/ 3917737 w 7040643"/>
              <a:gd name="connsiteY90" fmla="*/ 5091015 h 5143500"/>
              <a:gd name="connsiteX91" fmla="*/ 3880380 w 7040643"/>
              <a:gd name="connsiteY91" fmla="*/ 5099100 h 5143500"/>
              <a:gd name="connsiteX92" fmla="*/ 3842542 w 7040643"/>
              <a:gd name="connsiteY92" fmla="*/ 5106612 h 5143500"/>
              <a:gd name="connsiteX93" fmla="*/ 3804208 w 7040643"/>
              <a:gd name="connsiteY93" fmla="*/ 5113533 h 5143500"/>
              <a:gd name="connsiteX94" fmla="*/ 3765367 w 7040643"/>
              <a:gd name="connsiteY94" fmla="*/ 5119842 h 5143500"/>
              <a:gd name="connsiteX95" fmla="*/ 3726006 w 7040643"/>
              <a:gd name="connsiteY95" fmla="*/ 5125525 h 5143500"/>
              <a:gd name="connsiteX96" fmla="*/ 3686110 w 7040643"/>
              <a:gd name="connsiteY96" fmla="*/ 5130561 h 5143500"/>
              <a:gd name="connsiteX97" fmla="*/ 3645668 w 7040643"/>
              <a:gd name="connsiteY97" fmla="*/ 5134932 h 5143500"/>
              <a:gd name="connsiteX98" fmla="*/ 3604665 w 7040643"/>
              <a:gd name="connsiteY98" fmla="*/ 5138621 h 5143500"/>
              <a:gd name="connsiteX99" fmla="*/ 3563090 w 7040643"/>
              <a:gd name="connsiteY99" fmla="*/ 5141607 h 5143500"/>
              <a:gd name="connsiteX100" fmla="*/ 3527902 w 7040643"/>
              <a:gd name="connsiteY100" fmla="*/ 5143500 h 5143500"/>
              <a:gd name="connsiteX101" fmla="*/ 0 w 7040643"/>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7040643" h="5143500">
                <a:moveTo>
                  <a:pt x="0" y="0"/>
                </a:moveTo>
                <a:lnTo>
                  <a:pt x="7040643" y="0"/>
                </a:lnTo>
                <a:lnTo>
                  <a:pt x="7040643" y="4345781"/>
                </a:lnTo>
                <a:lnTo>
                  <a:pt x="7040641" y="4345781"/>
                </a:lnTo>
                <a:lnTo>
                  <a:pt x="7040641" y="4344285"/>
                </a:lnTo>
                <a:lnTo>
                  <a:pt x="6991853" y="4326932"/>
                </a:lnTo>
                <a:lnTo>
                  <a:pt x="6943782" y="4310686"/>
                </a:lnTo>
                <a:lnTo>
                  <a:pt x="6896416" y="4295530"/>
                </a:lnTo>
                <a:lnTo>
                  <a:pt x="6849741" y="4281446"/>
                </a:lnTo>
                <a:lnTo>
                  <a:pt x="6803743" y="4268415"/>
                </a:lnTo>
                <a:lnTo>
                  <a:pt x="6758410" y="4256419"/>
                </a:lnTo>
                <a:lnTo>
                  <a:pt x="6713730" y="4245439"/>
                </a:lnTo>
                <a:lnTo>
                  <a:pt x="6669689" y="4235458"/>
                </a:lnTo>
                <a:lnTo>
                  <a:pt x="6626274" y="4226457"/>
                </a:lnTo>
                <a:lnTo>
                  <a:pt x="6583471" y="4218418"/>
                </a:lnTo>
                <a:lnTo>
                  <a:pt x="6541268" y="4211323"/>
                </a:lnTo>
                <a:lnTo>
                  <a:pt x="6499652" y="4205153"/>
                </a:lnTo>
                <a:lnTo>
                  <a:pt x="6479061" y="4202409"/>
                </a:lnTo>
                <a:lnTo>
                  <a:pt x="6458610" y="4199890"/>
                </a:lnTo>
                <a:lnTo>
                  <a:pt x="6438301" y="4197593"/>
                </a:lnTo>
                <a:lnTo>
                  <a:pt x="6418129" y="4195515"/>
                </a:lnTo>
                <a:lnTo>
                  <a:pt x="6398095" y="4193655"/>
                </a:lnTo>
                <a:lnTo>
                  <a:pt x="6378196" y="4192012"/>
                </a:lnTo>
                <a:lnTo>
                  <a:pt x="6358430" y="4190580"/>
                </a:lnTo>
                <a:lnTo>
                  <a:pt x="6338796" y="4189360"/>
                </a:lnTo>
                <a:lnTo>
                  <a:pt x="6319294" y="4188347"/>
                </a:lnTo>
                <a:lnTo>
                  <a:pt x="6299919" y="4187542"/>
                </a:lnTo>
                <a:lnTo>
                  <a:pt x="6280673" y="4186940"/>
                </a:lnTo>
                <a:lnTo>
                  <a:pt x="6261551" y="4186539"/>
                </a:lnTo>
                <a:lnTo>
                  <a:pt x="6242554" y="4186339"/>
                </a:lnTo>
                <a:lnTo>
                  <a:pt x="6223678" y="4186335"/>
                </a:lnTo>
                <a:lnTo>
                  <a:pt x="6204924" y="4186526"/>
                </a:lnTo>
                <a:lnTo>
                  <a:pt x="6186288" y="4186909"/>
                </a:lnTo>
                <a:lnTo>
                  <a:pt x="6167770" y="4187483"/>
                </a:lnTo>
                <a:lnTo>
                  <a:pt x="6149367" y="4188245"/>
                </a:lnTo>
                <a:lnTo>
                  <a:pt x="6131079" y="4189192"/>
                </a:lnTo>
                <a:lnTo>
                  <a:pt x="6112903" y="4190323"/>
                </a:lnTo>
                <a:lnTo>
                  <a:pt x="6094838" y="4191634"/>
                </a:lnTo>
                <a:lnTo>
                  <a:pt x="6076882" y="4193124"/>
                </a:lnTo>
                <a:lnTo>
                  <a:pt x="6059034" y="4194791"/>
                </a:lnTo>
                <a:lnTo>
                  <a:pt x="6041292" y="4196632"/>
                </a:lnTo>
                <a:lnTo>
                  <a:pt x="6023654" y="4198645"/>
                </a:lnTo>
                <a:lnTo>
                  <a:pt x="6006119" y="4200828"/>
                </a:lnTo>
                <a:lnTo>
                  <a:pt x="5988685" y="4203178"/>
                </a:lnTo>
                <a:lnTo>
                  <a:pt x="5971351" y="4205694"/>
                </a:lnTo>
                <a:lnTo>
                  <a:pt x="5954115" y="4208371"/>
                </a:lnTo>
                <a:lnTo>
                  <a:pt x="5936974" y="4211210"/>
                </a:lnTo>
                <a:lnTo>
                  <a:pt x="5902975" y="4217359"/>
                </a:lnTo>
                <a:lnTo>
                  <a:pt x="5869342" y="4224123"/>
                </a:lnTo>
                <a:lnTo>
                  <a:pt x="5819549" y="4235381"/>
                </a:lnTo>
                <a:lnTo>
                  <a:pt x="5786772" y="4243601"/>
                </a:lnTo>
                <a:lnTo>
                  <a:pt x="5754314" y="4252372"/>
                </a:lnTo>
                <a:lnTo>
                  <a:pt x="5722164" y="4261676"/>
                </a:lnTo>
                <a:lnTo>
                  <a:pt x="5690306" y="4271493"/>
                </a:lnTo>
                <a:lnTo>
                  <a:pt x="5658730" y="4281806"/>
                </a:lnTo>
                <a:lnTo>
                  <a:pt x="5627421" y="4292598"/>
                </a:lnTo>
                <a:lnTo>
                  <a:pt x="5596367" y="4303848"/>
                </a:lnTo>
                <a:lnTo>
                  <a:pt x="5565554" y="4315539"/>
                </a:lnTo>
                <a:lnTo>
                  <a:pt x="5534969" y="4327653"/>
                </a:lnTo>
                <a:lnTo>
                  <a:pt x="5504601" y="4340171"/>
                </a:lnTo>
                <a:lnTo>
                  <a:pt x="5474434" y="4353075"/>
                </a:lnTo>
                <a:lnTo>
                  <a:pt x="5444457" y="4366348"/>
                </a:lnTo>
                <a:lnTo>
                  <a:pt x="5414657" y="4379970"/>
                </a:lnTo>
                <a:lnTo>
                  <a:pt x="5370258" y="4401018"/>
                </a:lnTo>
                <a:lnTo>
                  <a:pt x="5326183" y="4422750"/>
                </a:lnTo>
                <a:lnTo>
                  <a:pt x="5282387" y="4445105"/>
                </a:lnTo>
                <a:lnTo>
                  <a:pt x="5238828" y="4468020"/>
                </a:lnTo>
                <a:lnTo>
                  <a:pt x="5181037" y="4499338"/>
                </a:lnTo>
                <a:lnTo>
                  <a:pt x="5094764" y="4547659"/>
                </a:lnTo>
                <a:lnTo>
                  <a:pt x="4879097" y="4672511"/>
                </a:lnTo>
                <a:lnTo>
                  <a:pt x="4718474" y="4764264"/>
                </a:lnTo>
                <a:lnTo>
                  <a:pt x="4644099" y="4805079"/>
                </a:lnTo>
                <a:lnTo>
                  <a:pt x="4583790" y="4837057"/>
                </a:lnTo>
                <a:lnTo>
                  <a:pt x="4538019" y="4860551"/>
                </a:lnTo>
                <a:lnTo>
                  <a:pt x="4491735" y="4883557"/>
                </a:lnTo>
                <a:lnTo>
                  <a:pt x="4444895" y="4906012"/>
                </a:lnTo>
                <a:lnTo>
                  <a:pt x="4397455" y="4927857"/>
                </a:lnTo>
                <a:lnTo>
                  <a:pt x="4365473" y="4942049"/>
                </a:lnTo>
                <a:lnTo>
                  <a:pt x="4333192" y="4955925"/>
                </a:lnTo>
                <a:lnTo>
                  <a:pt x="4300599" y="4969464"/>
                </a:lnTo>
                <a:lnTo>
                  <a:pt x="4267681" y="4982650"/>
                </a:lnTo>
                <a:lnTo>
                  <a:pt x="4234424" y="4995463"/>
                </a:lnTo>
                <a:lnTo>
                  <a:pt x="4200816" y="5007886"/>
                </a:lnTo>
                <a:lnTo>
                  <a:pt x="4166843" y="5019900"/>
                </a:lnTo>
                <a:lnTo>
                  <a:pt x="4132493" y="5031487"/>
                </a:lnTo>
                <a:lnTo>
                  <a:pt x="4097753" y="5042628"/>
                </a:lnTo>
                <a:lnTo>
                  <a:pt x="4062609" y="5053306"/>
                </a:lnTo>
                <a:lnTo>
                  <a:pt x="4027048" y="5063502"/>
                </a:lnTo>
                <a:lnTo>
                  <a:pt x="3991058" y="5073197"/>
                </a:lnTo>
                <a:lnTo>
                  <a:pt x="3954625" y="5082374"/>
                </a:lnTo>
                <a:lnTo>
                  <a:pt x="3917737" y="5091015"/>
                </a:lnTo>
                <a:lnTo>
                  <a:pt x="3880380" y="5099100"/>
                </a:lnTo>
                <a:lnTo>
                  <a:pt x="3842542" y="5106612"/>
                </a:lnTo>
                <a:lnTo>
                  <a:pt x="3804208" y="5113533"/>
                </a:lnTo>
                <a:lnTo>
                  <a:pt x="3765367" y="5119842"/>
                </a:lnTo>
                <a:lnTo>
                  <a:pt x="3726006" y="5125525"/>
                </a:lnTo>
                <a:lnTo>
                  <a:pt x="3686110" y="5130561"/>
                </a:lnTo>
                <a:lnTo>
                  <a:pt x="3645668" y="5134932"/>
                </a:lnTo>
                <a:lnTo>
                  <a:pt x="3604665" y="5138621"/>
                </a:lnTo>
                <a:lnTo>
                  <a:pt x="3563090" y="5141607"/>
                </a:lnTo>
                <a:lnTo>
                  <a:pt x="3527902"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dirty="0"/>
              <a:t>   </a:t>
            </a:r>
          </a:p>
        </p:txBody>
      </p:sp>
      <p:sp>
        <p:nvSpPr>
          <p:cNvPr id="3" name="Text Placeholder 2">
            <a:extLst>
              <a:ext uri="{FF2B5EF4-FFF2-40B4-BE49-F238E27FC236}">
                <a16:creationId xmlns:a16="http://schemas.microsoft.com/office/drawing/2014/main" id="{3A043140-9E20-47E5-ADE6-D31C09457807}"/>
              </a:ext>
            </a:extLst>
          </p:cNvPr>
          <p:cNvSpPr>
            <a:spLocks noGrp="1"/>
          </p:cNvSpPr>
          <p:nvPr>
            <p:ph type="body" sz="quarter" idx="15"/>
          </p:nvPr>
        </p:nvSpPr>
        <p:spPr>
          <a:xfrm>
            <a:off x="259201" y="1062003"/>
            <a:ext cx="4141350" cy="184666"/>
          </a:xfrm>
        </p:spPr>
        <p:txBody>
          <a:bodyPr/>
          <a:lstStyle>
            <a:lvl1pPr>
              <a:defRPr sz="1200" b="0">
                <a:solidFill>
                  <a:schemeClr val="tx1"/>
                </a:solidFill>
              </a:defRPr>
            </a:lvl1pPr>
            <a:lvl2pPr>
              <a:defRPr sz="1091"/>
            </a:lvl2pPr>
            <a:lvl3pPr marL="0" indent="0">
              <a:buNone/>
              <a:defRPr sz="1091"/>
            </a:lvl3pPr>
            <a:lvl4pPr>
              <a:defRPr sz="1091"/>
            </a:lvl4pPr>
            <a:lvl5pPr>
              <a:defRPr sz="1091"/>
            </a:lvl5pPr>
          </a:lstStyle>
          <a:p>
            <a:pPr lvl="0"/>
            <a:r>
              <a:rPr lang="en-US"/>
              <a:t>Edit Master text styles</a:t>
            </a:r>
          </a:p>
        </p:txBody>
      </p:sp>
      <p:sp>
        <p:nvSpPr>
          <p:cNvPr id="6" name="Text Placeholder 2">
            <a:extLst>
              <a:ext uri="{FF2B5EF4-FFF2-40B4-BE49-F238E27FC236}">
                <a16:creationId xmlns:a16="http://schemas.microsoft.com/office/drawing/2014/main" id="{1825EDD5-C8D0-479D-8200-3E2F103CDD2A}"/>
              </a:ext>
            </a:extLst>
          </p:cNvPr>
          <p:cNvSpPr>
            <a:spLocks noGrp="1"/>
          </p:cNvSpPr>
          <p:nvPr>
            <p:ph type="body" sz="quarter" idx="16"/>
          </p:nvPr>
        </p:nvSpPr>
        <p:spPr>
          <a:xfrm>
            <a:off x="259201" y="1343804"/>
            <a:ext cx="4141350" cy="184666"/>
          </a:xfrm>
        </p:spPr>
        <p:txBody>
          <a:bodyPr/>
          <a:lstStyle>
            <a:lvl1pPr>
              <a:defRPr sz="1200" b="0">
                <a:solidFill>
                  <a:schemeClr val="tx1"/>
                </a:solidFill>
              </a:defRPr>
            </a:lvl1pPr>
            <a:lvl2pPr>
              <a:defRPr sz="1091"/>
            </a:lvl2pPr>
            <a:lvl3pPr marL="0" indent="0">
              <a:buNone/>
              <a:defRPr sz="1091"/>
            </a:lvl3pPr>
            <a:lvl4pPr>
              <a:defRPr sz="1091"/>
            </a:lvl4pPr>
            <a:lvl5pPr>
              <a:defRPr sz="1091"/>
            </a:lvl5pPr>
          </a:lstStyle>
          <a:p>
            <a:pPr lvl="0"/>
            <a:r>
              <a:rPr lang="en-US"/>
              <a:t>Edit Master text styles</a:t>
            </a:r>
          </a:p>
        </p:txBody>
      </p:sp>
      <p:sp>
        <p:nvSpPr>
          <p:cNvPr id="24" name="Round Diagonal Corner Rectangle 4">
            <a:extLst>
              <a:ext uri="{FF2B5EF4-FFF2-40B4-BE49-F238E27FC236}">
                <a16:creationId xmlns:a16="http://schemas.microsoft.com/office/drawing/2014/main" id="{68F63419-C045-4328-B19B-CE57CE4F56E1}"/>
              </a:ext>
            </a:extLst>
          </p:cNvPr>
          <p:cNvSpPr/>
          <p:nvPr userDrawn="1"/>
        </p:nvSpPr>
        <p:spPr>
          <a:xfrm>
            <a:off x="7039270" y="-2228"/>
            <a:ext cx="1826334" cy="2994016"/>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00" b="1" noProof="0" dirty="0">
                <a:solidFill>
                  <a:schemeClr val="bg1">
                    <a:lumMod val="50000"/>
                  </a:schemeClr>
                </a:solidFill>
              </a:rPr>
              <a:t>Image placeholders</a:t>
            </a:r>
          </a:p>
          <a:p>
            <a:pPr marL="0" lvl="1" indent="0">
              <a:spcAft>
                <a:spcPts val="99"/>
              </a:spcAft>
            </a:pPr>
            <a:r>
              <a:rPr lang="en-GB" sz="600"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00"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00"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00"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00"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00" noProof="0" dirty="0">
                <a:solidFill>
                  <a:schemeClr val="bg1">
                    <a:lumMod val="50000"/>
                  </a:schemeClr>
                </a:solidFill>
              </a:rPr>
              <a:t>Select image and ‘insert’</a:t>
            </a:r>
          </a:p>
          <a:p>
            <a:pPr marL="0" lvl="2" indent="0">
              <a:spcAft>
                <a:spcPts val="99"/>
              </a:spcAft>
              <a:buFontTx/>
              <a:buNone/>
            </a:pPr>
            <a:r>
              <a:rPr lang="en-GB" sz="600" noProof="0" dirty="0">
                <a:solidFill>
                  <a:schemeClr val="bg1">
                    <a:lumMod val="50000"/>
                  </a:schemeClr>
                </a:solidFill>
              </a:rPr>
              <a:t>When you have reset the slide the image may need readjusting</a:t>
            </a:r>
          </a:p>
          <a:p>
            <a:pPr marL="0" lvl="1" indent="0">
              <a:spcAft>
                <a:spcPts val="99"/>
              </a:spcAft>
            </a:pPr>
            <a:r>
              <a:rPr lang="en-GB" sz="600" b="1" noProof="0" dirty="0">
                <a:solidFill>
                  <a:schemeClr val="bg1">
                    <a:lumMod val="50000"/>
                  </a:schemeClr>
                </a:solidFill>
              </a:rPr>
              <a:t>Insert image</a:t>
            </a:r>
          </a:p>
          <a:p>
            <a:pPr marL="0" lvl="1" indent="0">
              <a:spcAft>
                <a:spcPts val="99"/>
              </a:spcAft>
            </a:pPr>
            <a:r>
              <a:rPr lang="en-GB" sz="600" noProof="0" dirty="0">
                <a:solidFill>
                  <a:schemeClr val="bg1">
                    <a:lumMod val="50000"/>
                  </a:schemeClr>
                </a:solidFill>
              </a:rPr>
              <a:t>To insert an image click on the ‘picture placeholder icon’, navigate to the file and insert.</a:t>
            </a:r>
          </a:p>
          <a:p>
            <a:pPr>
              <a:spcAft>
                <a:spcPts val="99"/>
              </a:spcAft>
            </a:pPr>
            <a:r>
              <a:rPr lang="en-GB" sz="600" b="1" noProof="0" dirty="0">
                <a:solidFill>
                  <a:schemeClr val="bg1">
                    <a:lumMod val="50000"/>
                  </a:schemeClr>
                </a:solidFill>
              </a:rPr>
              <a:t>Crop image</a:t>
            </a:r>
          </a:p>
          <a:p>
            <a:pPr marL="0" lvl="1" indent="0">
              <a:spcAft>
                <a:spcPts val="99"/>
              </a:spcAft>
            </a:pPr>
            <a:r>
              <a:rPr lang="en-GB" sz="600"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00"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00"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00" noProof="0" dirty="0">
                <a:solidFill>
                  <a:schemeClr val="bg1">
                    <a:lumMod val="50000"/>
                  </a:schemeClr>
                </a:solidFill>
              </a:rPr>
              <a:t>Select ‘Crop’</a:t>
            </a:r>
          </a:p>
          <a:p>
            <a:pPr marL="0" indent="0">
              <a:spcAft>
                <a:spcPts val="102"/>
              </a:spcAft>
              <a:buFont typeface="Arial" pitchFamily="34" charset="0"/>
              <a:buNone/>
            </a:pPr>
            <a:r>
              <a:rPr lang="en-GB" sz="600"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00"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00" kern="1200" noProof="0" dirty="0">
              <a:solidFill>
                <a:schemeClr val="bg1">
                  <a:lumMod val="50000"/>
                </a:schemeClr>
              </a:solidFill>
              <a:latin typeface="+mn-lt"/>
              <a:ea typeface="+mn-ea"/>
              <a:cs typeface="+mn-cs"/>
            </a:endParaRPr>
          </a:p>
          <a:p>
            <a:pPr>
              <a:spcAft>
                <a:spcPts val="102"/>
              </a:spcAft>
            </a:pPr>
            <a:endParaRPr lang="en-GB" sz="600" kern="1200" noProof="0" dirty="0">
              <a:solidFill>
                <a:schemeClr val="bg1">
                  <a:lumMod val="50000"/>
                </a:schemeClr>
              </a:solidFill>
              <a:latin typeface="+mn-lt"/>
              <a:ea typeface="+mn-ea"/>
              <a:cs typeface="+mn-cs"/>
            </a:endParaRPr>
          </a:p>
          <a:p>
            <a:pPr>
              <a:spcAft>
                <a:spcPts val="102"/>
              </a:spcAft>
            </a:pPr>
            <a:r>
              <a:rPr lang="en-GB" sz="600" kern="1200" noProof="0" dirty="0">
                <a:solidFill>
                  <a:schemeClr val="bg1">
                    <a:lumMod val="50000"/>
                  </a:schemeClr>
                </a:solidFill>
                <a:latin typeface="+mn-lt"/>
                <a:ea typeface="+mn-ea"/>
                <a:cs typeface="+mn-cs"/>
              </a:rPr>
              <a:t>When you have placed your image you may need to change the colour of the text so it can be seen against the image. This can be changed to dark grey or white.</a:t>
            </a:r>
          </a:p>
        </p:txBody>
      </p:sp>
      <p:sp>
        <p:nvSpPr>
          <p:cNvPr id="25" name="Rectangle 24">
            <a:extLst>
              <a:ext uri="{FF2B5EF4-FFF2-40B4-BE49-F238E27FC236}">
                <a16:creationId xmlns:a16="http://schemas.microsoft.com/office/drawing/2014/main" id="{2E70E5B3-EED2-4EFF-96B3-21A253540D1F}"/>
              </a:ext>
            </a:extLst>
          </p:cNvPr>
          <p:cNvSpPr/>
          <p:nvPr userDrawn="1"/>
        </p:nvSpPr>
        <p:spPr>
          <a:xfrm>
            <a:off x="7064414" y="2365888"/>
            <a:ext cx="1693177" cy="92333"/>
          </a:xfrm>
          <a:prstGeom prst="rect">
            <a:avLst/>
          </a:prstGeom>
          <a:noFill/>
        </p:spPr>
        <p:txBody>
          <a:bodyPr wrap="square" lIns="0" tIns="0" rIns="0" bIns="0" rtlCol="0" anchor="ctr">
            <a:spAutoFit/>
          </a:bodyPr>
          <a:lstStyle/>
          <a:p>
            <a:r>
              <a:rPr lang="en-GB" sz="600" dirty="0">
                <a:cs typeface="Arial" panose="020B0604020202020204" pitchFamily="34" charset="0"/>
              </a:rPr>
              <a:t>https://nationalgrid.onbrandcloud.com/login/</a:t>
            </a:r>
          </a:p>
        </p:txBody>
      </p:sp>
      <p:pic>
        <p:nvPicPr>
          <p:cNvPr id="10" name="Picture 9">
            <a:extLst>
              <a:ext uri="{FF2B5EF4-FFF2-40B4-BE49-F238E27FC236}">
                <a16:creationId xmlns:a16="http://schemas.microsoft.com/office/drawing/2014/main" id="{EDE17188-8E10-422E-A377-9186FBA97A8F}"/>
              </a:ext>
            </a:extLst>
          </p:cNvPr>
          <p:cNvPicPr>
            <a:picLocks noChangeAspect="1"/>
          </p:cNvPicPr>
          <p:nvPr userDrawn="1"/>
        </p:nvPicPr>
        <p:blipFill>
          <a:blip r:embed="rId2"/>
          <a:stretch>
            <a:fillRect/>
          </a:stretch>
        </p:blipFill>
        <p:spPr>
          <a:xfrm>
            <a:off x="5254839" y="4677058"/>
            <a:ext cx="1346555" cy="201156"/>
          </a:xfrm>
          <a:prstGeom prst="rect">
            <a:avLst/>
          </a:prstGeom>
        </p:spPr>
      </p:pic>
      <p:sp>
        <p:nvSpPr>
          <p:cNvPr id="4" name="Title 3">
            <a:extLst>
              <a:ext uri="{FF2B5EF4-FFF2-40B4-BE49-F238E27FC236}">
                <a16:creationId xmlns:a16="http://schemas.microsoft.com/office/drawing/2014/main" id="{B4EC9F3F-2E24-4DF9-B1DE-BEC3A9D08A50}"/>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43839824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message + text righ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259200" y="1062501"/>
            <a:ext cx="1926000" cy="3453938"/>
          </a:xfrm>
          <a:solidFill>
            <a:schemeClr val="accent1"/>
          </a:solidFill>
        </p:spPr>
        <p:txBody>
          <a:bodyPr wrap="square" lIns="72000" tIns="72000" rIns="72000" bIns="72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2465313" y="1062501"/>
            <a:ext cx="1926000"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4671426" y="1062501"/>
            <a:ext cx="1926000"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48CF1CA6-3ADB-483F-AE6E-915889D92E34}"/>
              </a:ext>
            </a:extLst>
          </p:cNvPr>
          <p:cNvGrpSpPr/>
          <p:nvPr userDrawn="1"/>
        </p:nvGrpSpPr>
        <p:grpSpPr>
          <a:xfrm>
            <a:off x="7039269" y="-2228"/>
            <a:ext cx="1825200" cy="2573978"/>
            <a:chOff x="10925224" y="284"/>
            <a:chExt cx="2942835" cy="3932923"/>
          </a:xfrm>
        </p:grpSpPr>
        <p:sp>
          <p:nvSpPr>
            <p:cNvPr id="26" name="Guidance note">
              <a:extLst>
                <a:ext uri="{FF2B5EF4-FFF2-40B4-BE49-F238E27FC236}">
                  <a16:creationId xmlns:a16="http://schemas.microsoft.com/office/drawing/2014/main" id="{7F8E3453-9C91-4371-B209-82BFF91B5434}"/>
                </a:ext>
              </a:extLst>
            </p:cNvPr>
            <p:cNvSpPr/>
            <p:nvPr/>
          </p:nvSpPr>
          <p:spPr>
            <a:xfrm>
              <a:off x="10925224" y="284"/>
              <a:ext cx="2942835" cy="3932923"/>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600" b="1" dirty="0">
                  <a:solidFill>
                    <a:schemeClr val="bg1">
                      <a:lumMod val="50000"/>
                    </a:schemeClr>
                  </a:solidFill>
                  <a:latin typeface="+mj-lt"/>
                </a:rPr>
                <a:t>Reapplying the Slide Layout</a:t>
              </a:r>
            </a:p>
            <a:p>
              <a:pPr marL="542" lvl="2">
                <a:spcAft>
                  <a:spcPts val="102"/>
                </a:spcAft>
              </a:pPr>
              <a:r>
                <a:rPr lang="en-GB" sz="600" dirty="0">
                  <a:solidFill>
                    <a:schemeClr val="bg1">
                      <a:lumMod val="50000"/>
                    </a:schemeClr>
                  </a:solidFill>
                </a:rPr>
                <a:t>Putting text into a placeholder not only ensures the text sits in the correct place and is formatted correctly, it also helps to update the page quickly and efficiently. </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Right click on any part of slide</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Click on ‘Layout’</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Select the layout you require</a:t>
              </a:r>
            </a:p>
            <a:p>
              <a:pPr marL="542" lvl="2">
                <a:spcAft>
                  <a:spcPts val="102"/>
                </a:spcAft>
              </a:pPr>
              <a:r>
                <a:rPr lang="en-GB" sz="600" b="1" dirty="0">
                  <a:solidFill>
                    <a:schemeClr val="bg1">
                      <a:lumMod val="50000"/>
                    </a:schemeClr>
                  </a:solidFill>
                  <a:latin typeface="+mj-lt"/>
                </a:rPr>
                <a:t>Text bullet formatting</a:t>
              </a:r>
            </a:p>
            <a:p>
              <a:pPr marL="542" lvl="2">
                <a:spcAft>
                  <a:spcPts val="102"/>
                </a:spcAft>
              </a:pPr>
              <a:r>
                <a:rPr lang="en-GB" sz="60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r>
                <a:rPr lang="en-GB" sz="600" dirty="0">
                  <a:solidFill>
                    <a:schemeClr val="bg1">
                      <a:lumMod val="50000"/>
                    </a:schemeClr>
                  </a:solidFill>
                </a:rPr>
                <a:t>Alternatively you can use the keyboard shortcuts:</a:t>
              </a:r>
              <a:br>
                <a:rPr lang="en-GB" sz="600" dirty="0">
                  <a:solidFill>
                    <a:schemeClr val="bg1">
                      <a:lumMod val="50000"/>
                    </a:schemeClr>
                  </a:solidFill>
                </a:rPr>
              </a:br>
              <a:r>
                <a:rPr lang="en-GB" sz="600" dirty="0" err="1">
                  <a:solidFill>
                    <a:schemeClr val="bg1">
                      <a:lumMod val="50000"/>
                    </a:schemeClr>
                  </a:solidFill>
                </a:rPr>
                <a:t>Shift+Alt+Right</a:t>
              </a:r>
              <a:r>
                <a:rPr lang="en-GB" sz="600" dirty="0">
                  <a:solidFill>
                    <a:schemeClr val="bg1">
                      <a:lumMod val="50000"/>
                    </a:schemeClr>
                  </a:solidFill>
                </a:rPr>
                <a:t> arrow key = increase level</a:t>
              </a:r>
              <a:br>
                <a:rPr lang="en-GB" sz="600" dirty="0">
                  <a:solidFill>
                    <a:schemeClr val="bg1">
                      <a:lumMod val="50000"/>
                    </a:schemeClr>
                  </a:solidFill>
                </a:rPr>
              </a:br>
              <a:r>
                <a:rPr lang="en-GB" sz="600" dirty="0" err="1">
                  <a:solidFill>
                    <a:schemeClr val="bg1">
                      <a:lumMod val="50000"/>
                    </a:schemeClr>
                  </a:solidFill>
                </a:rPr>
                <a:t>Shift+Alt+Left</a:t>
              </a:r>
              <a:r>
                <a:rPr lang="en-GB" sz="600" dirty="0">
                  <a:solidFill>
                    <a:schemeClr val="bg1">
                      <a:lumMod val="50000"/>
                    </a:schemeClr>
                  </a:solidFill>
                </a:rPr>
                <a:t> arrow key = decrease level</a:t>
              </a:r>
            </a:p>
            <a:p>
              <a:pPr marL="542" lvl="2">
                <a:spcAft>
                  <a:spcPts val="102"/>
                </a:spcAft>
              </a:pPr>
              <a:r>
                <a:rPr lang="en-GB" sz="600" b="1" dirty="0">
                  <a:solidFill>
                    <a:schemeClr val="bg1">
                      <a:lumMod val="50000"/>
                    </a:schemeClr>
                  </a:solidFill>
                  <a:latin typeface="+mj-lt"/>
                </a:rPr>
                <a:t>Guides</a:t>
              </a:r>
            </a:p>
            <a:p>
              <a:pPr marL="542" lvl="2">
                <a:spcAft>
                  <a:spcPts val="102"/>
                </a:spcAft>
              </a:pPr>
              <a:r>
                <a:rPr lang="en-GB" sz="600" dirty="0">
                  <a:solidFill>
                    <a:schemeClr val="bg1">
                      <a:lumMod val="50000"/>
                    </a:schemeClr>
                  </a:solidFill>
                </a:rPr>
                <a:t>To ensure all other elements aside from placeholders are positioned correctly, switch your drawing guides on (Alt+F9), this will help align all information such as text boxes, charts etc. </a:t>
              </a:r>
            </a:p>
          </p:txBody>
        </p:sp>
        <p:grpSp>
          <p:nvGrpSpPr>
            <p:cNvPr id="27" name="Group 26">
              <a:extLst>
                <a:ext uri="{FF2B5EF4-FFF2-40B4-BE49-F238E27FC236}">
                  <a16:creationId xmlns:a16="http://schemas.microsoft.com/office/drawing/2014/main" id="{84916B72-4D38-4148-A19B-B791218AAC8C}"/>
                </a:ext>
              </a:extLst>
            </p:cNvPr>
            <p:cNvGrpSpPr/>
            <p:nvPr/>
          </p:nvGrpSpPr>
          <p:grpSpPr bwMode="gray">
            <a:xfrm>
              <a:off x="10986273" y="2041878"/>
              <a:ext cx="1692951" cy="550496"/>
              <a:chOff x="4736027" y="-2879385"/>
              <a:chExt cx="1811792" cy="589139"/>
            </a:xfrm>
            <a:solidFill>
              <a:schemeClr val="accent3">
                <a:lumMod val="20000"/>
                <a:lumOff val="80000"/>
              </a:schemeClr>
            </a:solidFill>
          </p:grpSpPr>
          <p:pic>
            <p:nvPicPr>
              <p:cNvPr id="28" name="Picture 3">
                <a:extLst>
                  <a:ext uri="{FF2B5EF4-FFF2-40B4-BE49-F238E27FC236}">
                    <a16:creationId xmlns:a16="http://schemas.microsoft.com/office/drawing/2014/main" id="{75651BD7-B728-43FA-9A1F-61AB2AFD2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7" y="-2879385"/>
                <a:ext cx="1811792"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2862C631-F086-4C57-BD35-EA8CF4BB9F11}"/>
                  </a:ext>
                </a:extLst>
              </p:cNvPr>
              <p:cNvSpPr/>
              <p:nvPr/>
            </p:nvSpPr>
            <p:spPr bwMode="gray">
              <a:xfrm>
                <a:off x="5301931" y="-2820027"/>
                <a:ext cx="398562"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600" dirty="0">
                  <a:solidFill>
                    <a:schemeClr val="bg1">
                      <a:lumMod val="50000"/>
                    </a:schemeClr>
                  </a:solidFill>
                </a:endParaRPr>
              </a:p>
            </p:txBody>
          </p:sp>
        </p:grpSp>
      </p:grpSp>
      <p:sp>
        <p:nvSpPr>
          <p:cNvPr id="2" name="Title 1">
            <a:extLst>
              <a:ext uri="{FF2B5EF4-FFF2-40B4-BE49-F238E27FC236}">
                <a16:creationId xmlns:a16="http://schemas.microsoft.com/office/drawing/2014/main" id="{B91105A5-3A28-4677-A85D-B2854CD9BE4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44771713"/>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message + text lef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4671426" y="1062501"/>
            <a:ext cx="1926000" cy="3453938"/>
          </a:xfrm>
          <a:solidFill>
            <a:schemeClr val="accent1"/>
          </a:solidFill>
        </p:spPr>
        <p:txBody>
          <a:bodyPr wrap="square" lIns="72000" tIns="72000" rIns="72000" bIns="72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2465888" y="1062501"/>
            <a:ext cx="1926000"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260350" y="1062501"/>
            <a:ext cx="1926000"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0" name="Guidance note">
            <a:extLst>
              <a:ext uri="{FF2B5EF4-FFF2-40B4-BE49-F238E27FC236}">
                <a16:creationId xmlns:a16="http://schemas.microsoft.com/office/drawing/2014/main" id="{CA0C462F-699B-4597-A732-6769E3BFE3DE}"/>
              </a:ext>
            </a:extLst>
          </p:cNvPr>
          <p:cNvGrpSpPr/>
          <p:nvPr userDrawn="1"/>
        </p:nvGrpSpPr>
        <p:grpSpPr>
          <a:xfrm>
            <a:off x="7039269" y="-2228"/>
            <a:ext cx="1825200" cy="2573978"/>
            <a:chOff x="10925224" y="284"/>
            <a:chExt cx="2942835" cy="3932923"/>
          </a:xfrm>
        </p:grpSpPr>
        <p:sp>
          <p:nvSpPr>
            <p:cNvPr id="21" name="Guidance note">
              <a:extLst>
                <a:ext uri="{FF2B5EF4-FFF2-40B4-BE49-F238E27FC236}">
                  <a16:creationId xmlns:a16="http://schemas.microsoft.com/office/drawing/2014/main" id="{141CF54A-3B39-47D4-9C8E-0CCBCB34018B}"/>
                </a:ext>
              </a:extLst>
            </p:cNvPr>
            <p:cNvSpPr/>
            <p:nvPr/>
          </p:nvSpPr>
          <p:spPr>
            <a:xfrm>
              <a:off x="10925224" y="284"/>
              <a:ext cx="2942835" cy="3932923"/>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600" b="1" dirty="0">
                  <a:solidFill>
                    <a:schemeClr val="bg1">
                      <a:lumMod val="50000"/>
                    </a:schemeClr>
                  </a:solidFill>
                  <a:latin typeface="+mj-lt"/>
                </a:rPr>
                <a:t>Reapplying the Slide Layout</a:t>
              </a:r>
            </a:p>
            <a:p>
              <a:pPr marL="542" lvl="2">
                <a:spcAft>
                  <a:spcPts val="102"/>
                </a:spcAft>
              </a:pPr>
              <a:r>
                <a:rPr lang="en-GB" sz="600" dirty="0">
                  <a:solidFill>
                    <a:schemeClr val="bg1">
                      <a:lumMod val="50000"/>
                    </a:schemeClr>
                  </a:solidFill>
                </a:rPr>
                <a:t>Putting text into a placeholder not only ensures the text sits in the correct place and is formatted correctly, it also helps to update the page quickly and efficiently. </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Right click on any part of slide</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Click on ‘Layout’</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Select the layout you require</a:t>
              </a:r>
            </a:p>
            <a:p>
              <a:pPr marL="542" lvl="2">
                <a:spcAft>
                  <a:spcPts val="102"/>
                </a:spcAft>
              </a:pPr>
              <a:r>
                <a:rPr lang="en-GB" sz="600" b="1" dirty="0">
                  <a:solidFill>
                    <a:schemeClr val="bg1">
                      <a:lumMod val="50000"/>
                    </a:schemeClr>
                  </a:solidFill>
                  <a:latin typeface="+mj-lt"/>
                </a:rPr>
                <a:t>Text bullet formatting</a:t>
              </a:r>
            </a:p>
            <a:p>
              <a:pPr marL="542" lvl="2">
                <a:spcAft>
                  <a:spcPts val="102"/>
                </a:spcAft>
              </a:pPr>
              <a:r>
                <a:rPr lang="en-GB" sz="60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r>
                <a:rPr lang="en-GB" sz="600" dirty="0">
                  <a:solidFill>
                    <a:schemeClr val="bg1">
                      <a:lumMod val="50000"/>
                    </a:schemeClr>
                  </a:solidFill>
                </a:rPr>
                <a:t>Alternatively you can use the keyboard shortcuts:</a:t>
              </a:r>
              <a:br>
                <a:rPr lang="en-GB" sz="600" dirty="0">
                  <a:solidFill>
                    <a:schemeClr val="bg1">
                      <a:lumMod val="50000"/>
                    </a:schemeClr>
                  </a:solidFill>
                </a:rPr>
              </a:br>
              <a:r>
                <a:rPr lang="en-GB" sz="600" dirty="0" err="1">
                  <a:solidFill>
                    <a:schemeClr val="bg1">
                      <a:lumMod val="50000"/>
                    </a:schemeClr>
                  </a:solidFill>
                </a:rPr>
                <a:t>Shift+Alt+Right</a:t>
              </a:r>
              <a:r>
                <a:rPr lang="en-GB" sz="600" dirty="0">
                  <a:solidFill>
                    <a:schemeClr val="bg1">
                      <a:lumMod val="50000"/>
                    </a:schemeClr>
                  </a:solidFill>
                </a:rPr>
                <a:t> arrow key = increase level</a:t>
              </a:r>
              <a:br>
                <a:rPr lang="en-GB" sz="600" dirty="0">
                  <a:solidFill>
                    <a:schemeClr val="bg1">
                      <a:lumMod val="50000"/>
                    </a:schemeClr>
                  </a:solidFill>
                </a:rPr>
              </a:br>
              <a:r>
                <a:rPr lang="en-GB" sz="600" dirty="0" err="1">
                  <a:solidFill>
                    <a:schemeClr val="bg1">
                      <a:lumMod val="50000"/>
                    </a:schemeClr>
                  </a:solidFill>
                </a:rPr>
                <a:t>Shift+Alt+Left</a:t>
              </a:r>
              <a:r>
                <a:rPr lang="en-GB" sz="600" dirty="0">
                  <a:solidFill>
                    <a:schemeClr val="bg1">
                      <a:lumMod val="50000"/>
                    </a:schemeClr>
                  </a:solidFill>
                </a:rPr>
                <a:t> arrow key = decrease level</a:t>
              </a:r>
            </a:p>
            <a:p>
              <a:pPr marL="542" lvl="2">
                <a:spcAft>
                  <a:spcPts val="102"/>
                </a:spcAft>
              </a:pPr>
              <a:r>
                <a:rPr lang="en-GB" sz="600" b="1" dirty="0">
                  <a:solidFill>
                    <a:schemeClr val="bg1">
                      <a:lumMod val="50000"/>
                    </a:schemeClr>
                  </a:solidFill>
                  <a:latin typeface="+mj-lt"/>
                </a:rPr>
                <a:t>Guides</a:t>
              </a:r>
            </a:p>
            <a:p>
              <a:pPr marL="542" lvl="2">
                <a:spcAft>
                  <a:spcPts val="102"/>
                </a:spcAft>
              </a:pPr>
              <a:r>
                <a:rPr lang="en-GB" sz="600" dirty="0">
                  <a:solidFill>
                    <a:schemeClr val="bg1">
                      <a:lumMod val="50000"/>
                    </a:schemeClr>
                  </a:solidFill>
                </a:rPr>
                <a:t>To ensure all other elements aside from placeholders are positioned correctly, switch your drawing guides on (Alt+F9), this will help align all information such as text boxes, charts etc. </a:t>
              </a:r>
            </a:p>
          </p:txBody>
        </p:sp>
        <p:grpSp>
          <p:nvGrpSpPr>
            <p:cNvPr id="22" name="Group 21">
              <a:extLst>
                <a:ext uri="{FF2B5EF4-FFF2-40B4-BE49-F238E27FC236}">
                  <a16:creationId xmlns:a16="http://schemas.microsoft.com/office/drawing/2014/main" id="{AB3F7755-FAEA-4280-B568-3F45114C89CB}"/>
                </a:ext>
              </a:extLst>
            </p:cNvPr>
            <p:cNvGrpSpPr/>
            <p:nvPr/>
          </p:nvGrpSpPr>
          <p:grpSpPr bwMode="gray">
            <a:xfrm>
              <a:off x="10986273" y="2041878"/>
              <a:ext cx="1692951" cy="550496"/>
              <a:chOff x="4736027" y="-2879385"/>
              <a:chExt cx="1811792" cy="589139"/>
            </a:xfrm>
            <a:solidFill>
              <a:schemeClr val="accent3">
                <a:lumMod val="20000"/>
                <a:lumOff val="80000"/>
              </a:schemeClr>
            </a:solidFill>
          </p:grpSpPr>
          <p:pic>
            <p:nvPicPr>
              <p:cNvPr id="23" name="Picture 3">
                <a:extLst>
                  <a:ext uri="{FF2B5EF4-FFF2-40B4-BE49-F238E27FC236}">
                    <a16:creationId xmlns:a16="http://schemas.microsoft.com/office/drawing/2014/main" id="{ACAB7FA6-B4F9-4DC1-939F-59E566080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7" y="-2879385"/>
                <a:ext cx="1811792"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1713DAC7-8094-4289-A4B1-508E9CA791FF}"/>
                  </a:ext>
                </a:extLst>
              </p:cNvPr>
              <p:cNvSpPr/>
              <p:nvPr/>
            </p:nvSpPr>
            <p:spPr bwMode="gray">
              <a:xfrm>
                <a:off x="5301931" y="-2820027"/>
                <a:ext cx="398562"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600" dirty="0">
                  <a:solidFill>
                    <a:schemeClr val="bg1">
                      <a:lumMod val="50000"/>
                    </a:schemeClr>
                  </a:solidFill>
                </a:endParaRPr>
              </a:p>
            </p:txBody>
          </p:sp>
        </p:grpSp>
      </p:grpSp>
      <p:sp>
        <p:nvSpPr>
          <p:cNvPr id="2" name="Title 1">
            <a:extLst>
              <a:ext uri="{FF2B5EF4-FFF2-40B4-BE49-F238E27FC236}">
                <a16:creationId xmlns:a16="http://schemas.microsoft.com/office/drawing/2014/main" id="{B2BAC50E-591B-4FB3-B002-3A242588951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3067992"/>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19" name="Chart Placeholder 5"/>
          <p:cNvSpPr>
            <a:spLocks noGrp="1"/>
          </p:cNvSpPr>
          <p:nvPr>
            <p:ph type="chart" sz="quarter" idx="15" hasCustomPrompt="1"/>
          </p:nvPr>
        </p:nvSpPr>
        <p:spPr>
          <a:xfrm>
            <a:off x="260350" y="1062501"/>
            <a:ext cx="4140200" cy="3453938"/>
          </a:xfrm>
          <a:prstGeom prst="rect">
            <a:avLst/>
          </a:prstGeom>
        </p:spPr>
        <p:txBody>
          <a:bodyPr>
            <a:noAutofit/>
          </a:bodyPr>
          <a:lstStyle>
            <a:lvl1pPr>
              <a:defRPr>
                <a:solidFill>
                  <a:schemeClr val="accent1"/>
                </a:solidFill>
              </a:defRPr>
            </a:lvl1pPr>
          </a:lstStyle>
          <a:p>
            <a:r>
              <a:rPr lang="en-GB" dirty="0"/>
              <a:t> </a:t>
            </a:r>
          </a:p>
        </p:txBody>
      </p:sp>
      <p:sp>
        <p:nvSpPr>
          <p:cNvPr id="5" name="Text Placeholder 4">
            <a:extLst>
              <a:ext uri="{FF2B5EF4-FFF2-40B4-BE49-F238E27FC236}">
                <a16:creationId xmlns:a16="http://schemas.microsoft.com/office/drawing/2014/main" id="{64AF0A20-4521-4105-B244-E4D7D8DC46D9}"/>
              </a:ext>
            </a:extLst>
          </p:cNvPr>
          <p:cNvSpPr>
            <a:spLocks noGrp="1"/>
          </p:cNvSpPr>
          <p:nvPr>
            <p:ph type="body" sz="quarter" idx="17"/>
          </p:nvPr>
        </p:nvSpPr>
        <p:spPr>
          <a:xfrm>
            <a:off x="4671426" y="1062501"/>
            <a:ext cx="1926000"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6" name="Guidance note">
            <a:extLst>
              <a:ext uri="{FF2B5EF4-FFF2-40B4-BE49-F238E27FC236}">
                <a16:creationId xmlns:a16="http://schemas.microsoft.com/office/drawing/2014/main" id="{F435E64C-99A4-4471-B8A4-25FAF5DB5A50}"/>
              </a:ext>
            </a:extLst>
          </p:cNvPr>
          <p:cNvGrpSpPr/>
          <p:nvPr userDrawn="1"/>
        </p:nvGrpSpPr>
        <p:grpSpPr>
          <a:xfrm>
            <a:off x="7039269" y="-2228"/>
            <a:ext cx="1825200" cy="2573978"/>
            <a:chOff x="10925224" y="284"/>
            <a:chExt cx="2942835" cy="3932923"/>
          </a:xfrm>
        </p:grpSpPr>
        <p:sp>
          <p:nvSpPr>
            <p:cNvPr id="17" name="Guidance note">
              <a:extLst>
                <a:ext uri="{FF2B5EF4-FFF2-40B4-BE49-F238E27FC236}">
                  <a16:creationId xmlns:a16="http://schemas.microsoft.com/office/drawing/2014/main" id="{77E26013-267D-4405-99A8-C683EF1D6F8C}"/>
                </a:ext>
              </a:extLst>
            </p:cNvPr>
            <p:cNvSpPr/>
            <p:nvPr/>
          </p:nvSpPr>
          <p:spPr>
            <a:xfrm>
              <a:off x="10925224" y="284"/>
              <a:ext cx="2942835" cy="3932923"/>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600" b="1" dirty="0">
                  <a:solidFill>
                    <a:schemeClr val="bg1">
                      <a:lumMod val="50000"/>
                    </a:schemeClr>
                  </a:solidFill>
                  <a:latin typeface="+mj-lt"/>
                </a:rPr>
                <a:t>Reapplying the Slide Layout</a:t>
              </a:r>
            </a:p>
            <a:p>
              <a:pPr marL="542" lvl="2">
                <a:spcAft>
                  <a:spcPts val="102"/>
                </a:spcAft>
              </a:pPr>
              <a:r>
                <a:rPr lang="en-GB" sz="600" dirty="0">
                  <a:solidFill>
                    <a:schemeClr val="bg1">
                      <a:lumMod val="50000"/>
                    </a:schemeClr>
                  </a:solidFill>
                </a:rPr>
                <a:t>Putting text into a placeholder not only ensures the text sits in the correct place and is formatted correctly, it also helps to update the page quickly and efficiently. </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Right click on any part of slide</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Click on ‘Layout’</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Select the layout you require</a:t>
              </a:r>
            </a:p>
            <a:p>
              <a:pPr marL="542" lvl="2">
                <a:spcAft>
                  <a:spcPts val="102"/>
                </a:spcAft>
              </a:pPr>
              <a:r>
                <a:rPr lang="en-GB" sz="600" b="1" dirty="0">
                  <a:solidFill>
                    <a:schemeClr val="bg1">
                      <a:lumMod val="50000"/>
                    </a:schemeClr>
                  </a:solidFill>
                  <a:latin typeface="+mj-lt"/>
                </a:rPr>
                <a:t>Text bullet formatting</a:t>
              </a:r>
            </a:p>
            <a:p>
              <a:pPr marL="542" lvl="2">
                <a:spcAft>
                  <a:spcPts val="102"/>
                </a:spcAft>
              </a:pPr>
              <a:r>
                <a:rPr lang="en-GB" sz="60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r>
                <a:rPr lang="en-GB" sz="600" dirty="0">
                  <a:solidFill>
                    <a:schemeClr val="bg1">
                      <a:lumMod val="50000"/>
                    </a:schemeClr>
                  </a:solidFill>
                </a:rPr>
                <a:t>Alternatively you can use the keyboard shortcuts:</a:t>
              </a:r>
              <a:br>
                <a:rPr lang="en-GB" sz="600" dirty="0">
                  <a:solidFill>
                    <a:schemeClr val="bg1">
                      <a:lumMod val="50000"/>
                    </a:schemeClr>
                  </a:solidFill>
                </a:rPr>
              </a:br>
              <a:r>
                <a:rPr lang="en-GB" sz="600" dirty="0" err="1">
                  <a:solidFill>
                    <a:schemeClr val="bg1">
                      <a:lumMod val="50000"/>
                    </a:schemeClr>
                  </a:solidFill>
                </a:rPr>
                <a:t>Shift+Alt+Right</a:t>
              </a:r>
              <a:r>
                <a:rPr lang="en-GB" sz="600" dirty="0">
                  <a:solidFill>
                    <a:schemeClr val="bg1">
                      <a:lumMod val="50000"/>
                    </a:schemeClr>
                  </a:solidFill>
                </a:rPr>
                <a:t> arrow key = increase level</a:t>
              </a:r>
              <a:br>
                <a:rPr lang="en-GB" sz="600" dirty="0">
                  <a:solidFill>
                    <a:schemeClr val="bg1">
                      <a:lumMod val="50000"/>
                    </a:schemeClr>
                  </a:solidFill>
                </a:rPr>
              </a:br>
              <a:r>
                <a:rPr lang="en-GB" sz="600" dirty="0" err="1">
                  <a:solidFill>
                    <a:schemeClr val="bg1">
                      <a:lumMod val="50000"/>
                    </a:schemeClr>
                  </a:solidFill>
                </a:rPr>
                <a:t>Shift+Alt+Left</a:t>
              </a:r>
              <a:r>
                <a:rPr lang="en-GB" sz="600" dirty="0">
                  <a:solidFill>
                    <a:schemeClr val="bg1">
                      <a:lumMod val="50000"/>
                    </a:schemeClr>
                  </a:solidFill>
                </a:rPr>
                <a:t> arrow key = decrease level</a:t>
              </a:r>
            </a:p>
            <a:p>
              <a:pPr marL="542" lvl="2">
                <a:spcAft>
                  <a:spcPts val="102"/>
                </a:spcAft>
              </a:pPr>
              <a:r>
                <a:rPr lang="en-GB" sz="600" b="1" dirty="0">
                  <a:solidFill>
                    <a:schemeClr val="bg1">
                      <a:lumMod val="50000"/>
                    </a:schemeClr>
                  </a:solidFill>
                  <a:latin typeface="+mj-lt"/>
                </a:rPr>
                <a:t>Guides</a:t>
              </a:r>
            </a:p>
            <a:p>
              <a:pPr marL="542" lvl="2">
                <a:spcAft>
                  <a:spcPts val="102"/>
                </a:spcAft>
              </a:pPr>
              <a:r>
                <a:rPr lang="en-GB" sz="600" dirty="0">
                  <a:solidFill>
                    <a:schemeClr val="bg1">
                      <a:lumMod val="50000"/>
                    </a:schemeClr>
                  </a:solidFill>
                </a:rPr>
                <a:t>To ensure all other elements aside from placeholders are positioned correctly, switch your drawing guides on (Alt+F9), this will help align all information such as text boxes, charts etc. </a:t>
              </a:r>
            </a:p>
          </p:txBody>
        </p:sp>
        <p:grpSp>
          <p:nvGrpSpPr>
            <p:cNvPr id="18" name="Group 17">
              <a:extLst>
                <a:ext uri="{FF2B5EF4-FFF2-40B4-BE49-F238E27FC236}">
                  <a16:creationId xmlns:a16="http://schemas.microsoft.com/office/drawing/2014/main" id="{4CC6AE7F-8EF6-463F-95C0-4B78FC8B3150}"/>
                </a:ext>
              </a:extLst>
            </p:cNvPr>
            <p:cNvGrpSpPr/>
            <p:nvPr/>
          </p:nvGrpSpPr>
          <p:grpSpPr bwMode="gray">
            <a:xfrm>
              <a:off x="10986273" y="2041878"/>
              <a:ext cx="1692951" cy="550496"/>
              <a:chOff x="4736027" y="-2879385"/>
              <a:chExt cx="1811792" cy="589139"/>
            </a:xfrm>
            <a:solidFill>
              <a:schemeClr val="accent3">
                <a:lumMod val="20000"/>
                <a:lumOff val="80000"/>
              </a:schemeClr>
            </a:solidFill>
          </p:grpSpPr>
          <p:pic>
            <p:nvPicPr>
              <p:cNvPr id="20" name="Picture 3">
                <a:extLst>
                  <a:ext uri="{FF2B5EF4-FFF2-40B4-BE49-F238E27FC236}">
                    <a16:creationId xmlns:a16="http://schemas.microsoft.com/office/drawing/2014/main" id="{75BB111B-7034-4C23-A2EA-B82D91F5B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7" y="-2879385"/>
                <a:ext cx="1811792"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1" name="Rounded Rectangle 20">
                <a:extLst>
                  <a:ext uri="{FF2B5EF4-FFF2-40B4-BE49-F238E27FC236}">
                    <a16:creationId xmlns:a16="http://schemas.microsoft.com/office/drawing/2014/main" id="{8E1C3E22-0349-40CD-82D5-977F10B17F37}"/>
                  </a:ext>
                </a:extLst>
              </p:cNvPr>
              <p:cNvSpPr/>
              <p:nvPr/>
            </p:nvSpPr>
            <p:spPr bwMode="gray">
              <a:xfrm>
                <a:off x="5301931" y="-2820027"/>
                <a:ext cx="398562"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600" dirty="0">
                  <a:solidFill>
                    <a:schemeClr val="bg1">
                      <a:lumMod val="50000"/>
                    </a:schemeClr>
                  </a:solidFill>
                </a:endParaRPr>
              </a:p>
            </p:txBody>
          </p:sp>
        </p:grpSp>
      </p:grpSp>
      <p:sp>
        <p:nvSpPr>
          <p:cNvPr id="3" name="Title 2">
            <a:extLst>
              <a:ext uri="{FF2B5EF4-FFF2-40B4-BE49-F238E27FC236}">
                <a16:creationId xmlns:a16="http://schemas.microsoft.com/office/drawing/2014/main" id="{D789686F-1501-4DB6-B6C0-54F755B10672}"/>
              </a:ext>
            </a:extLst>
          </p:cNvPr>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 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4671426" y="1062501"/>
            <a:ext cx="1926000" cy="3453938"/>
          </a:xfrm>
          <a:prstGeom prst="rect">
            <a:avLst/>
          </a:prstGeom>
        </p:spPr>
        <p:txBody>
          <a:bodyPr>
            <a:noAutofit/>
          </a:bodyPr>
          <a:lstStyle>
            <a:lvl1pPr>
              <a:defRPr/>
            </a:lvl1pPr>
          </a:lstStyle>
          <a:p>
            <a:r>
              <a:rPr lang="en-GB" dirty="0"/>
              <a:t> </a:t>
            </a:r>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260349" y="1062501"/>
            <a:ext cx="4140649"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8" name="Guidance note">
            <a:extLst>
              <a:ext uri="{FF2B5EF4-FFF2-40B4-BE49-F238E27FC236}">
                <a16:creationId xmlns:a16="http://schemas.microsoft.com/office/drawing/2014/main" id="{F469BF0F-B4DC-4238-96DD-17962F81359F}"/>
              </a:ext>
            </a:extLst>
          </p:cNvPr>
          <p:cNvGrpSpPr/>
          <p:nvPr userDrawn="1"/>
        </p:nvGrpSpPr>
        <p:grpSpPr>
          <a:xfrm>
            <a:off x="7039269" y="-2228"/>
            <a:ext cx="1825200" cy="2573978"/>
            <a:chOff x="10925224" y="284"/>
            <a:chExt cx="2942835" cy="3932923"/>
          </a:xfrm>
        </p:grpSpPr>
        <p:sp>
          <p:nvSpPr>
            <p:cNvPr id="19" name="Guidance note">
              <a:extLst>
                <a:ext uri="{FF2B5EF4-FFF2-40B4-BE49-F238E27FC236}">
                  <a16:creationId xmlns:a16="http://schemas.microsoft.com/office/drawing/2014/main" id="{157C3D4B-096E-4821-AF51-EC93CD652256}"/>
                </a:ext>
              </a:extLst>
            </p:cNvPr>
            <p:cNvSpPr/>
            <p:nvPr/>
          </p:nvSpPr>
          <p:spPr>
            <a:xfrm>
              <a:off x="10925224" y="284"/>
              <a:ext cx="2942835" cy="3932923"/>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600" b="1" dirty="0">
                  <a:solidFill>
                    <a:schemeClr val="bg1">
                      <a:lumMod val="50000"/>
                    </a:schemeClr>
                  </a:solidFill>
                  <a:latin typeface="+mj-lt"/>
                </a:rPr>
                <a:t>Reapplying the Slide Layout</a:t>
              </a:r>
            </a:p>
            <a:p>
              <a:pPr marL="542" lvl="2">
                <a:spcAft>
                  <a:spcPts val="102"/>
                </a:spcAft>
              </a:pPr>
              <a:r>
                <a:rPr lang="en-GB" sz="600" dirty="0">
                  <a:solidFill>
                    <a:schemeClr val="bg1">
                      <a:lumMod val="50000"/>
                    </a:schemeClr>
                  </a:solidFill>
                </a:rPr>
                <a:t>Putting text into a placeholder not only ensures the text sits in the correct place and is formatted correctly, it also helps to update the page quickly and efficiently. </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Right click on any part of slide</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Click on ‘Layout’</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Select the layout you require</a:t>
              </a:r>
            </a:p>
            <a:p>
              <a:pPr marL="542" lvl="2">
                <a:spcAft>
                  <a:spcPts val="102"/>
                </a:spcAft>
              </a:pPr>
              <a:r>
                <a:rPr lang="en-GB" sz="600" b="1" dirty="0">
                  <a:solidFill>
                    <a:schemeClr val="bg1">
                      <a:lumMod val="50000"/>
                    </a:schemeClr>
                  </a:solidFill>
                  <a:latin typeface="+mj-lt"/>
                </a:rPr>
                <a:t>Text bullet formatting</a:t>
              </a:r>
            </a:p>
            <a:p>
              <a:pPr marL="542" lvl="2">
                <a:spcAft>
                  <a:spcPts val="102"/>
                </a:spcAft>
              </a:pPr>
              <a:r>
                <a:rPr lang="en-GB" sz="60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r>
                <a:rPr lang="en-GB" sz="600" dirty="0">
                  <a:solidFill>
                    <a:schemeClr val="bg1">
                      <a:lumMod val="50000"/>
                    </a:schemeClr>
                  </a:solidFill>
                </a:rPr>
                <a:t>Alternatively you can use the keyboard shortcuts:</a:t>
              </a:r>
              <a:br>
                <a:rPr lang="en-GB" sz="600" dirty="0">
                  <a:solidFill>
                    <a:schemeClr val="bg1">
                      <a:lumMod val="50000"/>
                    </a:schemeClr>
                  </a:solidFill>
                </a:rPr>
              </a:br>
              <a:r>
                <a:rPr lang="en-GB" sz="600" dirty="0" err="1">
                  <a:solidFill>
                    <a:schemeClr val="bg1">
                      <a:lumMod val="50000"/>
                    </a:schemeClr>
                  </a:solidFill>
                </a:rPr>
                <a:t>Shift+Alt+Right</a:t>
              </a:r>
              <a:r>
                <a:rPr lang="en-GB" sz="600" dirty="0">
                  <a:solidFill>
                    <a:schemeClr val="bg1">
                      <a:lumMod val="50000"/>
                    </a:schemeClr>
                  </a:solidFill>
                </a:rPr>
                <a:t> arrow key = increase level</a:t>
              </a:r>
              <a:br>
                <a:rPr lang="en-GB" sz="600" dirty="0">
                  <a:solidFill>
                    <a:schemeClr val="bg1">
                      <a:lumMod val="50000"/>
                    </a:schemeClr>
                  </a:solidFill>
                </a:rPr>
              </a:br>
              <a:r>
                <a:rPr lang="en-GB" sz="600" dirty="0" err="1">
                  <a:solidFill>
                    <a:schemeClr val="bg1">
                      <a:lumMod val="50000"/>
                    </a:schemeClr>
                  </a:solidFill>
                </a:rPr>
                <a:t>Shift+Alt+Left</a:t>
              </a:r>
              <a:r>
                <a:rPr lang="en-GB" sz="600" dirty="0">
                  <a:solidFill>
                    <a:schemeClr val="bg1">
                      <a:lumMod val="50000"/>
                    </a:schemeClr>
                  </a:solidFill>
                </a:rPr>
                <a:t> arrow key = decrease level</a:t>
              </a:r>
            </a:p>
            <a:p>
              <a:pPr marL="542" lvl="2">
                <a:spcAft>
                  <a:spcPts val="102"/>
                </a:spcAft>
              </a:pPr>
              <a:r>
                <a:rPr lang="en-GB" sz="600" b="1" dirty="0">
                  <a:solidFill>
                    <a:schemeClr val="bg1">
                      <a:lumMod val="50000"/>
                    </a:schemeClr>
                  </a:solidFill>
                  <a:latin typeface="+mj-lt"/>
                </a:rPr>
                <a:t>Guides</a:t>
              </a:r>
            </a:p>
            <a:p>
              <a:pPr marL="542" lvl="2">
                <a:spcAft>
                  <a:spcPts val="102"/>
                </a:spcAft>
              </a:pPr>
              <a:r>
                <a:rPr lang="en-GB" sz="600" dirty="0">
                  <a:solidFill>
                    <a:schemeClr val="bg1">
                      <a:lumMod val="50000"/>
                    </a:schemeClr>
                  </a:solidFill>
                </a:rPr>
                <a:t>To ensure all other elements aside from placeholders are positioned correctly, switch your drawing guides on (Alt+F9), this will help align all information such as text boxes, charts etc. </a:t>
              </a:r>
            </a:p>
          </p:txBody>
        </p:sp>
        <p:grpSp>
          <p:nvGrpSpPr>
            <p:cNvPr id="20" name="Group 19">
              <a:extLst>
                <a:ext uri="{FF2B5EF4-FFF2-40B4-BE49-F238E27FC236}">
                  <a16:creationId xmlns:a16="http://schemas.microsoft.com/office/drawing/2014/main" id="{8CD0F723-F1EC-4AE2-A8B2-4610D7B5BFE9}"/>
                </a:ext>
              </a:extLst>
            </p:cNvPr>
            <p:cNvGrpSpPr/>
            <p:nvPr/>
          </p:nvGrpSpPr>
          <p:grpSpPr bwMode="gray">
            <a:xfrm>
              <a:off x="10986273" y="2041878"/>
              <a:ext cx="1692951" cy="550496"/>
              <a:chOff x="4736027" y="-2879385"/>
              <a:chExt cx="1811792" cy="589139"/>
            </a:xfrm>
            <a:solidFill>
              <a:schemeClr val="accent3">
                <a:lumMod val="20000"/>
                <a:lumOff val="80000"/>
              </a:schemeClr>
            </a:solidFill>
          </p:grpSpPr>
          <p:pic>
            <p:nvPicPr>
              <p:cNvPr id="21" name="Picture 3">
                <a:extLst>
                  <a:ext uri="{FF2B5EF4-FFF2-40B4-BE49-F238E27FC236}">
                    <a16:creationId xmlns:a16="http://schemas.microsoft.com/office/drawing/2014/main" id="{D7F6D1F1-925B-4908-BE1E-DCE4E7B54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7" y="-2879385"/>
                <a:ext cx="1811792"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76691916-7E85-46F7-8CC2-1E2E1061D1A1}"/>
                  </a:ext>
                </a:extLst>
              </p:cNvPr>
              <p:cNvSpPr/>
              <p:nvPr/>
            </p:nvSpPr>
            <p:spPr bwMode="gray">
              <a:xfrm>
                <a:off x="5301931" y="-2820027"/>
                <a:ext cx="398562"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600" dirty="0">
                  <a:solidFill>
                    <a:schemeClr val="bg1">
                      <a:lumMod val="50000"/>
                    </a:schemeClr>
                  </a:solidFill>
                </a:endParaRPr>
              </a:p>
            </p:txBody>
          </p:sp>
        </p:grpSp>
      </p:grpSp>
      <p:sp>
        <p:nvSpPr>
          <p:cNvPr id="2" name="Title 1">
            <a:extLst>
              <a:ext uri="{FF2B5EF4-FFF2-40B4-BE49-F238E27FC236}">
                <a16:creationId xmlns:a16="http://schemas.microsoft.com/office/drawing/2014/main" id="{85030F33-1D06-41A2-BAF8-FD7031F5CA53}"/>
              </a:ext>
            </a:extLst>
          </p:cNvPr>
          <p:cNvSpPr>
            <a:spLocks noGrp="1"/>
          </p:cNvSpPr>
          <p:nvPr>
            <p:ph type="title"/>
          </p:nvPr>
        </p:nvSpPr>
        <p:spPr/>
        <p:txBody>
          <a:bodyPr/>
          <a:lstStyle/>
          <a:p>
            <a:r>
              <a:rPr lang="en-US"/>
              <a:t>Click to edit Master title style</a:t>
            </a:r>
            <a:endParaRPr lang="en-GB"/>
          </a:p>
        </p:txBody>
      </p:sp>
    </p:spTree>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 char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9FC37DAF-12F7-4FE3-99E2-B1BC731C4CD1}"/>
              </a:ext>
            </a:extLst>
          </p:cNvPr>
          <p:cNvSpPr>
            <a:spLocks noGrp="1"/>
          </p:cNvSpPr>
          <p:nvPr>
            <p:ph type="body" sz="quarter" idx="16"/>
          </p:nvPr>
        </p:nvSpPr>
        <p:spPr>
          <a:xfrm>
            <a:off x="260350" y="1062501"/>
            <a:ext cx="1926000"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CEC6E2C5-7988-4109-B04E-4C5B434E0D5F}"/>
              </a:ext>
            </a:extLst>
          </p:cNvPr>
          <p:cNvSpPr>
            <a:spLocks noGrp="1"/>
          </p:cNvSpPr>
          <p:nvPr>
            <p:ph type="body" sz="quarter" idx="17"/>
          </p:nvPr>
        </p:nvSpPr>
        <p:spPr>
          <a:xfrm>
            <a:off x="2465888" y="1062501"/>
            <a:ext cx="1926000"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hart Placeholder 5">
            <a:extLst>
              <a:ext uri="{FF2B5EF4-FFF2-40B4-BE49-F238E27FC236}">
                <a16:creationId xmlns:a16="http://schemas.microsoft.com/office/drawing/2014/main" id="{59BB4BB1-10D0-4A42-B2B1-1F058F0E5999}"/>
              </a:ext>
            </a:extLst>
          </p:cNvPr>
          <p:cNvSpPr>
            <a:spLocks noGrp="1"/>
          </p:cNvSpPr>
          <p:nvPr>
            <p:ph type="chart" sz="quarter" idx="15" hasCustomPrompt="1"/>
          </p:nvPr>
        </p:nvSpPr>
        <p:spPr>
          <a:xfrm>
            <a:off x="4671426" y="1062501"/>
            <a:ext cx="1926000" cy="3453938"/>
          </a:xfrm>
          <a:prstGeom prst="rect">
            <a:avLst/>
          </a:prstGeom>
        </p:spPr>
        <p:txBody>
          <a:bodyPr>
            <a:noAutofit/>
          </a:bodyPr>
          <a:lstStyle>
            <a:lvl1pPr>
              <a:defRPr/>
            </a:lvl1pPr>
          </a:lstStyle>
          <a:p>
            <a:r>
              <a:rPr lang="en-GB" dirty="0"/>
              <a:t> </a:t>
            </a:r>
          </a:p>
        </p:txBody>
      </p:sp>
      <p:grpSp>
        <p:nvGrpSpPr>
          <p:cNvPr id="20" name="Guidance note">
            <a:extLst>
              <a:ext uri="{FF2B5EF4-FFF2-40B4-BE49-F238E27FC236}">
                <a16:creationId xmlns:a16="http://schemas.microsoft.com/office/drawing/2014/main" id="{A7D32955-57C9-4E5A-852C-984DFC887F05}"/>
              </a:ext>
            </a:extLst>
          </p:cNvPr>
          <p:cNvGrpSpPr/>
          <p:nvPr userDrawn="1"/>
        </p:nvGrpSpPr>
        <p:grpSpPr>
          <a:xfrm>
            <a:off x="7039269" y="-2228"/>
            <a:ext cx="1825200" cy="2573978"/>
            <a:chOff x="10925224" y="284"/>
            <a:chExt cx="2942835" cy="3932923"/>
          </a:xfrm>
        </p:grpSpPr>
        <p:sp>
          <p:nvSpPr>
            <p:cNvPr id="21" name="Guidance note">
              <a:extLst>
                <a:ext uri="{FF2B5EF4-FFF2-40B4-BE49-F238E27FC236}">
                  <a16:creationId xmlns:a16="http://schemas.microsoft.com/office/drawing/2014/main" id="{F2D5350B-3C6C-4C02-96B9-903FD7974B60}"/>
                </a:ext>
              </a:extLst>
            </p:cNvPr>
            <p:cNvSpPr/>
            <p:nvPr/>
          </p:nvSpPr>
          <p:spPr>
            <a:xfrm>
              <a:off x="10925224" y="284"/>
              <a:ext cx="2942835" cy="3932923"/>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600" b="1" dirty="0">
                  <a:solidFill>
                    <a:schemeClr val="bg1">
                      <a:lumMod val="50000"/>
                    </a:schemeClr>
                  </a:solidFill>
                  <a:latin typeface="+mj-lt"/>
                </a:rPr>
                <a:t>Reapplying the Slide Layout</a:t>
              </a:r>
            </a:p>
            <a:p>
              <a:pPr marL="542" lvl="2">
                <a:spcAft>
                  <a:spcPts val="102"/>
                </a:spcAft>
              </a:pPr>
              <a:r>
                <a:rPr lang="en-GB" sz="600" dirty="0">
                  <a:solidFill>
                    <a:schemeClr val="bg1">
                      <a:lumMod val="50000"/>
                    </a:schemeClr>
                  </a:solidFill>
                </a:rPr>
                <a:t>Putting text into a placeholder not only ensures the text sits in the correct place and is formatted correctly, it also helps to update the page quickly and efficiently. </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Right click on any part of slide</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Click on ‘Layout’</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Select the layout you require</a:t>
              </a:r>
            </a:p>
            <a:p>
              <a:pPr marL="542" lvl="2">
                <a:spcAft>
                  <a:spcPts val="102"/>
                </a:spcAft>
              </a:pPr>
              <a:r>
                <a:rPr lang="en-GB" sz="600" b="1" dirty="0">
                  <a:solidFill>
                    <a:schemeClr val="bg1">
                      <a:lumMod val="50000"/>
                    </a:schemeClr>
                  </a:solidFill>
                  <a:latin typeface="+mj-lt"/>
                </a:rPr>
                <a:t>Text bullet formatting</a:t>
              </a:r>
            </a:p>
            <a:p>
              <a:pPr marL="542" lvl="2">
                <a:spcAft>
                  <a:spcPts val="102"/>
                </a:spcAft>
              </a:pPr>
              <a:r>
                <a:rPr lang="en-GB" sz="60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r>
                <a:rPr lang="en-GB" sz="600" dirty="0">
                  <a:solidFill>
                    <a:schemeClr val="bg1">
                      <a:lumMod val="50000"/>
                    </a:schemeClr>
                  </a:solidFill>
                </a:rPr>
                <a:t>Alternatively you can use the keyboard shortcuts:</a:t>
              </a:r>
              <a:br>
                <a:rPr lang="en-GB" sz="600" dirty="0">
                  <a:solidFill>
                    <a:schemeClr val="bg1">
                      <a:lumMod val="50000"/>
                    </a:schemeClr>
                  </a:solidFill>
                </a:rPr>
              </a:br>
              <a:r>
                <a:rPr lang="en-GB" sz="600" dirty="0" err="1">
                  <a:solidFill>
                    <a:schemeClr val="bg1">
                      <a:lumMod val="50000"/>
                    </a:schemeClr>
                  </a:solidFill>
                </a:rPr>
                <a:t>Shift+Alt+Right</a:t>
              </a:r>
              <a:r>
                <a:rPr lang="en-GB" sz="600" dirty="0">
                  <a:solidFill>
                    <a:schemeClr val="bg1">
                      <a:lumMod val="50000"/>
                    </a:schemeClr>
                  </a:solidFill>
                </a:rPr>
                <a:t> arrow key = increase level</a:t>
              </a:r>
              <a:br>
                <a:rPr lang="en-GB" sz="600" dirty="0">
                  <a:solidFill>
                    <a:schemeClr val="bg1">
                      <a:lumMod val="50000"/>
                    </a:schemeClr>
                  </a:solidFill>
                </a:rPr>
              </a:br>
              <a:r>
                <a:rPr lang="en-GB" sz="600" dirty="0" err="1">
                  <a:solidFill>
                    <a:schemeClr val="bg1">
                      <a:lumMod val="50000"/>
                    </a:schemeClr>
                  </a:solidFill>
                </a:rPr>
                <a:t>Shift+Alt+Left</a:t>
              </a:r>
              <a:r>
                <a:rPr lang="en-GB" sz="600" dirty="0">
                  <a:solidFill>
                    <a:schemeClr val="bg1">
                      <a:lumMod val="50000"/>
                    </a:schemeClr>
                  </a:solidFill>
                </a:rPr>
                <a:t> arrow key = decrease level</a:t>
              </a:r>
            </a:p>
            <a:p>
              <a:pPr marL="542" lvl="2">
                <a:spcAft>
                  <a:spcPts val="102"/>
                </a:spcAft>
              </a:pPr>
              <a:r>
                <a:rPr lang="en-GB" sz="600" b="1" dirty="0">
                  <a:solidFill>
                    <a:schemeClr val="bg1">
                      <a:lumMod val="50000"/>
                    </a:schemeClr>
                  </a:solidFill>
                  <a:latin typeface="+mj-lt"/>
                </a:rPr>
                <a:t>Guides</a:t>
              </a:r>
            </a:p>
            <a:p>
              <a:pPr marL="542" lvl="2">
                <a:spcAft>
                  <a:spcPts val="102"/>
                </a:spcAft>
              </a:pPr>
              <a:r>
                <a:rPr lang="en-GB" sz="600" dirty="0">
                  <a:solidFill>
                    <a:schemeClr val="bg1">
                      <a:lumMod val="50000"/>
                    </a:schemeClr>
                  </a:solidFill>
                </a:rPr>
                <a:t>To ensure all other elements aside from placeholders are positioned correctly, switch your drawing guides on (Alt+F9), this will help align all information such as text boxes, charts etc. </a:t>
              </a:r>
            </a:p>
          </p:txBody>
        </p:sp>
        <p:grpSp>
          <p:nvGrpSpPr>
            <p:cNvPr id="22" name="Group 21">
              <a:extLst>
                <a:ext uri="{FF2B5EF4-FFF2-40B4-BE49-F238E27FC236}">
                  <a16:creationId xmlns:a16="http://schemas.microsoft.com/office/drawing/2014/main" id="{4CC003D5-AB9C-4C13-B5FB-9001844F9D3C}"/>
                </a:ext>
              </a:extLst>
            </p:cNvPr>
            <p:cNvGrpSpPr/>
            <p:nvPr/>
          </p:nvGrpSpPr>
          <p:grpSpPr bwMode="gray">
            <a:xfrm>
              <a:off x="10986273" y="2041878"/>
              <a:ext cx="1692951" cy="550496"/>
              <a:chOff x="4736027" y="-2879385"/>
              <a:chExt cx="1811792" cy="589139"/>
            </a:xfrm>
            <a:solidFill>
              <a:schemeClr val="accent3">
                <a:lumMod val="20000"/>
                <a:lumOff val="80000"/>
              </a:schemeClr>
            </a:solidFill>
          </p:grpSpPr>
          <p:pic>
            <p:nvPicPr>
              <p:cNvPr id="23" name="Picture 3">
                <a:extLst>
                  <a:ext uri="{FF2B5EF4-FFF2-40B4-BE49-F238E27FC236}">
                    <a16:creationId xmlns:a16="http://schemas.microsoft.com/office/drawing/2014/main" id="{AC21351E-CB99-44F4-AB3A-0DB026A52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7" y="-2879385"/>
                <a:ext cx="1811792"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7ABE361C-5CA9-4985-8FBF-143A5ACC9F51}"/>
                  </a:ext>
                </a:extLst>
              </p:cNvPr>
              <p:cNvSpPr/>
              <p:nvPr/>
            </p:nvSpPr>
            <p:spPr bwMode="gray">
              <a:xfrm>
                <a:off x="5301931" y="-2820027"/>
                <a:ext cx="398562"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600" dirty="0">
                  <a:solidFill>
                    <a:schemeClr val="bg1">
                      <a:lumMod val="50000"/>
                    </a:schemeClr>
                  </a:solidFill>
                </a:endParaRPr>
              </a:p>
            </p:txBody>
          </p:sp>
        </p:grpSp>
      </p:grpSp>
      <p:sp>
        <p:nvSpPr>
          <p:cNvPr id="3" name="Title 2">
            <a:extLst>
              <a:ext uri="{FF2B5EF4-FFF2-40B4-BE49-F238E27FC236}">
                <a16:creationId xmlns:a16="http://schemas.microsoft.com/office/drawing/2014/main" id="{4B584D26-685A-46E5-BEAC-6051ECC738D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16513833"/>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260350" y="2845945"/>
            <a:ext cx="3168000" cy="1670558"/>
          </a:xfrm>
          <a:solidFill>
            <a:schemeClr val="bg1">
              <a:lumMod val="95000"/>
            </a:schemeClr>
          </a:solidFill>
        </p:spPr>
        <p:txBody>
          <a:bodyPr anchor="ctr">
            <a:noAutofit/>
          </a:bodyPr>
          <a:lstStyle>
            <a:lvl1pPr algn="ctr">
              <a:defRPr/>
            </a:lvl1pPr>
          </a:lstStyle>
          <a:p>
            <a:r>
              <a:rPr lang="en-GB" dirty="0"/>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3429426" y="2845945"/>
            <a:ext cx="3168000" cy="1670558"/>
          </a:xfrm>
          <a:solidFill>
            <a:schemeClr val="bg1">
              <a:lumMod val="95000"/>
            </a:schemeClr>
          </a:solidFill>
        </p:spPr>
        <p:txBody>
          <a:bodyPr anchor="ctr">
            <a:noAutofit/>
          </a:bodyPr>
          <a:lstStyle>
            <a:lvl1pPr algn="ctr">
              <a:defRPr/>
            </a:lvl1pPr>
          </a:lstStyle>
          <a:p>
            <a:r>
              <a:rPr lang="en-GB" dirty="0"/>
              <a:t>INSERT PICTURE</a:t>
            </a:r>
          </a:p>
        </p:txBody>
      </p:sp>
      <p:sp>
        <p:nvSpPr>
          <p:cNvPr id="16" name="Text Placeholder 3">
            <a:extLst>
              <a:ext uri="{FF2B5EF4-FFF2-40B4-BE49-F238E27FC236}">
                <a16:creationId xmlns:a16="http://schemas.microsoft.com/office/drawing/2014/main" id="{43E568BE-ED6A-426F-B0BF-A1453B694ED5}"/>
              </a:ext>
            </a:extLst>
          </p:cNvPr>
          <p:cNvSpPr>
            <a:spLocks noGrp="1"/>
          </p:cNvSpPr>
          <p:nvPr>
            <p:ph type="body" sz="quarter" idx="16"/>
          </p:nvPr>
        </p:nvSpPr>
        <p:spPr>
          <a:xfrm>
            <a:off x="260350" y="1062501"/>
            <a:ext cx="3034800"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3">
            <a:extLst>
              <a:ext uri="{FF2B5EF4-FFF2-40B4-BE49-F238E27FC236}">
                <a16:creationId xmlns:a16="http://schemas.microsoft.com/office/drawing/2014/main" id="{5DFB1F70-48E1-4D12-8CA0-02A9C5416B1F}"/>
              </a:ext>
            </a:extLst>
          </p:cNvPr>
          <p:cNvSpPr>
            <a:spLocks noGrp="1"/>
          </p:cNvSpPr>
          <p:nvPr>
            <p:ph type="body" sz="quarter" idx="17"/>
          </p:nvPr>
        </p:nvSpPr>
        <p:spPr>
          <a:xfrm>
            <a:off x="3562626" y="1062501"/>
            <a:ext cx="3034800"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3" name="Guidance note">
            <a:extLst>
              <a:ext uri="{FF2B5EF4-FFF2-40B4-BE49-F238E27FC236}">
                <a16:creationId xmlns:a16="http://schemas.microsoft.com/office/drawing/2014/main" id="{588346C8-CD12-4554-B805-CAAF3FB70CC4}"/>
              </a:ext>
            </a:extLst>
          </p:cNvPr>
          <p:cNvGrpSpPr/>
          <p:nvPr userDrawn="1"/>
        </p:nvGrpSpPr>
        <p:grpSpPr>
          <a:xfrm>
            <a:off x="7039269" y="-2228"/>
            <a:ext cx="1825200" cy="2573978"/>
            <a:chOff x="10925224" y="284"/>
            <a:chExt cx="2942835" cy="3932923"/>
          </a:xfrm>
        </p:grpSpPr>
        <p:sp>
          <p:nvSpPr>
            <p:cNvPr id="24" name="Guidance note">
              <a:extLst>
                <a:ext uri="{FF2B5EF4-FFF2-40B4-BE49-F238E27FC236}">
                  <a16:creationId xmlns:a16="http://schemas.microsoft.com/office/drawing/2014/main" id="{6C049D76-9BD9-4FC2-935C-1F9DDAE621AB}"/>
                </a:ext>
              </a:extLst>
            </p:cNvPr>
            <p:cNvSpPr/>
            <p:nvPr/>
          </p:nvSpPr>
          <p:spPr>
            <a:xfrm>
              <a:off x="10925224" y="284"/>
              <a:ext cx="2942835" cy="3932923"/>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600" b="1" dirty="0">
                  <a:solidFill>
                    <a:schemeClr val="bg1">
                      <a:lumMod val="50000"/>
                    </a:schemeClr>
                  </a:solidFill>
                  <a:latin typeface="+mj-lt"/>
                </a:rPr>
                <a:t>Reapplying the Slide Layout</a:t>
              </a:r>
            </a:p>
            <a:p>
              <a:pPr marL="542" lvl="2">
                <a:spcAft>
                  <a:spcPts val="102"/>
                </a:spcAft>
              </a:pPr>
              <a:r>
                <a:rPr lang="en-GB" sz="600" dirty="0">
                  <a:solidFill>
                    <a:schemeClr val="bg1">
                      <a:lumMod val="50000"/>
                    </a:schemeClr>
                  </a:solidFill>
                </a:rPr>
                <a:t>Putting text into a placeholder not only ensures the text sits in the correct place and is formatted correctly, it also helps to update the page quickly and efficiently. </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Right click on any part of slide</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Click on ‘Layout’</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Select the layout you require</a:t>
              </a:r>
            </a:p>
            <a:p>
              <a:pPr marL="542" lvl="2">
                <a:spcAft>
                  <a:spcPts val="102"/>
                </a:spcAft>
              </a:pPr>
              <a:r>
                <a:rPr lang="en-GB" sz="600" b="1" dirty="0">
                  <a:solidFill>
                    <a:schemeClr val="bg1">
                      <a:lumMod val="50000"/>
                    </a:schemeClr>
                  </a:solidFill>
                  <a:latin typeface="+mj-lt"/>
                </a:rPr>
                <a:t>Text bullet formatting</a:t>
              </a:r>
            </a:p>
            <a:p>
              <a:pPr marL="542" lvl="2">
                <a:spcAft>
                  <a:spcPts val="102"/>
                </a:spcAft>
              </a:pPr>
              <a:r>
                <a:rPr lang="en-GB" sz="60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r>
                <a:rPr lang="en-GB" sz="600" dirty="0">
                  <a:solidFill>
                    <a:schemeClr val="bg1">
                      <a:lumMod val="50000"/>
                    </a:schemeClr>
                  </a:solidFill>
                </a:rPr>
                <a:t>Alternatively you can use the keyboard shortcuts:</a:t>
              </a:r>
              <a:br>
                <a:rPr lang="en-GB" sz="600" dirty="0">
                  <a:solidFill>
                    <a:schemeClr val="bg1">
                      <a:lumMod val="50000"/>
                    </a:schemeClr>
                  </a:solidFill>
                </a:rPr>
              </a:br>
              <a:r>
                <a:rPr lang="en-GB" sz="600" dirty="0" err="1">
                  <a:solidFill>
                    <a:schemeClr val="bg1">
                      <a:lumMod val="50000"/>
                    </a:schemeClr>
                  </a:solidFill>
                </a:rPr>
                <a:t>Shift+Alt+Right</a:t>
              </a:r>
              <a:r>
                <a:rPr lang="en-GB" sz="600" dirty="0">
                  <a:solidFill>
                    <a:schemeClr val="bg1">
                      <a:lumMod val="50000"/>
                    </a:schemeClr>
                  </a:solidFill>
                </a:rPr>
                <a:t> arrow key = increase level</a:t>
              </a:r>
              <a:br>
                <a:rPr lang="en-GB" sz="600" dirty="0">
                  <a:solidFill>
                    <a:schemeClr val="bg1">
                      <a:lumMod val="50000"/>
                    </a:schemeClr>
                  </a:solidFill>
                </a:rPr>
              </a:br>
              <a:r>
                <a:rPr lang="en-GB" sz="600" dirty="0" err="1">
                  <a:solidFill>
                    <a:schemeClr val="bg1">
                      <a:lumMod val="50000"/>
                    </a:schemeClr>
                  </a:solidFill>
                </a:rPr>
                <a:t>Shift+Alt+Left</a:t>
              </a:r>
              <a:r>
                <a:rPr lang="en-GB" sz="600" dirty="0">
                  <a:solidFill>
                    <a:schemeClr val="bg1">
                      <a:lumMod val="50000"/>
                    </a:schemeClr>
                  </a:solidFill>
                </a:rPr>
                <a:t> arrow key = decrease level</a:t>
              </a:r>
            </a:p>
            <a:p>
              <a:pPr marL="542" lvl="2">
                <a:spcAft>
                  <a:spcPts val="102"/>
                </a:spcAft>
              </a:pPr>
              <a:r>
                <a:rPr lang="en-GB" sz="600" b="1" dirty="0">
                  <a:solidFill>
                    <a:schemeClr val="bg1">
                      <a:lumMod val="50000"/>
                    </a:schemeClr>
                  </a:solidFill>
                  <a:latin typeface="+mj-lt"/>
                </a:rPr>
                <a:t>Guides</a:t>
              </a:r>
            </a:p>
            <a:p>
              <a:pPr marL="542" lvl="2">
                <a:spcAft>
                  <a:spcPts val="102"/>
                </a:spcAft>
              </a:pPr>
              <a:r>
                <a:rPr lang="en-GB" sz="600" dirty="0">
                  <a:solidFill>
                    <a:schemeClr val="bg1">
                      <a:lumMod val="50000"/>
                    </a:schemeClr>
                  </a:solidFill>
                </a:rPr>
                <a:t>To ensure all other elements aside from placeholders are positioned correctly, switch your drawing guides on (Alt+F9), this will help align all information such as text boxes, charts etc. </a:t>
              </a:r>
            </a:p>
          </p:txBody>
        </p:sp>
        <p:grpSp>
          <p:nvGrpSpPr>
            <p:cNvPr id="25" name="Group 24">
              <a:extLst>
                <a:ext uri="{FF2B5EF4-FFF2-40B4-BE49-F238E27FC236}">
                  <a16:creationId xmlns:a16="http://schemas.microsoft.com/office/drawing/2014/main" id="{D04E8105-9FB5-48EF-BF4D-B726880E6B06}"/>
                </a:ext>
              </a:extLst>
            </p:cNvPr>
            <p:cNvGrpSpPr/>
            <p:nvPr/>
          </p:nvGrpSpPr>
          <p:grpSpPr bwMode="gray">
            <a:xfrm>
              <a:off x="10986273" y="2041878"/>
              <a:ext cx="1692951" cy="550496"/>
              <a:chOff x="4736027" y="-2879385"/>
              <a:chExt cx="1811792" cy="589139"/>
            </a:xfrm>
            <a:solidFill>
              <a:schemeClr val="accent3">
                <a:lumMod val="20000"/>
                <a:lumOff val="80000"/>
              </a:schemeClr>
            </a:solidFill>
          </p:grpSpPr>
          <p:pic>
            <p:nvPicPr>
              <p:cNvPr id="26" name="Picture 3">
                <a:extLst>
                  <a:ext uri="{FF2B5EF4-FFF2-40B4-BE49-F238E27FC236}">
                    <a16:creationId xmlns:a16="http://schemas.microsoft.com/office/drawing/2014/main" id="{290111CE-5905-4C55-BDCC-E88040724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7" y="-2879385"/>
                <a:ext cx="1811792"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7" name="Rounded Rectangle 20">
                <a:extLst>
                  <a:ext uri="{FF2B5EF4-FFF2-40B4-BE49-F238E27FC236}">
                    <a16:creationId xmlns:a16="http://schemas.microsoft.com/office/drawing/2014/main" id="{E0EA3C7A-CFB4-4029-89F4-D7B1DDD9494A}"/>
                  </a:ext>
                </a:extLst>
              </p:cNvPr>
              <p:cNvSpPr/>
              <p:nvPr/>
            </p:nvSpPr>
            <p:spPr bwMode="gray">
              <a:xfrm>
                <a:off x="5301931" y="-2820027"/>
                <a:ext cx="398562"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600" dirty="0">
                  <a:solidFill>
                    <a:schemeClr val="bg1">
                      <a:lumMod val="50000"/>
                    </a:schemeClr>
                  </a:solidFill>
                </a:endParaRPr>
              </a:p>
            </p:txBody>
          </p:sp>
        </p:grpSp>
      </p:grpSp>
      <p:sp>
        <p:nvSpPr>
          <p:cNvPr id="3" name="Title 2">
            <a:extLst>
              <a:ext uri="{FF2B5EF4-FFF2-40B4-BE49-F238E27FC236}">
                <a16:creationId xmlns:a16="http://schemas.microsoft.com/office/drawing/2014/main" id="{4B096A5B-1A91-43F3-A98C-123C5F3A093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92258724"/>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260350" y="2845945"/>
            <a:ext cx="2113200" cy="1670558"/>
          </a:xfrm>
          <a:solidFill>
            <a:schemeClr val="bg1">
              <a:lumMod val="95000"/>
            </a:schemeClr>
          </a:solidFill>
        </p:spPr>
        <p:txBody>
          <a:bodyPr anchor="ctr">
            <a:noAutofit/>
          </a:bodyPr>
          <a:lstStyle>
            <a:lvl1pPr algn="ctr">
              <a:defRPr/>
            </a:lvl1pPr>
          </a:lstStyle>
          <a:p>
            <a:r>
              <a:rPr lang="en-GB" dirty="0"/>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2372288" y="2845945"/>
            <a:ext cx="2113200" cy="1670558"/>
          </a:xfrm>
          <a:solidFill>
            <a:schemeClr val="bg1">
              <a:lumMod val="95000"/>
            </a:schemeClr>
          </a:solidFill>
        </p:spPr>
        <p:txBody>
          <a:bodyPr anchor="ctr">
            <a:noAutofit/>
          </a:bodyPr>
          <a:lstStyle>
            <a:lvl1pPr algn="ctr">
              <a:defRPr/>
            </a:lvl1pPr>
          </a:lstStyle>
          <a:p>
            <a:r>
              <a:rPr lang="en-GB" dirty="0"/>
              <a:t>INSERT PICTURE</a:t>
            </a:r>
          </a:p>
        </p:txBody>
      </p:sp>
      <p:sp>
        <p:nvSpPr>
          <p:cNvPr id="16" name="Picture Placeholder 2">
            <a:extLst>
              <a:ext uri="{FF2B5EF4-FFF2-40B4-BE49-F238E27FC236}">
                <a16:creationId xmlns:a16="http://schemas.microsoft.com/office/drawing/2014/main" id="{D515E9C8-29C7-4E99-B52B-311CBD5099A9}"/>
              </a:ext>
            </a:extLst>
          </p:cNvPr>
          <p:cNvSpPr>
            <a:spLocks noGrp="1"/>
          </p:cNvSpPr>
          <p:nvPr>
            <p:ph type="pic" sz="quarter" idx="24" hasCustomPrompt="1"/>
          </p:nvPr>
        </p:nvSpPr>
        <p:spPr>
          <a:xfrm>
            <a:off x="4484226" y="2845945"/>
            <a:ext cx="2113200" cy="1670558"/>
          </a:xfrm>
          <a:solidFill>
            <a:schemeClr val="bg1">
              <a:lumMod val="95000"/>
            </a:schemeClr>
          </a:solidFill>
        </p:spPr>
        <p:txBody>
          <a:bodyPr anchor="ctr">
            <a:noAutofit/>
          </a:bodyPr>
          <a:lstStyle>
            <a:lvl1pPr algn="ctr">
              <a:defRPr/>
            </a:lvl1pPr>
          </a:lstStyle>
          <a:p>
            <a:r>
              <a:rPr lang="en-GB" dirty="0"/>
              <a:t>INSERT PICTURE</a:t>
            </a:r>
          </a:p>
        </p:txBody>
      </p:sp>
      <p:sp>
        <p:nvSpPr>
          <p:cNvPr id="20" name="Text Placeholder 3">
            <a:extLst>
              <a:ext uri="{FF2B5EF4-FFF2-40B4-BE49-F238E27FC236}">
                <a16:creationId xmlns:a16="http://schemas.microsoft.com/office/drawing/2014/main" id="{4656B92A-8C51-4E0D-9A97-008FAAAA53E0}"/>
              </a:ext>
            </a:extLst>
          </p:cNvPr>
          <p:cNvSpPr>
            <a:spLocks noGrp="1"/>
          </p:cNvSpPr>
          <p:nvPr>
            <p:ph type="body" sz="quarter" idx="16"/>
          </p:nvPr>
        </p:nvSpPr>
        <p:spPr>
          <a:xfrm>
            <a:off x="260350" y="1062501"/>
            <a:ext cx="1926000"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3">
            <a:extLst>
              <a:ext uri="{FF2B5EF4-FFF2-40B4-BE49-F238E27FC236}">
                <a16:creationId xmlns:a16="http://schemas.microsoft.com/office/drawing/2014/main" id="{EA95D6EE-CA00-40A4-BFBB-A0BB7573F2B3}"/>
              </a:ext>
            </a:extLst>
          </p:cNvPr>
          <p:cNvSpPr>
            <a:spLocks noGrp="1"/>
          </p:cNvSpPr>
          <p:nvPr>
            <p:ph type="body" sz="quarter" idx="18"/>
          </p:nvPr>
        </p:nvSpPr>
        <p:spPr>
          <a:xfrm>
            <a:off x="2465888" y="1062501"/>
            <a:ext cx="1926000"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4">
            <a:extLst>
              <a:ext uri="{FF2B5EF4-FFF2-40B4-BE49-F238E27FC236}">
                <a16:creationId xmlns:a16="http://schemas.microsoft.com/office/drawing/2014/main" id="{F93AEB12-C997-4994-99B9-11940CF7DB83}"/>
              </a:ext>
            </a:extLst>
          </p:cNvPr>
          <p:cNvSpPr>
            <a:spLocks noGrp="1"/>
          </p:cNvSpPr>
          <p:nvPr>
            <p:ph type="body" sz="quarter" idx="17"/>
          </p:nvPr>
        </p:nvSpPr>
        <p:spPr>
          <a:xfrm>
            <a:off x="4671426" y="1062500"/>
            <a:ext cx="1926000"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8" name="Guidance note">
            <a:extLst>
              <a:ext uri="{FF2B5EF4-FFF2-40B4-BE49-F238E27FC236}">
                <a16:creationId xmlns:a16="http://schemas.microsoft.com/office/drawing/2014/main" id="{E2D0D015-F6C2-4659-9E4E-36D05492A2FF}"/>
              </a:ext>
            </a:extLst>
          </p:cNvPr>
          <p:cNvGrpSpPr/>
          <p:nvPr userDrawn="1"/>
        </p:nvGrpSpPr>
        <p:grpSpPr>
          <a:xfrm>
            <a:off x="7039269" y="-2228"/>
            <a:ext cx="1825200" cy="2573978"/>
            <a:chOff x="10925224" y="284"/>
            <a:chExt cx="2942835" cy="3932923"/>
          </a:xfrm>
        </p:grpSpPr>
        <p:sp>
          <p:nvSpPr>
            <p:cNvPr id="29" name="Guidance note">
              <a:extLst>
                <a:ext uri="{FF2B5EF4-FFF2-40B4-BE49-F238E27FC236}">
                  <a16:creationId xmlns:a16="http://schemas.microsoft.com/office/drawing/2014/main" id="{4DBEC1F2-B9B3-48D6-A108-DDBECD4F5424}"/>
                </a:ext>
              </a:extLst>
            </p:cNvPr>
            <p:cNvSpPr/>
            <p:nvPr/>
          </p:nvSpPr>
          <p:spPr>
            <a:xfrm>
              <a:off x="10925224" y="284"/>
              <a:ext cx="2942835" cy="3932923"/>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600" b="1" dirty="0">
                  <a:solidFill>
                    <a:schemeClr val="bg1">
                      <a:lumMod val="50000"/>
                    </a:schemeClr>
                  </a:solidFill>
                  <a:latin typeface="+mj-lt"/>
                </a:rPr>
                <a:t>Reapplying the Slide Layout</a:t>
              </a:r>
            </a:p>
            <a:p>
              <a:pPr marL="542" lvl="2">
                <a:spcAft>
                  <a:spcPts val="102"/>
                </a:spcAft>
              </a:pPr>
              <a:r>
                <a:rPr lang="en-GB" sz="600" dirty="0">
                  <a:solidFill>
                    <a:schemeClr val="bg1">
                      <a:lumMod val="50000"/>
                    </a:schemeClr>
                  </a:solidFill>
                </a:rPr>
                <a:t>Putting text into a placeholder not only ensures the text sits in the correct place and is formatted correctly, it also helps to update the page quickly and efficiently. </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Right click on any part of slide</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Click on ‘Layout’</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Select the layout you require</a:t>
              </a:r>
            </a:p>
            <a:p>
              <a:pPr marL="542" lvl="2">
                <a:spcAft>
                  <a:spcPts val="102"/>
                </a:spcAft>
              </a:pPr>
              <a:r>
                <a:rPr lang="en-GB" sz="600" b="1" dirty="0">
                  <a:solidFill>
                    <a:schemeClr val="bg1">
                      <a:lumMod val="50000"/>
                    </a:schemeClr>
                  </a:solidFill>
                  <a:latin typeface="+mj-lt"/>
                </a:rPr>
                <a:t>Text bullet formatting</a:t>
              </a:r>
            </a:p>
            <a:p>
              <a:pPr marL="542" lvl="2">
                <a:spcAft>
                  <a:spcPts val="102"/>
                </a:spcAft>
              </a:pPr>
              <a:r>
                <a:rPr lang="en-GB" sz="60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r>
                <a:rPr lang="en-GB" sz="600" dirty="0">
                  <a:solidFill>
                    <a:schemeClr val="bg1">
                      <a:lumMod val="50000"/>
                    </a:schemeClr>
                  </a:solidFill>
                </a:rPr>
                <a:t>Alternatively you can use the keyboard shortcuts:</a:t>
              </a:r>
              <a:br>
                <a:rPr lang="en-GB" sz="600" dirty="0">
                  <a:solidFill>
                    <a:schemeClr val="bg1">
                      <a:lumMod val="50000"/>
                    </a:schemeClr>
                  </a:solidFill>
                </a:rPr>
              </a:br>
              <a:r>
                <a:rPr lang="en-GB" sz="600" dirty="0" err="1">
                  <a:solidFill>
                    <a:schemeClr val="bg1">
                      <a:lumMod val="50000"/>
                    </a:schemeClr>
                  </a:solidFill>
                </a:rPr>
                <a:t>Shift+Alt+Right</a:t>
              </a:r>
              <a:r>
                <a:rPr lang="en-GB" sz="600" dirty="0">
                  <a:solidFill>
                    <a:schemeClr val="bg1">
                      <a:lumMod val="50000"/>
                    </a:schemeClr>
                  </a:solidFill>
                </a:rPr>
                <a:t> arrow key = increase level</a:t>
              </a:r>
              <a:br>
                <a:rPr lang="en-GB" sz="600" dirty="0">
                  <a:solidFill>
                    <a:schemeClr val="bg1">
                      <a:lumMod val="50000"/>
                    </a:schemeClr>
                  </a:solidFill>
                </a:rPr>
              </a:br>
              <a:r>
                <a:rPr lang="en-GB" sz="600" dirty="0" err="1">
                  <a:solidFill>
                    <a:schemeClr val="bg1">
                      <a:lumMod val="50000"/>
                    </a:schemeClr>
                  </a:solidFill>
                </a:rPr>
                <a:t>Shift+Alt+Left</a:t>
              </a:r>
              <a:r>
                <a:rPr lang="en-GB" sz="600" dirty="0">
                  <a:solidFill>
                    <a:schemeClr val="bg1">
                      <a:lumMod val="50000"/>
                    </a:schemeClr>
                  </a:solidFill>
                </a:rPr>
                <a:t> arrow key = decrease level</a:t>
              </a:r>
            </a:p>
            <a:p>
              <a:pPr marL="542" lvl="2">
                <a:spcAft>
                  <a:spcPts val="102"/>
                </a:spcAft>
              </a:pPr>
              <a:r>
                <a:rPr lang="en-GB" sz="600" b="1" dirty="0">
                  <a:solidFill>
                    <a:schemeClr val="bg1">
                      <a:lumMod val="50000"/>
                    </a:schemeClr>
                  </a:solidFill>
                  <a:latin typeface="+mj-lt"/>
                </a:rPr>
                <a:t>Guides</a:t>
              </a:r>
            </a:p>
            <a:p>
              <a:pPr marL="542" lvl="2">
                <a:spcAft>
                  <a:spcPts val="102"/>
                </a:spcAft>
              </a:pPr>
              <a:r>
                <a:rPr lang="en-GB" sz="600" dirty="0">
                  <a:solidFill>
                    <a:schemeClr val="bg1">
                      <a:lumMod val="50000"/>
                    </a:schemeClr>
                  </a:solidFill>
                </a:rPr>
                <a:t>To ensure all other elements aside from placeholders are positioned correctly, switch your drawing guides on (Alt+F9), this will help align all information such as text boxes, charts etc. </a:t>
              </a:r>
            </a:p>
          </p:txBody>
        </p:sp>
        <p:grpSp>
          <p:nvGrpSpPr>
            <p:cNvPr id="30" name="Group 29">
              <a:extLst>
                <a:ext uri="{FF2B5EF4-FFF2-40B4-BE49-F238E27FC236}">
                  <a16:creationId xmlns:a16="http://schemas.microsoft.com/office/drawing/2014/main" id="{7A16D8CF-0FD6-4188-A4A3-DCE5210FDA81}"/>
                </a:ext>
              </a:extLst>
            </p:cNvPr>
            <p:cNvGrpSpPr/>
            <p:nvPr/>
          </p:nvGrpSpPr>
          <p:grpSpPr bwMode="gray">
            <a:xfrm>
              <a:off x="10986273" y="2041878"/>
              <a:ext cx="1692951" cy="550496"/>
              <a:chOff x="4736027" y="-2879385"/>
              <a:chExt cx="1811792" cy="589139"/>
            </a:xfrm>
            <a:solidFill>
              <a:schemeClr val="accent3">
                <a:lumMod val="20000"/>
                <a:lumOff val="80000"/>
              </a:schemeClr>
            </a:solidFill>
          </p:grpSpPr>
          <p:pic>
            <p:nvPicPr>
              <p:cNvPr id="31" name="Picture 3">
                <a:extLst>
                  <a:ext uri="{FF2B5EF4-FFF2-40B4-BE49-F238E27FC236}">
                    <a16:creationId xmlns:a16="http://schemas.microsoft.com/office/drawing/2014/main" id="{87A6059A-F093-4C07-B9B5-85FEED56A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7" y="-2879385"/>
                <a:ext cx="1811792"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B65AED47-D72C-4942-8532-2797D7621F94}"/>
                  </a:ext>
                </a:extLst>
              </p:cNvPr>
              <p:cNvSpPr/>
              <p:nvPr/>
            </p:nvSpPr>
            <p:spPr bwMode="gray">
              <a:xfrm>
                <a:off x="5301931" y="-2820027"/>
                <a:ext cx="398562"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600" dirty="0">
                  <a:solidFill>
                    <a:schemeClr val="bg1">
                      <a:lumMod val="50000"/>
                    </a:schemeClr>
                  </a:solidFill>
                </a:endParaRPr>
              </a:p>
            </p:txBody>
          </p:sp>
        </p:grpSp>
      </p:grpSp>
      <p:sp>
        <p:nvSpPr>
          <p:cNvPr id="2" name="Title 1">
            <a:extLst>
              <a:ext uri="{FF2B5EF4-FFF2-40B4-BE49-F238E27FC236}">
                <a16:creationId xmlns:a16="http://schemas.microsoft.com/office/drawing/2014/main" id="{29E04AC4-E84E-4940-B461-42A010BC2E9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2896645"/>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NG Content Slide 02">
    <p:spTree>
      <p:nvGrpSpPr>
        <p:cNvPr id="1" name=""/>
        <p:cNvGrpSpPr/>
        <p:nvPr/>
      </p:nvGrpSpPr>
      <p:grpSpPr>
        <a:xfrm>
          <a:off x="0" y="0"/>
          <a:ext cx="0" cy="0"/>
          <a:chOff x="0" y="0"/>
          <a:chExt cx="0" cy="0"/>
        </a:xfrm>
      </p:grpSpPr>
      <p:cxnSp>
        <p:nvCxnSpPr>
          <p:cNvPr id="5" name="Straight Connector 4"/>
          <p:cNvCxnSpPr/>
          <p:nvPr userDrawn="1"/>
        </p:nvCxnSpPr>
        <p:spPr>
          <a:xfrm>
            <a:off x="458391" y="844154"/>
            <a:ext cx="594121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22119" y="141685"/>
            <a:ext cx="1214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4664" y="465517"/>
            <a:ext cx="5724636" cy="378042"/>
          </a:xfrm>
        </p:spPr>
        <p:txBody>
          <a:bodyPr anchor="ctr">
            <a:noAutofit/>
          </a:bodyPr>
          <a:lstStyle>
            <a:lvl1pPr algn="l">
              <a:defRPr sz="2400">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4" name="Content Placeholder 3"/>
          <p:cNvSpPr>
            <a:spLocks noGrp="1"/>
          </p:cNvSpPr>
          <p:nvPr>
            <p:ph sz="quarter" idx="10"/>
          </p:nvPr>
        </p:nvSpPr>
        <p:spPr>
          <a:xfrm>
            <a:off x="351236" y="1059657"/>
            <a:ext cx="6156107" cy="3509963"/>
          </a:xfrm>
        </p:spPr>
        <p:txBody>
          <a:bodyPr>
            <a:normAutofit/>
          </a:bodyPr>
          <a:lstStyle>
            <a:lvl1pPr>
              <a:defRPr sz="2100">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Tree>
    <p:extLst>
      <p:ext uri="{BB962C8B-B14F-4D97-AF65-F5344CB8AC3E}">
        <p14:creationId xmlns:p14="http://schemas.microsoft.com/office/powerpoint/2010/main" val="1362840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BCE18BB-8A9A-4230-868D-0996713794E9}"/>
              </a:ext>
            </a:extLst>
          </p:cNvPr>
          <p:cNvSpPr>
            <a:spLocks noGrp="1"/>
          </p:cNvSpPr>
          <p:nvPr>
            <p:ph type="pic" sz="quarter" idx="14" hasCustomPrompt="1"/>
          </p:nvPr>
        </p:nvSpPr>
        <p:spPr>
          <a:xfrm>
            <a:off x="0" y="0"/>
            <a:ext cx="6858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228" b="0">
                <a:solidFill>
                  <a:schemeClr val="accent1"/>
                </a:solidFill>
              </a:defRPr>
            </a:lvl1pPr>
          </a:lstStyle>
          <a:p>
            <a:r>
              <a:rPr lang="en-GB" dirty="0"/>
              <a:t>   </a:t>
            </a:r>
          </a:p>
        </p:txBody>
      </p:sp>
      <p:sp>
        <p:nvSpPr>
          <p:cNvPr id="3" name="Text Placeholder 2">
            <a:extLst>
              <a:ext uri="{FF2B5EF4-FFF2-40B4-BE49-F238E27FC236}">
                <a16:creationId xmlns:a16="http://schemas.microsoft.com/office/drawing/2014/main" id="{3A043140-9E20-47E5-ADE6-D31C09457807}"/>
              </a:ext>
            </a:extLst>
          </p:cNvPr>
          <p:cNvSpPr>
            <a:spLocks noGrp="1"/>
          </p:cNvSpPr>
          <p:nvPr>
            <p:ph type="body" sz="quarter" idx="15"/>
          </p:nvPr>
        </p:nvSpPr>
        <p:spPr>
          <a:xfrm>
            <a:off x="242887" y="1062001"/>
            <a:ext cx="4157663" cy="184666"/>
          </a:xfrm>
        </p:spPr>
        <p:txBody>
          <a:bodyPr/>
          <a:lstStyle>
            <a:lvl1pPr>
              <a:defRPr sz="1200" b="0">
                <a:solidFill>
                  <a:schemeClr val="tx1"/>
                </a:solidFill>
              </a:defRPr>
            </a:lvl1pPr>
            <a:lvl2pPr>
              <a:defRPr sz="1091"/>
            </a:lvl2pPr>
            <a:lvl3pPr marL="0" indent="0">
              <a:buNone/>
              <a:defRPr sz="1091"/>
            </a:lvl3pPr>
            <a:lvl4pPr>
              <a:defRPr sz="1091"/>
            </a:lvl4pPr>
            <a:lvl5pPr>
              <a:defRPr sz="1091"/>
            </a:lvl5pPr>
          </a:lstStyle>
          <a:p>
            <a:pPr lvl="0"/>
            <a:r>
              <a:rPr lang="en-GB" dirty="0"/>
              <a:t>Edit Master text styles</a:t>
            </a:r>
          </a:p>
        </p:txBody>
      </p:sp>
      <p:sp>
        <p:nvSpPr>
          <p:cNvPr id="6" name="Text Placeholder 2">
            <a:extLst>
              <a:ext uri="{FF2B5EF4-FFF2-40B4-BE49-F238E27FC236}">
                <a16:creationId xmlns:a16="http://schemas.microsoft.com/office/drawing/2014/main" id="{1825EDD5-C8D0-479D-8200-3E2F103CDD2A}"/>
              </a:ext>
            </a:extLst>
          </p:cNvPr>
          <p:cNvSpPr>
            <a:spLocks noGrp="1"/>
          </p:cNvSpPr>
          <p:nvPr>
            <p:ph type="body" sz="quarter" idx="16"/>
          </p:nvPr>
        </p:nvSpPr>
        <p:spPr>
          <a:xfrm>
            <a:off x="242887" y="1343802"/>
            <a:ext cx="4157663" cy="184666"/>
          </a:xfrm>
        </p:spPr>
        <p:txBody>
          <a:bodyPr/>
          <a:lstStyle>
            <a:lvl1pPr>
              <a:defRPr sz="1200" b="0">
                <a:solidFill>
                  <a:schemeClr val="tx1"/>
                </a:solidFill>
              </a:defRPr>
            </a:lvl1pPr>
            <a:lvl2pPr>
              <a:defRPr sz="1091"/>
            </a:lvl2pPr>
            <a:lvl3pPr marL="0" indent="0">
              <a:buNone/>
              <a:defRPr sz="1091"/>
            </a:lvl3pPr>
            <a:lvl4pPr>
              <a:defRPr sz="1091"/>
            </a:lvl4pPr>
            <a:lvl5pPr>
              <a:defRPr sz="1091"/>
            </a:lvl5pPr>
          </a:lstStyle>
          <a:p>
            <a:pPr lvl="0"/>
            <a:r>
              <a:rPr lang="en-GB" dirty="0"/>
              <a:t>Edit Master text styles</a:t>
            </a:r>
          </a:p>
        </p:txBody>
      </p:sp>
      <p:sp>
        <p:nvSpPr>
          <p:cNvPr id="9" name="Round Diagonal Corner Rectangle 4">
            <a:extLst>
              <a:ext uri="{FF2B5EF4-FFF2-40B4-BE49-F238E27FC236}">
                <a16:creationId xmlns:a16="http://schemas.microsoft.com/office/drawing/2014/main" id="{98FBF951-2FE8-4B4E-8C56-DDECA1E6F8E1}"/>
              </a:ext>
            </a:extLst>
          </p:cNvPr>
          <p:cNvSpPr/>
          <p:nvPr userDrawn="1"/>
        </p:nvSpPr>
        <p:spPr>
          <a:xfrm>
            <a:off x="7039270" y="-2228"/>
            <a:ext cx="1449258" cy="2431012"/>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27000" tIns="27000" rIns="27000" bIns="27000" rtlCol="0" anchor="t" anchorCtr="0">
            <a:spAutoFit/>
          </a:bodyPr>
          <a:lstStyle/>
          <a:p>
            <a:pPr>
              <a:spcAft>
                <a:spcPts val="77"/>
              </a:spcAft>
            </a:pPr>
            <a:r>
              <a:rPr lang="en-GB" sz="478" b="1" noProof="0" dirty="0">
                <a:solidFill>
                  <a:schemeClr val="bg1">
                    <a:lumMod val="50000"/>
                  </a:schemeClr>
                </a:solidFill>
              </a:rPr>
              <a:t>Image placeholders</a:t>
            </a:r>
          </a:p>
          <a:p>
            <a:pPr marL="0" lvl="1" indent="0">
              <a:spcAft>
                <a:spcPts val="74"/>
              </a:spcAft>
            </a:pPr>
            <a:r>
              <a:rPr lang="en-GB" sz="478"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74"/>
              </a:spcAft>
            </a:pPr>
            <a:r>
              <a:rPr lang="en-GB" sz="478" b="1" noProof="0" dirty="0">
                <a:solidFill>
                  <a:schemeClr val="bg1">
                    <a:lumMod val="50000"/>
                  </a:schemeClr>
                </a:solidFill>
              </a:rPr>
              <a:t>Change image</a:t>
            </a:r>
          </a:p>
          <a:p>
            <a:pPr marL="43838" lvl="2" indent="-43838">
              <a:spcAft>
                <a:spcPts val="74"/>
              </a:spcAft>
              <a:buFont typeface="Arial" panose="020B0604020202020204" pitchFamily="34" charset="0"/>
              <a:buChar char="•"/>
            </a:pPr>
            <a:r>
              <a:rPr lang="en-GB" sz="478" noProof="0" dirty="0">
                <a:solidFill>
                  <a:schemeClr val="bg1">
                    <a:lumMod val="50000"/>
                  </a:schemeClr>
                </a:solidFill>
              </a:rPr>
              <a:t>Click on the image</a:t>
            </a:r>
          </a:p>
          <a:p>
            <a:pPr marL="43838" lvl="2" indent="-43838">
              <a:spcAft>
                <a:spcPts val="74"/>
              </a:spcAft>
              <a:buFont typeface="Arial" panose="020B0604020202020204" pitchFamily="34" charset="0"/>
              <a:buChar char="•"/>
            </a:pPr>
            <a:r>
              <a:rPr lang="en-GB" sz="478" noProof="0" dirty="0">
                <a:solidFill>
                  <a:schemeClr val="bg1">
                    <a:lumMod val="50000"/>
                  </a:schemeClr>
                </a:solidFill>
              </a:rPr>
              <a:t>Select ‘delete’</a:t>
            </a:r>
          </a:p>
          <a:p>
            <a:pPr marL="43838" lvl="2" indent="-43838">
              <a:spcAft>
                <a:spcPts val="74"/>
              </a:spcAft>
              <a:buFont typeface="Arial" panose="020B0604020202020204" pitchFamily="34" charset="0"/>
              <a:buChar char="•"/>
            </a:pPr>
            <a:r>
              <a:rPr lang="en-GB" sz="478" noProof="0" dirty="0">
                <a:solidFill>
                  <a:schemeClr val="bg1">
                    <a:lumMod val="50000"/>
                  </a:schemeClr>
                </a:solidFill>
              </a:rPr>
              <a:t>Go to the Image Library</a:t>
            </a:r>
          </a:p>
          <a:p>
            <a:pPr marL="43838" lvl="2" indent="-43838">
              <a:spcAft>
                <a:spcPts val="74"/>
              </a:spcAft>
              <a:buFont typeface="Arial" panose="020B0604020202020204" pitchFamily="34" charset="0"/>
              <a:buChar char="•"/>
            </a:pPr>
            <a:r>
              <a:rPr lang="en-GB" sz="478" noProof="0" dirty="0">
                <a:solidFill>
                  <a:schemeClr val="bg1">
                    <a:lumMod val="50000"/>
                  </a:schemeClr>
                </a:solidFill>
              </a:rPr>
              <a:t>Select image and ‘insert’</a:t>
            </a:r>
          </a:p>
          <a:p>
            <a:pPr marL="0" lvl="2" indent="0">
              <a:spcAft>
                <a:spcPts val="74"/>
              </a:spcAft>
              <a:buFontTx/>
              <a:buNone/>
            </a:pPr>
            <a:r>
              <a:rPr lang="en-GB" sz="478" noProof="0" dirty="0">
                <a:solidFill>
                  <a:schemeClr val="bg1">
                    <a:lumMod val="50000"/>
                  </a:schemeClr>
                </a:solidFill>
              </a:rPr>
              <a:t>When you have reset the slide the image may need readjusting</a:t>
            </a:r>
          </a:p>
          <a:p>
            <a:pPr marL="0" lvl="1" indent="0">
              <a:spcAft>
                <a:spcPts val="74"/>
              </a:spcAft>
            </a:pPr>
            <a:r>
              <a:rPr lang="en-GB" sz="478" b="1" noProof="0" dirty="0">
                <a:solidFill>
                  <a:schemeClr val="bg1">
                    <a:lumMod val="50000"/>
                  </a:schemeClr>
                </a:solidFill>
              </a:rPr>
              <a:t>Insert image</a:t>
            </a:r>
          </a:p>
          <a:p>
            <a:pPr marL="0" lvl="1" indent="0">
              <a:spcAft>
                <a:spcPts val="74"/>
              </a:spcAft>
            </a:pPr>
            <a:r>
              <a:rPr lang="en-GB" sz="478" noProof="0" dirty="0">
                <a:solidFill>
                  <a:schemeClr val="bg1">
                    <a:lumMod val="50000"/>
                  </a:schemeClr>
                </a:solidFill>
              </a:rPr>
              <a:t>To insert an image click on the ‘picture placeholder icon’, navigate to the file and insert.</a:t>
            </a:r>
          </a:p>
          <a:p>
            <a:pPr>
              <a:spcAft>
                <a:spcPts val="74"/>
              </a:spcAft>
            </a:pPr>
            <a:r>
              <a:rPr lang="en-GB" sz="478" b="1" noProof="0" dirty="0">
                <a:solidFill>
                  <a:schemeClr val="bg1">
                    <a:lumMod val="50000"/>
                  </a:schemeClr>
                </a:solidFill>
              </a:rPr>
              <a:t>Crop image</a:t>
            </a:r>
          </a:p>
          <a:p>
            <a:pPr marL="0" lvl="1" indent="0">
              <a:spcAft>
                <a:spcPts val="74"/>
              </a:spcAft>
            </a:pPr>
            <a:r>
              <a:rPr lang="en-GB" sz="478" noProof="0" dirty="0">
                <a:solidFill>
                  <a:schemeClr val="bg1">
                    <a:lumMod val="50000"/>
                  </a:schemeClr>
                </a:solidFill>
              </a:rPr>
              <a:t>When the image is inserted it may not automatically show the part of the image you want. To change what is shown:</a:t>
            </a:r>
          </a:p>
          <a:p>
            <a:pPr marL="43838" lvl="2" indent="-43838">
              <a:spcAft>
                <a:spcPts val="74"/>
              </a:spcAft>
              <a:buFont typeface="Arial" panose="020B0604020202020204" pitchFamily="34" charset="0"/>
              <a:buChar char="•"/>
            </a:pPr>
            <a:r>
              <a:rPr lang="en-GB" sz="478" noProof="0" dirty="0">
                <a:solidFill>
                  <a:schemeClr val="bg1">
                    <a:lumMod val="50000"/>
                  </a:schemeClr>
                </a:solidFill>
              </a:rPr>
              <a:t>Select the image</a:t>
            </a:r>
          </a:p>
          <a:p>
            <a:pPr marL="43838" lvl="2" indent="-43838">
              <a:spcAft>
                <a:spcPts val="74"/>
              </a:spcAft>
              <a:buFont typeface="Arial" panose="020B0604020202020204" pitchFamily="34" charset="0"/>
              <a:buChar char="•"/>
            </a:pPr>
            <a:r>
              <a:rPr lang="en-GB" sz="478" noProof="0" dirty="0">
                <a:solidFill>
                  <a:schemeClr val="bg1">
                    <a:lumMod val="50000"/>
                  </a:schemeClr>
                </a:solidFill>
              </a:rPr>
              <a:t>Go to ‘Format’ tab</a:t>
            </a:r>
          </a:p>
          <a:p>
            <a:pPr marL="43838" lvl="2" indent="-43838">
              <a:spcAft>
                <a:spcPts val="74"/>
              </a:spcAft>
              <a:buFont typeface="Arial" panose="020B0604020202020204" pitchFamily="34" charset="0"/>
              <a:buChar char="•"/>
            </a:pPr>
            <a:r>
              <a:rPr lang="en-GB" sz="478" noProof="0" dirty="0">
                <a:solidFill>
                  <a:schemeClr val="bg1">
                    <a:lumMod val="50000"/>
                  </a:schemeClr>
                </a:solidFill>
              </a:rPr>
              <a:t>Select ‘Crop’</a:t>
            </a:r>
          </a:p>
          <a:p>
            <a:pPr marL="0" indent="0">
              <a:spcAft>
                <a:spcPts val="77"/>
              </a:spcAft>
              <a:buFont typeface="Arial" pitchFamily="34" charset="0"/>
              <a:buNone/>
            </a:pPr>
            <a:r>
              <a:rPr lang="en-GB" sz="478" b="1" noProof="0" dirty="0">
                <a:solidFill>
                  <a:schemeClr val="bg1">
                    <a:lumMod val="50000"/>
                  </a:schemeClr>
                </a:solidFill>
              </a:rPr>
              <a:t>Image library</a:t>
            </a:r>
          </a:p>
          <a:p>
            <a:pPr marL="0" indent="0" algn="l" defTabSz="178193" rtl="0" fontAlgn="base">
              <a:spcBef>
                <a:spcPct val="0"/>
              </a:spcBef>
              <a:spcAft>
                <a:spcPts val="77"/>
              </a:spcAft>
              <a:buFont typeface="Arial" pitchFamily="34" charset="0"/>
              <a:buNone/>
            </a:pPr>
            <a:r>
              <a:rPr lang="en-GB" sz="478" kern="1200" noProof="0" dirty="0">
                <a:solidFill>
                  <a:schemeClr val="bg1">
                    <a:lumMod val="50000"/>
                  </a:schemeClr>
                </a:solidFill>
                <a:latin typeface="+mn-lt"/>
                <a:ea typeface="+mn-ea"/>
                <a:cs typeface="+mn-cs"/>
              </a:rPr>
              <a:t>To access the image library, please log into</a:t>
            </a:r>
          </a:p>
          <a:p>
            <a:pPr marL="0" indent="0" algn="l" defTabSz="178193" rtl="0" fontAlgn="base">
              <a:spcBef>
                <a:spcPct val="0"/>
              </a:spcBef>
              <a:spcAft>
                <a:spcPts val="77"/>
              </a:spcAft>
              <a:buFont typeface="Arial" pitchFamily="34" charset="0"/>
              <a:buNone/>
            </a:pPr>
            <a:endParaRPr lang="en-GB" sz="478" kern="1200" noProof="0" dirty="0">
              <a:solidFill>
                <a:schemeClr val="bg1">
                  <a:lumMod val="50000"/>
                </a:schemeClr>
              </a:solidFill>
              <a:latin typeface="+mn-lt"/>
              <a:ea typeface="+mn-ea"/>
              <a:cs typeface="+mn-cs"/>
            </a:endParaRPr>
          </a:p>
          <a:p>
            <a:pPr>
              <a:spcAft>
                <a:spcPts val="77"/>
              </a:spcAft>
            </a:pPr>
            <a:endParaRPr lang="en-GB" sz="478" kern="1200" noProof="0" dirty="0">
              <a:solidFill>
                <a:schemeClr val="bg1">
                  <a:lumMod val="50000"/>
                </a:schemeClr>
              </a:solidFill>
              <a:latin typeface="+mn-lt"/>
              <a:ea typeface="+mn-ea"/>
              <a:cs typeface="+mn-cs"/>
            </a:endParaRPr>
          </a:p>
          <a:p>
            <a:pPr>
              <a:spcAft>
                <a:spcPts val="77"/>
              </a:spcAft>
            </a:pPr>
            <a:r>
              <a:rPr lang="en-GB" sz="478" kern="1200" noProof="0" dirty="0">
                <a:solidFill>
                  <a:schemeClr val="bg1">
                    <a:lumMod val="50000"/>
                  </a:schemeClr>
                </a:solidFill>
                <a:latin typeface="+mn-lt"/>
                <a:ea typeface="+mn-ea"/>
                <a:cs typeface="+mn-cs"/>
              </a:rPr>
              <a:t>When you have placed your image you may need to change the colour of the text so it can be seen against the image. This can be changed to dark grey or white.</a:t>
            </a:r>
          </a:p>
        </p:txBody>
      </p:sp>
      <p:sp>
        <p:nvSpPr>
          <p:cNvPr id="7" name="Rectangle 6">
            <a:hlinkClick r:id="rId2"/>
            <a:extLst>
              <a:ext uri="{FF2B5EF4-FFF2-40B4-BE49-F238E27FC236}">
                <a16:creationId xmlns:a16="http://schemas.microsoft.com/office/drawing/2014/main" id="{0A0E5D64-357E-499F-BEC7-89044AF12844}"/>
              </a:ext>
            </a:extLst>
          </p:cNvPr>
          <p:cNvSpPr/>
          <p:nvPr userDrawn="1"/>
        </p:nvSpPr>
        <p:spPr>
          <a:xfrm>
            <a:off x="7064412" y="2557965"/>
            <a:ext cx="1314065" cy="73546"/>
          </a:xfrm>
          <a:prstGeom prst="rect">
            <a:avLst/>
          </a:prstGeom>
          <a:noFill/>
        </p:spPr>
        <p:txBody>
          <a:bodyPr wrap="square" lIns="0" tIns="0" rIns="0" bIns="0" rtlCol="0" anchor="ctr">
            <a:spAutoFit/>
          </a:bodyPr>
          <a:lstStyle/>
          <a:p>
            <a:r>
              <a:rPr lang="en-GB" sz="478" dirty="0">
                <a:cs typeface="Arial" panose="020B0604020202020204" pitchFamily="34" charset="0"/>
              </a:rPr>
              <a:t>https://nationalgrid.onbrandcloud.com/login/</a:t>
            </a:r>
          </a:p>
        </p:txBody>
      </p:sp>
      <p:pic>
        <p:nvPicPr>
          <p:cNvPr id="13" name="Picture 12">
            <a:extLst>
              <a:ext uri="{FF2B5EF4-FFF2-40B4-BE49-F238E27FC236}">
                <a16:creationId xmlns:a16="http://schemas.microsoft.com/office/drawing/2014/main" id="{DC0E0B6B-9082-4BDB-A555-BA6DEB512DD5}"/>
              </a:ext>
            </a:extLst>
          </p:cNvPr>
          <p:cNvPicPr>
            <a:picLocks noChangeAspect="1"/>
          </p:cNvPicPr>
          <p:nvPr userDrawn="1"/>
        </p:nvPicPr>
        <p:blipFill>
          <a:blip r:embed="rId3"/>
          <a:stretch>
            <a:fillRect/>
          </a:stretch>
        </p:blipFill>
        <p:spPr>
          <a:xfrm>
            <a:off x="5605438" y="4678326"/>
            <a:ext cx="1009224" cy="201018"/>
          </a:xfrm>
          <a:prstGeom prst="rect">
            <a:avLst/>
          </a:prstGeom>
        </p:spPr>
      </p:pic>
      <p:sp>
        <p:nvSpPr>
          <p:cNvPr id="4" name="Title 3">
            <a:extLst>
              <a:ext uri="{FF2B5EF4-FFF2-40B4-BE49-F238E27FC236}">
                <a16:creationId xmlns:a16="http://schemas.microsoft.com/office/drawing/2014/main" id="{85FE02F7-EA91-42A2-AC0B-ADF0B456DEC6}"/>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44211462"/>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ey message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D4D86A5-6CC8-471F-8BD3-04C9F0CDCDD9}"/>
              </a:ext>
            </a:extLst>
          </p:cNvPr>
          <p:cNvSpPr>
            <a:spLocks noGrp="1"/>
          </p:cNvSpPr>
          <p:nvPr>
            <p:ph type="pic" sz="quarter" idx="16" hasCustomPrompt="1"/>
          </p:nvPr>
        </p:nvSpPr>
        <p:spPr>
          <a:xfrm>
            <a:off x="1522619" y="0"/>
            <a:ext cx="5335381" cy="5142778"/>
          </a:xfrm>
          <a:custGeom>
            <a:avLst/>
            <a:gdLst>
              <a:gd name="connsiteX0" fmla="*/ 925004 w 7113841"/>
              <a:gd name="connsiteY0" fmla="*/ 0 h 5142778"/>
              <a:gd name="connsiteX1" fmla="*/ 7113841 w 7113841"/>
              <a:gd name="connsiteY1" fmla="*/ 0 h 5142778"/>
              <a:gd name="connsiteX2" fmla="*/ 7113841 w 7113841"/>
              <a:gd name="connsiteY2" fmla="*/ 4345781 h 5142778"/>
              <a:gd name="connsiteX3" fmla="*/ 7113839 w 7113841"/>
              <a:gd name="connsiteY3" fmla="*/ 4345781 h 5142778"/>
              <a:gd name="connsiteX4" fmla="*/ 7113839 w 7113841"/>
              <a:gd name="connsiteY4" fmla="*/ 4344165 h 5142778"/>
              <a:gd name="connsiteX5" fmla="*/ 7065051 w 7113841"/>
              <a:gd name="connsiteY5" fmla="*/ 4326824 h 5142778"/>
              <a:gd name="connsiteX6" fmla="*/ 7016980 w 7113841"/>
              <a:gd name="connsiteY6" fmla="*/ 4310591 h 5142778"/>
              <a:gd name="connsiteX7" fmla="*/ 6969613 w 7113841"/>
              <a:gd name="connsiteY7" fmla="*/ 4295447 h 5142778"/>
              <a:gd name="connsiteX8" fmla="*/ 6922939 w 7113841"/>
              <a:gd name="connsiteY8" fmla="*/ 4281374 h 5142778"/>
              <a:gd name="connsiteX9" fmla="*/ 6876941 w 7113841"/>
              <a:gd name="connsiteY9" fmla="*/ 4268353 h 5142778"/>
              <a:gd name="connsiteX10" fmla="*/ 6831609 w 7113841"/>
              <a:gd name="connsiteY10" fmla="*/ 4256365 h 5142778"/>
              <a:gd name="connsiteX11" fmla="*/ 6786928 w 7113841"/>
              <a:gd name="connsiteY11" fmla="*/ 4245394 h 5142778"/>
              <a:gd name="connsiteX12" fmla="*/ 6742887 w 7113841"/>
              <a:gd name="connsiteY12" fmla="*/ 4235421 h 5142778"/>
              <a:gd name="connsiteX13" fmla="*/ 6699472 w 7113841"/>
              <a:gd name="connsiteY13" fmla="*/ 4226427 h 5142778"/>
              <a:gd name="connsiteX14" fmla="*/ 6656669 w 7113841"/>
              <a:gd name="connsiteY14" fmla="*/ 4218394 h 5142778"/>
              <a:gd name="connsiteX15" fmla="*/ 6614465 w 7113841"/>
              <a:gd name="connsiteY15" fmla="*/ 4211304 h 5142778"/>
              <a:gd name="connsiteX16" fmla="*/ 6572851 w 7113841"/>
              <a:gd name="connsiteY16" fmla="*/ 4205138 h 5142778"/>
              <a:gd name="connsiteX17" fmla="*/ 6552259 w 7113841"/>
              <a:gd name="connsiteY17" fmla="*/ 4202397 h 5142778"/>
              <a:gd name="connsiteX18" fmla="*/ 6531808 w 7113841"/>
              <a:gd name="connsiteY18" fmla="*/ 4199880 h 5142778"/>
              <a:gd name="connsiteX19" fmla="*/ 6511499 w 7113841"/>
              <a:gd name="connsiteY19" fmla="*/ 4197584 h 5142778"/>
              <a:gd name="connsiteX20" fmla="*/ 6491327 w 7113841"/>
              <a:gd name="connsiteY20" fmla="*/ 4195509 h 5142778"/>
              <a:gd name="connsiteX21" fmla="*/ 6471293 w 7113841"/>
              <a:gd name="connsiteY21" fmla="*/ 4193650 h 5142778"/>
              <a:gd name="connsiteX22" fmla="*/ 6451393 w 7113841"/>
              <a:gd name="connsiteY22" fmla="*/ 4192007 h 5142778"/>
              <a:gd name="connsiteX23" fmla="*/ 6431629 w 7113841"/>
              <a:gd name="connsiteY23" fmla="*/ 4190577 h 5142778"/>
              <a:gd name="connsiteX24" fmla="*/ 6411994 w 7113841"/>
              <a:gd name="connsiteY24" fmla="*/ 4189358 h 5142778"/>
              <a:gd name="connsiteX25" fmla="*/ 6392492 w 7113841"/>
              <a:gd name="connsiteY25" fmla="*/ 4188346 h 5142778"/>
              <a:gd name="connsiteX26" fmla="*/ 6373117 w 7113841"/>
              <a:gd name="connsiteY26" fmla="*/ 4187541 h 5142778"/>
              <a:gd name="connsiteX27" fmla="*/ 6353871 w 7113841"/>
              <a:gd name="connsiteY27" fmla="*/ 4186940 h 5142778"/>
              <a:gd name="connsiteX28" fmla="*/ 6334749 w 7113841"/>
              <a:gd name="connsiteY28" fmla="*/ 4186540 h 5142778"/>
              <a:gd name="connsiteX29" fmla="*/ 6315752 w 7113841"/>
              <a:gd name="connsiteY29" fmla="*/ 4186339 h 5142778"/>
              <a:gd name="connsiteX30" fmla="*/ 6296876 w 7113841"/>
              <a:gd name="connsiteY30" fmla="*/ 4186336 h 5142778"/>
              <a:gd name="connsiteX31" fmla="*/ 6278122 w 7113841"/>
              <a:gd name="connsiteY31" fmla="*/ 4186526 h 5142778"/>
              <a:gd name="connsiteX32" fmla="*/ 6259485 w 7113841"/>
              <a:gd name="connsiteY32" fmla="*/ 4186909 h 5142778"/>
              <a:gd name="connsiteX33" fmla="*/ 6240968 w 7113841"/>
              <a:gd name="connsiteY33" fmla="*/ 4187483 h 5142778"/>
              <a:gd name="connsiteX34" fmla="*/ 6222565 w 7113841"/>
              <a:gd name="connsiteY34" fmla="*/ 4188243 h 5142778"/>
              <a:gd name="connsiteX35" fmla="*/ 6204277 w 7113841"/>
              <a:gd name="connsiteY35" fmla="*/ 4189190 h 5142778"/>
              <a:gd name="connsiteX36" fmla="*/ 6186101 w 7113841"/>
              <a:gd name="connsiteY36" fmla="*/ 4190320 h 5142778"/>
              <a:gd name="connsiteX37" fmla="*/ 6168036 w 7113841"/>
              <a:gd name="connsiteY37" fmla="*/ 4191630 h 5142778"/>
              <a:gd name="connsiteX38" fmla="*/ 6150080 w 7113841"/>
              <a:gd name="connsiteY38" fmla="*/ 4193119 h 5142778"/>
              <a:gd name="connsiteX39" fmla="*/ 6132232 w 7113841"/>
              <a:gd name="connsiteY39" fmla="*/ 4194785 h 5142778"/>
              <a:gd name="connsiteX40" fmla="*/ 6114490 w 7113841"/>
              <a:gd name="connsiteY40" fmla="*/ 4196625 h 5142778"/>
              <a:gd name="connsiteX41" fmla="*/ 6096852 w 7113841"/>
              <a:gd name="connsiteY41" fmla="*/ 4198636 h 5142778"/>
              <a:gd name="connsiteX42" fmla="*/ 6079317 w 7113841"/>
              <a:gd name="connsiteY42" fmla="*/ 4200817 h 5142778"/>
              <a:gd name="connsiteX43" fmla="*/ 6061883 w 7113841"/>
              <a:gd name="connsiteY43" fmla="*/ 4203166 h 5142778"/>
              <a:gd name="connsiteX44" fmla="*/ 6044549 w 7113841"/>
              <a:gd name="connsiteY44" fmla="*/ 4205679 h 5142778"/>
              <a:gd name="connsiteX45" fmla="*/ 6027313 w 7113841"/>
              <a:gd name="connsiteY45" fmla="*/ 4208355 h 5142778"/>
              <a:gd name="connsiteX46" fmla="*/ 6010172 w 7113841"/>
              <a:gd name="connsiteY46" fmla="*/ 4211191 h 5142778"/>
              <a:gd name="connsiteX47" fmla="*/ 5976173 w 7113841"/>
              <a:gd name="connsiteY47" fmla="*/ 4217335 h 5142778"/>
              <a:gd name="connsiteX48" fmla="*/ 5942540 w 7113841"/>
              <a:gd name="connsiteY48" fmla="*/ 4224094 h 5142778"/>
              <a:gd name="connsiteX49" fmla="*/ 5892747 w 7113841"/>
              <a:gd name="connsiteY49" fmla="*/ 4235344 h 5142778"/>
              <a:gd name="connsiteX50" fmla="*/ 5859970 w 7113841"/>
              <a:gd name="connsiteY50" fmla="*/ 4243558 h 5142778"/>
              <a:gd name="connsiteX51" fmla="*/ 5827512 w 7113841"/>
              <a:gd name="connsiteY51" fmla="*/ 4252322 h 5142778"/>
              <a:gd name="connsiteX52" fmla="*/ 5795362 w 7113841"/>
              <a:gd name="connsiteY52" fmla="*/ 4261618 h 5142778"/>
              <a:gd name="connsiteX53" fmla="*/ 5763504 w 7113841"/>
              <a:gd name="connsiteY53" fmla="*/ 4271428 h 5142778"/>
              <a:gd name="connsiteX54" fmla="*/ 5731928 w 7113841"/>
              <a:gd name="connsiteY54" fmla="*/ 4281734 h 5142778"/>
              <a:gd name="connsiteX55" fmla="*/ 5700619 w 7113841"/>
              <a:gd name="connsiteY55" fmla="*/ 4292517 h 5142778"/>
              <a:gd name="connsiteX56" fmla="*/ 5669565 w 7113841"/>
              <a:gd name="connsiteY56" fmla="*/ 4303758 h 5142778"/>
              <a:gd name="connsiteX57" fmla="*/ 5638752 w 7113841"/>
              <a:gd name="connsiteY57" fmla="*/ 4315440 h 5142778"/>
              <a:gd name="connsiteX58" fmla="*/ 5608167 w 7113841"/>
              <a:gd name="connsiteY58" fmla="*/ 4327545 h 5142778"/>
              <a:gd name="connsiteX59" fmla="*/ 5577799 w 7113841"/>
              <a:gd name="connsiteY59" fmla="*/ 4340054 h 5142778"/>
              <a:gd name="connsiteX60" fmla="*/ 5547632 w 7113841"/>
              <a:gd name="connsiteY60" fmla="*/ 4352948 h 5142778"/>
              <a:gd name="connsiteX61" fmla="*/ 5517655 w 7113841"/>
              <a:gd name="connsiteY61" fmla="*/ 4366210 h 5142778"/>
              <a:gd name="connsiteX62" fmla="*/ 5487855 w 7113841"/>
              <a:gd name="connsiteY62" fmla="*/ 4379822 h 5142778"/>
              <a:gd name="connsiteX63" fmla="*/ 5443456 w 7113841"/>
              <a:gd name="connsiteY63" fmla="*/ 4400854 h 5142778"/>
              <a:gd name="connsiteX64" fmla="*/ 5399381 w 7113841"/>
              <a:gd name="connsiteY64" fmla="*/ 4422570 h 5142778"/>
              <a:gd name="connsiteX65" fmla="*/ 5355585 w 7113841"/>
              <a:gd name="connsiteY65" fmla="*/ 4444908 h 5142778"/>
              <a:gd name="connsiteX66" fmla="*/ 5312025 w 7113841"/>
              <a:gd name="connsiteY66" fmla="*/ 4467805 h 5142778"/>
              <a:gd name="connsiteX67" fmla="*/ 5254235 w 7113841"/>
              <a:gd name="connsiteY67" fmla="*/ 4499099 h 5142778"/>
              <a:gd name="connsiteX68" fmla="*/ 5167962 w 7113841"/>
              <a:gd name="connsiteY68" fmla="*/ 4547383 h 5142778"/>
              <a:gd name="connsiteX69" fmla="*/ 4952295 w 7113841"/>
              <a:gd name="connsiteY69" fmla="*/ 4672140 h 5142778"/>
              <a:gd name="connsiteX70" fmla="*/ 4791671 w 7113841"/>
              <a:gd name="connsiteY70" fmla="*/ 4763822 h 5142778"/>
              <a:gd name="connsiteX71" fmla="*/ 4717297 w 7113841"/>
              <a:gd name="connsiteY71" fmla="*/ 4804607 h 5142778"/>
              <a:gd name="connsiteX72" fmla="*/ 4656988 w 7113841"/>
              <a:gd name="connsiteY72" fmla="*/ 4836560 h 5142778"/>
              <a:gd name="connsiteX73" fmla="*/ 4611217 w 7113841"/>
              <a:gd name="connsiteY73" fmla="*/ 4860036 h 5142778"/>
              <a:gd name="connsiteX74" fmla="*/ 4564933 w 7113841"/>
              <a:gd name="connsiteY74" fmla="*/ 4883024 h 5142778"/>
              <a:gd name="connsiteX75" fmla="*/ 4518093 w 7113841"/>
              <a:gd name="connsiteY75" fmla="*/ 4905462 h 5142778"/>
              <a:gd name="connsiteX76" fmla="*/ 4470653 w 7113841"/>
              <a:gd name="connsiteY76" fmla="*/ 4927290 h 5142778"/>
              <a:gd name="connsiteX77" fmla="*/ 4438671 w 7113841"/>
              <a:gd name="connsiteY77" fmla="*/ 4941472 h 5142778"/>
              <a:gd name="connsiteX78" fmla="*/ 4406390 w 7113841"/>
              <a:gd name="connsiteY78" fmla="*/ 4955337 h 5142778"/>
              <a:gd name="connsiteX79" fmla="*/ 4373797 w 7113841"/>
              <a:gd name="connsiteY79" fmla="*/ 4968866 h 5142778"/>
              <a:gd name="connsiteX80" fmla="*/ 4340879 w 7113841"/>
              <a:gd name="connsiteY80" fmla="*/ 4982041 h 5142778"/>
              <a:gd name="connsiteX81" fmla="*/ 4307622 w 7113841"/>
              <a:gd name="connsiteY81" fmla="*/ 4994845 h 5142778"/>
              <a:gd name="connsiteX82" fmla="*/ 4274014 w 7113841"/>
              <a:gd name="connsiteY82" fmla="*/ 5007258 h 5142778"/>
              <a:gd name="connsiteX83" fmla="*/ 4240041 w 7113841"/>
              <a:gd name="connsiteY83" fmla="*/ 5019263 h 5142778"/>
              <a:gd name="connsiteX84" fmla="*/ 4205691 w 7113841"/>
              <a:gd name="connsiteY84" fmla="*/ 5030841 h 5142778"/>
              <a:gd name="connsiteX85" fmla="*/ 4170950 w 7113841"/>
              <a:gd name="connsiteY85" fmla="*/ 5041974 h 5142778"/>
              <a:gd name="connsiteX86" fmla="*/ 4135806 w 7113841"/>
              <a:gd name="connsiteY86" fmla="*/ 5052643 h 5142778"/>
              <a:gd name="connsiteX87" fmla="*/ 4100246 w 7113841"/>
              <a:gd name="connsiteY87" fmla="*/ 5062831 h 5142778"/>
              <a:gd name="connsiteX88" fmla="*/ 4064256 w 7113841"/>
              <a:gd name="connsiteY88" fmla="*/ 5072519 h 5142778"/>
              <a:gd name="connsiteX89" fmla="*/ 4027823 w 7113841"/>
              <a:gd name="connsiteY89" fmla="*/ 5081689 h 5142778"/>
              <a:gd name="connsiteX90" fmla="*/ 3990935 w 7113841"/>
              <a:gd name="connsiteY90" fmla="*/ 5090323 h 5142778"/>
              <a:gd name="connsiteX91" fmla="*/ 3953578 w 7113841"/>
              <a:gd name="connsiteY91" fmla="*/ 5098402 h 5142778"/>
              <a:gd name="connsiteX92" fmla="*/ 3915739 w 7113841"/>
              <a:gd name="connsiteY92" fmla="*/ 5105908 h 5142778"/>
              <a:gd name="connsiteX93" fmla="*/ 3877406 w 7113841"/>
              <a:gd name="connsiteY93" fmla="*/ 5112824 h 5142778"/>
              <a:gd name="connsiteX94" fmla="*/ 3838565 w 7113841"/>
              <a:gd name="connsiteY94" fmla="*/ 5119129 h 5142778"/>
              <a:gd name="connsiteX95" fmla="*/ 3799203 w 7113841"/>
              <a:gd name="connsiteY95" fmla="*/ 5124807 h 5142778"/>
              <a:gd name="connsiteX96" fmla="*/ 3759308 w 7113841"/>
              <a:gd name="connsiteY96" fmla="*/ 5129839 h 5142778"/>
              <a:gd name="connsiteX97" fmla="*/ 3718865 w 7113841"/>
              <a:gd name="connsiteY97" fmla="*/ 5134207 h 5142778"/>
              <a:gd name="connsiteX98" fmla="*/ 3677863 w 7113841"/>
              <a:gd name="connsiteY98" fmla="*/ 5137893 h 5142778"/>
              <a:gd name="connsiteX99" fmla="*/ 3636288 w 7113841"/>
              <a:gd name="connsiteY99" fmla="*/ 5140877 h 5142778"/>
              <a:gd name="connsiteX100" fmla="*/ 3600919 w 7113841"/>
              <a:gd name="connsiteY100" fmla="*/ 5142778 h 5142778"/>
              <a:gd name="connsiteX101" fmla="*/ 0 w 7113841"/>
              <a:gd name="connsiteY101" fmla="*/ 5142778 h 5142778"/>
              <a:gd name="connsiteX102" fmla="*/ 36355 w 7113841"/>
              <a:gd name="connsiteY102" fmla="*/ 5078128 h 5142778"/>
              <a:gd name="connsiteX103" fmla="*/ 85405 w 7113841"/>
              <a:gd name="connsiteY103" fmla="*/ 4991843 h 5142778"/>
              <a:gd name="connsiteX104" fmla="*/ 164324 w 7113841"/>
              <a:gd name="connsiteY104" fmla="*/ 4854690 h 5142778"/>
              <a:gd name="connsiteX105" fmla="*/ 381230 w 7113841"/>
              <a:gd name="connsiteY105" fmla="*/ 4481186 h 5142778"/>
              <a:gd name="connsiteX106" fmla="*/ 439596 w 7113841"/>
              <a:gd name="connsiteY106" fmla="*/ 4379712 h 5142778"/>
              <a:gd name="connsiteX107" fmla="*/ 478157 w 7113841"/>
              <a:gd name="connsiteY107" fmla="*/ 4312042 h 5142778"/>
              <a:gd name="connsiteX108" fmla="*/ 516383 w 7113841"/>
              <a:gd name="connsiteY108" fmla="*/ 4244314 h 5142778"/>
              <a:gd name="connsiteX109" fmla="*/ 544803 w 7113841"/>
              <a:gd name="connsiteY109" fmla="*/ 4193459 h 5142778"/>
              <a:gd name="connsiteX110" fmla="*/ 572987 w 7113841"/>
              <a:gd name="connsiteY110" fmla="*/ 4142538 h 5142778"/>
              <a:gd name="connsiteX111" fmla="*/ 591636 w 7113841"/>
              <a:gd name="connsiteY111" fmla="*/ 4108547 h 5142778"/>
              <a:gd name="connsiteX112" fmla="*/ 610163 w 7113841"/>
              <a:gd name="connsiteY112" fmla="*/ 4074516 h 5142778"/>
              <a:gd name="connsiteX113" fmla="*/ 628565 w 7113841"/>
              <a:gd name="connsiteY113" fmla="*/ 4040440 h 5142778"/>
              <a:gd name="connsiteX114" fmla="*/ 646835 w 7113841"/>
              <a:gd name="connsiteY114" fmla="*/ 4006315 h 5142778"/>
              <a:gd name="connsiteX115" fmla="*/ 664966 w 7113841"/>
              <a:gd name="connsiteY115" fmla="*/ 3972137 h 5142778"/>
              <a:gd name="connsiteX116" fmla="*/ 682954 w 7113841"/>
              <a:gd name="connsiteY116" fmla="*/ 3937902 h 5142778"/>
              <a:gd name="connsiteX117" fmla="*/ 691892 w 7113841"/>
              <a:gd name="connsiteY117" fmla="*/ 3920762 h 5142778"/>
              <a:gd name="connsiteX118" fmla="*/ 700791 w 7113841"/>
              <a:gd name="connsiteY118" fmla="*/ 3903606 h 5142778"/>
              <a:gd name="connsiteX119" fmla="*/ 709652 w 7113841"/>
              <a:gd name="connsiteY119" fmla="*/ 3886433 h 5142778"/>
              <a:gd name="connsiteX120" fmla="*/ 718472 w 7113841"/>
              <a:gd name="connsiteY120" fmla="*/ 3869243 h 5142778"/>
              <a:gd name="connsiteX121" fmla="*/ 727252 w 7113841"/>
              <a:gd name="connsiteY121" fmla="*/ 3852035 h 5142778"/>
              <a:gd name="connsiteX122" fmla="*/ 735991 w 7113841"/>
              <a:gd name="connsiteY122" fmla="*/ 3834810 h 5142778"/>
              <a:gd name="connsiteX123" fmla="*/ 744687 w 7113841"/>
              <a:gd name="connsiteY123" fmla="*/ 3817565 h 5142778"/>
              <a:gd name="connsiteX124" fmla="*/ 753341 w 7113841"/>
              <a:gd name="connsiteY124" fmla="*/ 3800302 h 5142778"/>
              <a:gd name="connsiteX125" fmla="*/ 761951 w 7113841"/>
              <a:gd name="connsiteY125" fmla="*/ 3783019 h 5142778"/>
              <a:gd name="connsiteX126" fmla="*/ 770517 w 7113841"/>
              <a:gd name="connsiteY126" fmla="*/ 3765715 h 5142778"/>
              <a:gd name="connsiteX127" fmla="*/ 779038 w 7113841"/>
              <a:gd name="connsiteY127" fmla="*/ 3748391 h 5142778"/>
              <a:gd name="connsiteX128" fmla="*/ 787512 w 7113841"/>
              <a:gd name="connsiteY128" fmla="*/ 3731046 h 5142778"/>
              <a:gd name="connsiteX129" fmla="*/ 795941 w 7113841"/>
              <a:gd name="connsiteY129" fmla="*/ 3713678 h 5142778"/>
              <a:gd name="connsiteX130" fmla="*/ 804322 w 7113841"/>
              <a:gd name="connsiteY130" fmla="*/ 3696288 h 5142778"/>
              <a:gd name="connsiteX131" fmla="*/ 812655 w 7113841"/>
              <a:gd name="connsiteY131" fmla="*/ 3678875 h 5142778"/>
              <a:gd name="connsiteX132" fmla="*/ 820938 w 7113841"/>
              <a:gd name="connsiteY132" fmla="*/ 3661439 h 5142778"/>
              <a:gd name="connsiteX133" fmla="*/ 829172 w 7113841"/>
              <a:gd name="connsiteY133" fmla="*/ 3643979 h 5142778"/>
              <a:gd name="connsiteX134" fmla="*/ 837357 w 7113841"/>
              <a:gd name="connsiteY134" fmla="*/ 3626494 h 5142778"/>
              <a:gd name="connsiteX135" fmla="*/ 845490 w 7113841"/>
              <a:gd name="connsiteY135" fmla="*/ 3608984 h 5142778"/>
              <a:gd name="connsiteX136" fmla="*/ 853571 w 7113841"/>
              <a:gd name="connsiteY136" fmla="*/ 3591449 h 5142778"/>
              <a:gd name="connsiteX137" fmla="*/ 861599 w 7113841"/>
              <a:gd name="connsiteY137" fmla="*/ 3573886 h 5142778"/>
              <a:gd name="connsiteX138" fmla="*/ 869574 w 7113841"/>
              <a:gd name="connsiteY138" fmla="*/ 3556298 h 5142778"/>
              <a:gd name="connsiteX139" fmla="*/ 877495 w 7113841"/>
              <a:gd name="connsiteY139" fmla="*/ 3538682 h 5142778"/>
              <a:gd name="connsiteX140" fmla="*/ 885361 w 7113841"/>
              <a:gd name="connsiteY140" fmla="*/ 3521039 h 5142778"/>
              <a:gd name="connsiteX141" fmla="*/ 893171 w 7113841"/>
              <a:gd name="connsiteY141" fmla="*/ 3503367 h 5142778"/>
              <a:gd name="connsiteX142" fmla="*/ 900925 w 7113841"/>
              <a:gd name="connsiteY142" fmla="*/ 3485666 h 5142778"/>
              <a:gd name="connsiteX143" fmla="*/ 908622 w 7113841"/>
              <a:gd name="connsiteY143" fmla="*/ 3467936 h 5142778"/>
              <a:gd name="connsiteX144" fmla="*/ 916260 w 7113841"/>
              <a:gd name="connsiteY144" fmla="*/ 3450176 h 5142778"/>
              <a:gd name="connsiteX145" fmla="*/ 923841 w 7113841"/>
              <a:gd name="connsiteY145" fmla="*/ 3432385 h 5142778"/>
              <a:gd name="connsiteX146" fmla="*/ 931361 w 7113841"/>
              <a:gd name="connsiteY146" fmla="*/ 3414563 h 5142778"/>
              <a:gd name="connsiteX147" fmla="*/ 938822 w 7113841"/>
              <a:gd name="connsiteY147" fmla="*/ 3396710 h 5142778"/>
              <a:gd name="connsiteX148" fmla="*/ 946221 w 7113841"/>
              <a:gd name="connsiteY148" fmla="*/ 3378825 h 5142778"/>
              <a:gd name="connsiteX149" fmla="*/ 953559 w 7113841"/>
              <a:gd name="connsiteY149" fmla="*/ 3360907 h 5142778"/>
              <a:gd name="connsiteX150" fmla="*/ 960835 w 7113841"/>
              <a:gd name="connsiteY150" fmla="*/ 3342956 h 5142778"/>
              <a:gd name="connsiteX151" fmla="*/ 968048 w 7113841"/>
              <a:gd name="connsiteY151" fmla="*/ 3324971 h 5142778"/>
              <a:gd name="connsiteX152" fmla="*/ 975195 w 7113841"/>
              <a:gd name="connsiteY152" fmla="*/ 3306952 h 5142778"/>
              <a:gd name="connsiteX153" fmla="*/ 982280 w 7113841"/>
              <a:gd name="connsiteY153" fmla="*/ 3288898 h 5142778"/>
              <a:gd name="connsiteX154" fmla="*/ 989297 w 7113841"/>
              <a:gd name="connsiteY154" fmla="*/ 3270809 h 5142778"/>
              <a:gd name="connsiteX155" fmla="*/ 996250 w 7113841"/>
              <a:gd name="connsiteY155" fmla="*/ 3252684 h 5142778"/>
              <a:gd name="connsiteX156" fmla="*/ 1003136 w 7113841"/>
              <a:gd name="connsiteY156" fmla="*/ 3234522 h 5142778"/>
              <a:gd name="connsiteX157" fmla="*/ 1009953 w 7113841"/>
              <a:gd name="connsiteY157" fmla="*/ 3216324 h 5142778"/>
              <a:gd name="connsiteX158" fmla="*/ 1016702 w 7113841"/>
              <a:gd name="connsiteY158" fmla="*/ 3198088 h 5142778"/>
              <a:gd name="connsiteX159" fmla="*/ 1023381 w 7113841"/>
              <a:gd name="connsiteY159" fmla="*/ 3179814 h 5142778"/>
              <a:gd name="connsiteX160" fmla="*/ 1029991 w 7113841"/>
              <a:gd name="connsiteY160" fmla="*/ 3161502 h 5142778"/>
              <a:gd name="connsiteX161" fmla="*/ 1036530 w 7113841"/>
              <a:gd name="connsiteY161" fmla="*/ 3143151 h 5142778"/>
              <a:gd name="connsiteX162" fmla="*/ 1042998 w 7113841"/>
              <a:gd name="connsiteY162" fmla="*/ 3124759 h 5142778"/>
              <a:gd name="connsiteX163" fmla="*/ 1049393 w 7113841"/>
              <a:gd name="connsiteY163" fmla="*/ 3106328 h 5142778"/>
              <a:gd name="connsiteX164" fmla="*/ 1055715 w 7113841"/>
              <a:gd name="connsiteY164" fmla="*/ 3087856 h 5142778"/>
              <a:gd name="connsiteX165" fmla="*/ 1061964 w 7113841"/>
              <a:gd name="connsiteY165" fmla="*/ 3069343 h 5142778"/>
              <a:gd name="connsiteX166" fmla="*/ 1068138 w 7113841"/>
              <a:gd name="connsiteY166" fmla="*/ 3050788 h 5142778"/>
              <a:gd name="connsiteX167" fmla="*/ 1074237 w 7113841"/>
              <a:gd name="connsiteY167" fmla="*/ 3032191 h 5142778"/>
              <a:gd name="connsiteX168" fmla="*/ 1080260 w 7113841"/>
              <a:gd name="connsiteY168" fmla="*/ 3013551 h 5142778"/>
              <a:gd name="connsiteX169" fmla="*/ 1086206 w 7113841"/>
              <a:gd name="connsiteY169" fmla="*/ 2994867 h 5142778"/>
              <a:gd name="connsiteX170" fmla="*/ 1092075 w 7113841"/>
              <a:gd name="connsiteY170" fmla="*/ 2976140 h 5142778"/>
              <a:gd name="connsiteX171" fmla="*/ 1097865 w 7113841"/>
              <a:gd name="connsiteY171" fmla="*/ 2957368 h 5142778"/>
              <a:gd name="connsiteX172" fmla="*/ 1103577 w 7113841"/>
              <a:gd name="connsiteY172" fmla="*/ 2938551 h 5142778"/>
              <a:gd name="connsiteX173" fmla="*/ 1109208 w 7113841"/>
              <a:gd name="connsiteY173" fmla="*/ 2919688 h 5142778"/>
              <a:gd name="connsiteX174" fmla="*/ 1114759 w 7113841"/>
              <a:gd name="connsiteY174" fmla="*/ 2900780 h 5142778"/>
              <a:gd name="connsiteX175" fmla="*/ 1120228 w 7113841"/>
              <a:gd name="connsiteY175" fmla="*/ 2881825 h 5142778"/>
              <a:gd name="connsiteX176" fmla="*/ 1125617 w 7113841"/>
              <a:gd name="connsiteY176" fmla="*/ 2862822 h 5142778"/>
              <a:gd name="connsiteX177" fmla="*/ 1130921 w 7113841"/>
              <a:gd name="connsiteY177" fmla="*/ 2843773 h 5142778"/>
              <a:gd name="connsiteX178" fmla="*/ 1136143 w 7113841"/>
              <a:gd name="connsiteY178" fmla="*/ 2824674 h 5142778"/>
              <a:gd name="connsiteX179" fmla="*/ 1141280 w 7113841"/>
              <a:gd name="connsiteY179" fmla="*/ 2805527 h 5142778"/>
              <a:gd name="connsiteX180" fmla="*/ 1146332 w 7113841"/>
              <a:gd name="connsiteY180" fmla="*/ 2786331 h 5142778"/>
              <a:gd name="connsiteX181" fmla="*/ 1151298 w 7113841"/>
              <a:gd name="connsiteY181" fmla="*/ 2767085 h 5142778"/>
              <a:gd name="connsiteX182" fmla="*/ 1156178 w 7113841"/>
              <a:gd name="connsiteY182" fmla="*/ 2747788 h 5142778"/>
              <a:gd name="connsiteX183" fmla="*/ 1160971 w 7113841"/>
              <a:gd name="connsiteY183" fmla="*/ 2728441 h 5142778"/>
              <a:gd name="connsiteX184" fmla="*/ 1165675 w 7113841"/>
              <a:gd name="connsiteY184" fmla="*/ 2709042 h 5142778"/>
              <a:gd name="connsiteX185" fmla="*/ 1170290 w 7113841"/>
              <a:gd name="connsiteY185" fmla="*/ 2689591 h 5142778"/>
              <a:gd name="connsiteX186" fmla="*/ 1174816 w 7113841"/>
              <a:gd name="connsiteY186" fmla="*/ 2670087 h 5142778"/>
              <a:gd name="connsiteX187" fmla="*/ 1179252 w 7113841"/>
              <a:gd name="connsiteY187" fmla="*/ 2650531 h 5142778"/>
              <a:gd name="connsiteX188" fmla="*/ 1183597 w 7113841"/>
              <a:gd name="connsiteY188" fmla="*/ 2630921 h 5142778"/>
              <a:gd name="connsiteX189" fmla="*/ 1187850 w 7113841"/>
              <a:gd name="connsiteY189" fmla="*/ 2611257 h 5142778"/>
              <a:gd name="connsiteX190" fmla="*/ 1192010 w 7113841"/>
              <a:gd name="connsiteY190" fmla="*/ 2591538 h 5142778"/>
              <a:gd name="connsiteX191" fmla="*/ 1196077 w 7113841"/>
              <a:gd name="connsiteY191" fmla="*/ 2571764 h 5142778"/>
              <a:gd name="connsiteX192" fmla="*/ 1200049 w 7113841"/>
              <a:gd name="connsiteY192" fmla="*/ 2551934 h 5142778"/>
              <a:gd name="connsiteX193" fmla="*/ 1203927 w 7113841"/>
              <a:gd name="connsiteY193" fmla="*/ 2532048 h 5142778"/>
              <a:gd name="connsiteX194" fmla="*/ 1207710 w 7113841"/>
              <a:gd name="connsiteY194" fmla="*/ 2512105 h 5142778"/>
              <a:gd name="connsiteX195" fmla="*/ 1211395 w 7113841"/>
              <a:gd name="connsiteY195" fmla="*/ 2492104 h 5142778"/>
              <a:gd name="connsiteX196" fmla="*/ 1214985 w 7113841"/>
              <a:gd name="connsiteY196" fmla="*/ 2472046 h 5142778"/>
              <a:gd name="connsiteX197" fmla="*/ 1218476 w 7113841"/>
              <a:gd name="connsiteY197" fmla="*/ 2451929 h 5142778"/>
              <a:gd name="connsiteX198" fmla="*/ 1221868 w 7113841"/>
              <a:gd name="connsiteY198" fmla="*/ 2431753 h 5142778"/>
              <a:gd name="connsiteX199" fmla="*/ 1225161 w 7113841"/>
              <a:gd name="connsiteY199" fmla="*/ 2411518 h 5142778"/>
              <a:gd name="connsiteX200" fmla="*/ 1228353 w 7113841"/>
              <a:gd name="connsiteY200" fmla="*/ 2391223 h 5142778"/>
              <a:gd name="connsiteX201" fmla="*/ 1231446 w 7113841"/>
              <a:gd name="connsiteY201" fmla="*/ 2370867 h 5142778"/>
              <a:gd name="connsiteX202" fmla="*/ 1234436 w 7113841"/>
              <a:gd name="connsiteY202" fmla="*/ 2350449 h 5142778"/>
              <a:gd name="connsiteX203" fmla="*/ 1237324 w 7113841"/>
              <a:gd name="connsiteY203" fmla="*/ 2329971 h 5142778"/>
              <a:gd name="connsiteX204" fmla="*/ 1240109 w 7113841"/>
              <a:gd name="connsiteY204" fmla="*/ 2309430 h 5142778"/>
              <a:gd name="connsiteX205" fmla="*/ 1242790 w 7113841"/>
              <a:gd name="connsiteY205" fmla="*/ 2288826 h 5142778"/>
              <a:gd name="connsiteX206" fmla="*/ 1245366 w 7113841"/>
              <a:gd name="connsiteY206" fmla="*/ 2268159 h 5142778"/>
              <a:gd name="connsiteX207" fmla="*/ 1247837 w 7113841"/>
              <a:gd name="connsiteY207" fmla="*/ 2247428 h 5142778"/>
              <a:gd name="connsiteX208" fmla="*/ 1250202 w 7113841"/>
              <a:gd name="connsiteY208" fmla="*/ 2226633 h 5142778"/>
              <a:gd name="connsiteX209" fmla="*/ 1252460 w 7113841"/>
              <a:gd name="connsiteY209" fmla="*/ 2205773 h 5142778"/>
              <a:gd name="connsiteX210" fmla="*/ 1254610 w 7113841"/>
              <a:gd name="connsiteY210" fmla="*/ 2184847 h 5142778"/>
              <a:gd name="connsiteX211" fmla="*/ 1256651 w 7113841"/>
              <a:gd name="connsiteY211" fmla="*/ 2163856 h 5142778"/>
              <a:gd name="connsiteX212" fmla="*/ 1258584 w 7113841"/>
              <a:gd name="connsiteY212" fmla="*/ 2142798 h 5142778"/>
              <a:gd name="connsiteX213" fmla="*/ 1260407 w 7113841"/>
              <a:gd name="connsiteY213" fmla="*/ 2121673 h 5142778"/>
              <a:gd name="connsiteX214" fmla="*/ 1262119 w 7113841"/>
              <a:gd name="connsiteY214" fmla="*/ 2100480 h 5142778"/>
              <a:gd name="connsiteX215" fmla="*/ 1263719 w 7113841"/>
              <a:gd name="connsiteY215" fmla="*/ 2079219 h 5142778"/>
              <a:gd name="connsiteX216" fmla="*/ 1265207 w 7113841"/>
              <a:gd name="connsiteY216" fmla="*/ 2057890 h 5142778"/>
              <a:gd name="connsiteX217" fmla="*/ 1266583 w 7113841"/>
              <a:gd name="connsiteY217" fmla="*/ 2036492 h 5142778"/>
              <a:gd name="connsiteX218" fmla="*/ 1267845 w 7113841"/>
              <a:gd name="connsiteY218" fmla="*/ 2015023 h 5142778"/>
              <a:gd name="connsiteX219" fmla="*/ 1268992 w 7113841"/>
              <a:gd name="connsiteY219" fmla="*/ 1993484 h 5142778"/>
              <a:gd name="connsiteX220" fmla="*/ 1270024 w 7113841"/>
              <a:gd name="connsiteY220" fmla="*/ 1971875 h 5142778"/>
              <a:gd name="connsiteX221" fmla="*/ 1270940 w 7113841"/>
              <a:gd name="connsiteY221" fmla="*/ 1950194 h 5142778"/>
              <a:gd name="connsiteX222" fmla="*/ 1271740 w 7113841"/>
              <a:gd name="connsiteY222" fmla="*/ 1928441 h 5142778"/>
              <a:gd name="connsiteX223" fmla="*/ 1272422 w 7113841"/>
              <a:gd name="connsiteY223" fmla="*/ 1906616 h 5142778"/>
              <a:gd name="connsiteX224" fmla="*/ 1272986 w 7113841"/>
              <a:gd name="connsiteY224" fmla="*/ 1884718 h 5142778"/>
              <a:gd name="connsiteX225" fmla="*/ 1273430 w 7113841"/>
              <a:gd name="connsiteY225" fmla="*/ 1862747 h 5142778"/>
              <a:gd name="connsiteX226" fmla="*/ 1273755 w 7113841"/>
              <a:gd name="connsiteY226" fmla="*/ 1840700 h 5142778"/>
              <a:gd name="connsiteX227" fmla="*/ 1273961 w 7113841"/>
              <a:gd name="connsiteY227" fmla="*/ 1818581 h 5142778"/>
              <a:gd name="connsiteX228" fmla="*/ 1274005 w 7113841"/>
              <a:gd name="connsiteY228" fmla="*/ 1774114 h 5142778"/>
              <a:gd name="connsiteX229" fmla="*/ 1273844 w 7113841"/>
              <a:gd name="connsiteY229" fmla="*/ 1751767 h 5142778"/>
              <a:gd name="connsiteX230" fmla="*/ 1273558 w 7113841"/>
              <a:gd name="connsiteY230" fmla="*/ 1729342 h 5142778"/>
              <a:gd name="connsiteX231" fmla="*/ 1273150 w 7113841"/>
              <a:gd name="connsiteY231" fmla="*/ 1706841 h 5142778"/>
              <a:gd name="connsiteX232" fmla="*/ 1272616 w 7113841"/>
              <a:gd name="connsiteY232" fmla="*/ 1684263 h 5142778"/>
              <a:gd name="connsiteX233" fmla="*/ 1271956 w 7113841"/>
              <a:gd name="connsiteY233" fmla="*/ 1661605 h 5142778"/>
              <a:gd name="connsiteX234" fmla="*/ 1271170 w 7113841"/>
              <a:gd name="connsiteY234" fmla="*/ 1638868 h 5142778"/>
              <a:gd name="connsiteX235" fmla="*/ 1270256 w 7113841"/>
              <a:gd name="connsiteY235" fmla="*/ 1616053 h 5142778"/>
              <a:gd name="connsiteX236" fmla="*/ 1269215 w 7113841"/>
              <a:gd name="connsiteY236" fmla="*/ 1593157 h 5142778"/>
              <a:gd name="connsiteX237" fmla="*/ 1268044 w 7113841"/>
              <a:gd name="connsiteY237" fmla="*/ 1570181 h 5142778"/>
              <a:gd name="connsiteX238" fmla="*/ 1266744 w 7113841"/>
              <a:gd name="connsiteY238" fmla="*/ 1547124 h 5142778"/>
              <a:gd name="connsiteX239" fmla="*/ 1265314 w 7113841"/>
              <a:gd name="connsiteY239" fmla="*/ 1523985 h 5142778"/>
              <a:gd name="connsiteX240" fmla="*/ 1263753 w 7113841"/>
              <a:gd name="connsiteY240" fmla="*/ 1500764 h 5142778"/>
              <a:gd name="connsiteX241" fmla="*/ 1262060 w 7113841"/>
              <a:gd name="connsiteY241" fmla="*/ 1477461 h 5142778"/>
              <a:gd name="connsiteX242" fmla="*/ 1260234 w 7113841"/>
              <a:gd name="connsiteY242" fmla="*/ 1454074 h 5142778"/>
              <a:gd name="connsiteX243" fmla="*/ 1258276 w 7113841"/>
              <a:gd name="connsiteY243" fmla="*/ 1430604 h 5142778"/>
              <a:gd name="connsiteX244" fmla="*/ 1256182 w 7113841"/>
              <a:gd name="connsiteY244" fmla="*/ 1407049 h 5142778"/>
              <a:gd name="connsiteX245" fmla="*/ 1253955 w 7113841"/>
              <a:gd name="connsiteY245" fmla="*/ 1383410 h 5142778"/>
              <a:gd name="connsiteX246" fmla="*/ 1251592 w 7113841"/>
              <a:gd name="connsiteY246" fmla="*/ 1359685 h 5142778"/>
              <a:gd name="connsiteX247" fmla="*/ 1249092 w 7113841"/>
              <a:gd name="connsiteY247" fmla="*/ 1335873 h 5142778"/>
              <a:gd name="connsiteX248" fmla="*/ 1246456 w 7113841"/>
              <a:gd name="connsiteY248" fmla="*/ 1311977 h 5142778"/>
              <a:gd name="connsiteX249" fmla="*/ 1243681 w 7113841"/>
              <a:gd name="connsiteY249" fmla="*/ 1287992 h 5142778"/>
              <a:gd name="connsiteX250" fmla="*/ 1240769 w 7113841"/>
              <a:gd name="connsiteY250" fmla="*/ 1263921 h 5142778"/>
              <a:gd name="connsiteX251" fmla="*/ 1237716 w 7113841"/>
              <a:gd name="connsiteY251" fmla="*/ 1239761 h 5142778"/>
              <a:gd name="connsiteX252" fmla="*/ 1234524 w 7113841"/>
              <a:gd name="connsiteY252" fmla="*/ 1215513 h 5142778"/>
              <a:gd name="connsiteX253" fmla="*/ 1231190 w 7113841"/>
              <a:gd name="connsiteY253" fmla="*/ 1191176 h 5142778"/>
              <a:gd name="connsiteX254" fmla="*/ 1227715 w 7113841"/>
              <a:gd name="connsiteY254" fmla="*/ 1166749 h 5142778"/>
              <a:gd name="connsiteX255" fmla="*/ 1224099 w 7113841"/>
              <a:gd name="connsiteY255" fmla="*/ 1142232 h 5142778"/>
              <a:gd name="connsiteX256" fmla="*/ 1220339 w 7113841"/>
              <a:gd name="connsiteY256" fmla="*/ 1117624 h 5142778"/>
              <a:gd name="connsiteX257" fmla="*/ 1216434 w 7113841"/>
              <a:gd name="connsiteY257" fmla="*/ 1092925 h 5142778"/>
              <a:gd name="connsiteX258" fmla="*/ 1212386 w 7113841"/>
              <a:gd name="connsiteY258" fmla="*/ 1068134 h 5142778"/>
              <a:gd name="connsiteX259" fmla="*/ 1208192 w 7113841"/>
              <a:gd name="connsiteY259" fmla="*/ 1043251 h 5142778"/>
              <a:gd name="connsiteX260" fmla="*/ 1203852 w 7113841"/>
              <a:gd name="connsiteY260" fmla="*/ 1018274 h 5142778"/>
              <a:gd name="connsiteX261" fmla="*/ 1199365 w 7113841"/>
              <a:gd name="connsiteY261" fmla="*/ 993205 h 5142778"/>
              <a:gd name="connsiteX262" fmla="*/ 1194731 w 7113841"/>
              <a:gd name="connsiteY262" fmla="*/ 968042 h 5142778"/>
              <a:gd name="connsiteX263" fmla="*/ 1189948 w 7113841"/>
              <a:gd name="connsiteY263" fmla="*/ 942784 h 5142778"/>
              <a:gd name="connsiteX264" fmla="*/ 1185016 w 7113841"/>
              <a:gd name="connsiteY264" fmla="*/ 917431 h 5142778"/>
              <a:gd name="connsiteX265" fmla="*/ 1179934 w 7113841"/>
              <a:gd name="connsiteY265" fmla="*/ 891982 h 5142778"/>
              <a:gd name="connsiteX266" fmla="*/ 1174701 w 7113841"/>
              <a:gd name="connsiteY266" fmla="*/ 866438 h 5142778"/>
              <a:gd name="connsiteX267" fmla="*/ 1169317 w 7113841"/>
              <a:gd name="connsiteY267" fmla="*/ 840796 h 5142778"/>
              <a:gd name="connsiteX268" fmla="*/ 1163781 w 7113841"/>
              <a:gd name="connsiteY268" fmla="*/ 815058 h 5142778"/>
              <a:gd name="connsiteX269" fmla="*/ 1158092 w 7113841"/>
              <a:gd name="connsiteY269" fmla="*/ 789222 h 5142778"/>
              <a:gd name="connsiteX270" fmla="*/ 1152249 w 7113841"/>
              <a:gd name="connsiteY270" fmla="*/ 763287 h 5142778"/>
              <a:gd name="connsiteX271" fmla="*/ 1146253 w 7113841"/>
              <a:gd name="connsiteY271" fmla="*/ 737255 h 5142778"/>
              <a:gd name="connsiteX272" fmla="*/ 1140101 w 7113841"/>
              <a:gd name="connsiteY272" fmla="*/ 711122 h 5142778"/>
              <a:gd name="connsiteX273" fmla="*/ 1133793 w 7113841"/>
              <a:gd name="connsiteY273" fmla="*/ 684890 h 5142778"/>
              <a:gd name="connsiteX274" fmla="*/ 1127327 w 7113841"/>
              <a:gd name="connsiteY274" fmla="*/ 658557 h 5142778"/>
              <a:gd name="connsiteX275" fmla="*/ 1120705 w 7113841"/>
              <a:gd name="connsiteY275" fmla="*/ 632123 h 5142778"/>
              <a:gd name="connsiteX276" fmla="*/ 1113925 w 7113841"/>
              <a:gd name="connsiteY276" fmla="*/ 605589 h 5142778"/>
              <a:gd name="connsiteX277" fmla="*/ 1106986 w 7113841"/>
              <a:gd name="connsiteY277" fmla="*/ 578951 h 5142778"/>
              <a:gd name="connsiteX278" fmla="*/ 1099887 w 7113841"/>
              <a:gd name="connsiteY278" fmla="*/ 552212 h 5142778"/>
              <a:gd name="connsiteX279" fmla="*/ 1092628 w 7113841"/>
              <a:gd name="connsiteY279" fmla="*/ 525369 h 5142778"/>
              <a:gd name="connsiteX280" fmla="*/ 1085207 w 7113841"/>
              <a:gd name="connsiteY280" fmla="*/ 498423 h 5142778"/>
              <a:gd name="connsiteX281" fmla="*/ 1077624 w 7113841"/>
              <a:gd name="connsiteY281" fmla="*/ 471372 h 5142778"/>
              <a:gd name="connsiteX282" fmla="*/ 1069880 w 7113841"/>
              <a:gd name="connsiteY282" fmla="*/ 444217 h 5142778"/>
              <a:gd name="connsiteX283" fmla="*/ 1061971 w 7113841"/>
              <a:gd name="connsiteY283" fmla="*/ 416957 h 5142778"/>
              <a:gd name="connsiteX284" fmla="*/ 1053898 w 7113841"/>
              <a:gd name="connsiteY284" fmla="*/ 389591 h 5142778"/>
              <a:gd name="connsiteX285" fmla="*/ 1045660 w 7113841"/>
              <a:gd name="connsiteY285" fmla="*/ 362118 h 5142778"/>
              <a:gd name="connsiteX286" fmla="*/ 1037256 w 7113841"/>
              <a:gd name="connsiteY286" fmla="*/ 334538 h 5142778"/>
              <a:gd name="connsiteX287" fmla="*/ 1028686 w 7113841"/>
              <a:gd name="connsiteY287" fmla="*/ 306852 h 5142778"/>
              <a:gd name="connsiteX288" fmla="*/ 1019950 w 7113841"/>
              <a:gd name="connsiteY288" fmla="*/ 279057 h 5142778"/>
              <a:gd name="connsiteX289" fmla="*/ 1011045 w 7113841"/>
              <a:gd name="connsiteY289" fmla="*/ 251154 h 5142778"/>
              <a:gd name="connsiteX290" fmla="*/ 1001971 w 7113841"/>
              <a:gd name="connsiteY290" fmla="*/ 223142 h 5142778"/>
              <a:gd name="connsiteX291" fmla="*/ 992728 w 7113841"/>
              <a:gd name="connsiteY291" fmla="*/ 195020 h 5142778"/>
              <a:gd name="connsiteX292" fmla="*/ 983314 w 7113841"/>
              <a:gd name="connsiteY292" fmla="*/ 166788 h 5142778"/>
              <a:gd name="connsiteX293" fmla="*/ 973730 w 7113841"/>
              <a:gd name="connsiteY293" fmla="*/ 138446 h 5142778"/>
              <a:gd name="connsiteX294" fmla="*/ 963974 w 7113841"/>
              <a:gd name="connsiteY294" fmla="*/ 109992 h 5142778"/>
              <a:gd name="connsiteX295" fmla="*/ 954045 w 7113841"/>
              <a:gd name="connsiteY295" fmla="*/ 81427 h 5142778"/>
              <a:gd name="connsiteX296" fmla="*/ 943943 w 7113841"/>
              <a:gd name="connsiteY296" fmla="*/ 52750 h 5142778"/>
              <a:gd name="connsiteX297" fmla="*/ 933667 w 7113841"/>
              <a:gd name="connsiteY297" fmla="*/ 23959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7113841" h="5142778">
                <a:moveTo>
                  <a:pt x="925004" y="0"/>
                </a:moveTo>
                <a:lnTo>
                  <a:pt x="7113841" y="0"/>
                </a:lnTo>
                <a:lnTo>
                  <a:pt x="7113841" y="4345781"/>
                </a:lnTo>
                <a:lnTo>
                  <a:pt x="7113839" y="4345781"/>
                </a:lnTo>
                <a:lnTo>
                  <a:pt x="7113839" y="4344165"/>
                </a:lnTo>
                <a:lnTo>
                  <a:pt x="7065051" y="4326824"/>
                </a:lnTo>
                <a:lnTo>
                  <a:pt x="7016980" y="4310591"/>
                </a:lnTo>
                <a:lnTo>
                  <a:pt x="6969613" y="4295447"/>
                </a:lnTo>
                <a:lnTo>
                  <a:pt x="6922939" y="4281374"/>
                </a:lnTo>
                <a:lnTo>
                  <a:pt x="6876941" y="4268353"/>
                </a:lnTo>
                <a:lnTo>
                  <a:pt x="6831609" y="4256365"/>
                </a:lnTo>
                <a:lnTo>
                  <a:pt x="6786928" y="4245394"/>
                </a:lnTo>
                <a:lnTo>
                  <a:pt x="6742887" y="4235421"/>
                </a:lnTo>
                <a:lnTo>
                  <a:pt x="6699472" y="4226427"/>
                </a:lnTo>
                <a:lnTo>
                  <a:pt x="6656669" y="4218394"/>
                </a:lnTo>
                <a:lnTo>
                  <a:pt x="6614465" y="4211304"/>
                </a:lnTo>
                <a:lnTo>
                  <a:pt x="6572851" y="4205138"/>
                </a:lnTo>
                <a:lnTo>
                  <a:pt x="6552259" y="4202397"/>
                </a:lnTo>
                <a:lnTo>
                  <a:pt x="6531808" y="4199880"/>
                </a:lnTo>
                <a:lnTo>
                  <a:pt x="6511499" y="4197584"/>
                </a:lnTo>
                <a:lnTo>
                  <a:pt x="6491327" y="4195509"/>
                </a:lnTo>
                <a:lnTo>
                  <a:pt x="6471293" y="4193650"/>
                </a:lnTo>
                <a:lnTo>
                  <a:pt x="6451393" y="4192007"/>
                </a:lnTo>
                <a:lnTo>
                  <a:pt x="6431629" y="4190577"/>
                </a:lnTo>
                <a:lnTo>
                  <a:pt x="6411994" y="4189358"/>
                </a:lnTo>
                <a:lnTo>
                  <a:pt x="6392492" y="4188346"/>
                </a:lnTo>
                <a:lnTo>
                  <a:pt x="6373117" y="4187541"/>
                </a:lnTo>
                <a:lnTo>
                  <a:pt x="6353871" y="4186940"/>
                </a:lnTo>
                <a:lnTo>
                  <a:pt x="6334749" y="4186540"/>
                </a:lnTo>
                <a:lnTo>
                  <a:pt x="6315752" y="4186339"/>
                </a:lnTo>
                <a:lnTo>
                  <a:pt x="6296876" y="4186336"/>
                </a:lnTo>
                <a:lnTo>
                  <a:pt x="6278122" y="4186526"/>
                </a:lnTo>
                <a:lnTo>
                  <a:pt x="6259485" y="4186909"/>
                </a:lnTo>
                <a:lnTo>
                  <a:pt x="6240968" y="4187483"/>
                </a:lnTo>
                <a:lnTo>
                  <a:pt x="6222565" y="4188243"/>
                </a:lnTo>
                <a:lnTo>
                  <a:pt x="6204277" y="4189190"/>
                </a:lnTo>
                <a:lnTo>
                  <a:pt x="6186101" y="4190320"/>
                </a:lnTo>
                <a:lnTo>
                  <a:pt x="6168036" y="4191630"/>
                </a:lnTo>
                <a:lnTo>
                  <a:pt x="6150080" y="4193119"/>
                </a:lnTo>
                <a:lnTo>
                  <a:pt x="6132232" y="4194785"/>
                </a:lnTo>
                <a:lnTo>
                  <a:pt x="6114490" y="4196625"/>
                </a:lnTo>
                <a:lnTo>
                  <a:pt x="6096852" y="4198636"/>
                </a:lnTo>
                <a:lnTo>
                  <a:pt x="6079317" y="4200817"/>
                </a:lnTo>
                <a:lnTo>
                  <a:pt x="6061883" y="4203166"/>
                </a:lnTo>
                <a:lnTo>
                  <a:pt x="6044549" y="4205679"/>
                </a:lnTo>
                <a:lnTo>
                  <a:pt x="6027313" y="4208355"/>
                </a:lnTo>
                <a:lnTo>
                  <a:pt x="6010172" y="4211191"/>
                </a:lnTo>
                <a:lnTo>
                  <a:pt x="5976173" y="4217335"/>
                </a:lnTo>
                <a:lnTo>
                  <a:pt x="5942540" y="4224094"/>
                </a:lnTo>
                <a:lnTo>
                  <a:pt x="5892747" y="4235344"/>
                </a:lnTo>
                <a:lnTo>
                  <a:pt x="5859970" y="4243558"/>
                </a:lnTo>
                <a:lnTo>
                  <a:pt x="5827512" y="4252322"/>
                </a:lnTo>
                <a:lnTo>
                  <a:pt x="5795362" y="4261618"/>
                </a:lnTo>
                <a:lnTo>
                  <a:pt x="5763504" y="4271428"/>
                </a:lnTo>
                <a:lnTo>
                  <a:pt x="5731928" y="4281734"/>
                </a:lnTo>
                <a:lnTo>
                  <a:pt x="5700619" y="4292517"/>
                </a:lnTo>
                <a:lnTo>
                  <a:pt x="5669565" y="4303758"/>
                </a:lnTo>
                <a:lnTo>
                  <a:pt x="5638752" y="4315440"/>
                </a:lnTo>
                <a:lnTo>
                  <a:pt x="5608167" y="4327545"/>
                </a:lnTo>
                <a:lnTo>
                  <a:pt x="5577799" y="4340054"/>
                </a:lnTo>
                <a:lnTo>
                  <a:pt x="5547632" y="4352948"/>
                </a:lnTo>
                <a:lnTo>
                  <a:pt x="5517655" y="4366210"/>
                </a:lnTo>
                <a:lnTo>
                  <a:pt x="5487855" y="4379822"/>
                </a:lnTo>
                <a:lnTo>
                  <a:pt x="5443456" y="4400854"/>
                </a:lnTo>
                <a:lnTo>
                  <a:pt x="5399381" y="4422570"/>
                </a:lnTo>
                <a:lnTo>
                  <a:pt x="5355585" y="4444908"/>
                </a:lnTo>
                <a:lnTo>
                  <a:pt x="5312025" y="4467805"/>
                </a:lnTo>
                <a:lnTo>
                  <a:pt x="5254235" y="4499099"/>
                </a:lnTo>
                <a:lnTo>
                  <a:pt x="5167962" y="4547383"/>
                </a:lnTo>
                <a:lnTo>
                  <a:pt x="4952295" y="4672140"/>
                </a:lnTo>
                <a:lnTo>
                  <a:pt x="4791671" y="4763822"/>
                </a:lnTo>
                <a:lnTo>
                  <a:pt x="4717297" y="4804607"/>
                </a:lnTo>
                <a:lnTo>
                  <a:pt x="4656988" y="4836560"/>
                </a:lnTo>
                <a:lnTo>
                  <a:pt x="4611217" y="4860036"/>
                </a:lnTo>
                <a:lnTo>
                  <a:pt x="4564933" y="4883024"/>
                </a:lnTo>
                <a:lnTo>
                  <a:pt x="4518093" y="4905462"/>
                </a:lnTo>
                <a:lnTo>
                  <a:pt x="4470653" y="4927290"/>
                </a:lnTo>
                <a:lnTo>
                  <a:pt x="4438671" y="4941472"/>
                </a:lnTo>
                <a:lnTo>
                  <a:pt x="4406390" y="4955337"/>
                </a:lnTo>
                <a:lnTo>
                  <a:pt x="4373797" y="4968866"/>
                </a:lnTo>
                <a:lnTo>
                  <a:pt x="4340879" y="4982041"/>
                </a:lnTo>
                <a:lnTo>
                  <a:pt x="4307622" y="4994845"/>
                </a:lnTo>
                <a:lnTo>
                  <a:pt x="4274014" y="5007258"/>
                </a:lnTo>
                <a:lnTo>
                  <a:pt x="4240041" y="5019263"/>
                </a:lnTo>
                <a:lnTo>
                  <a:pt x="4205691" y="5030841"/>
                </a:lnTo>
                <a:lnTo>
                  <a:pt x="4170950" y="5041974"/>
                </a:lnTo>
                <a:lnTo>
                  <a:pt x="4135806" y="5052643"/>
                </a:lnTo>
                <a:lnTo>
                  <a:pt x="4100246" y="5062831"/>
                </a:lnTo>
                <a:lnTo>
                  <a:pt x="4064256" y="5072519"/>
                </a:lnTo>
                <a:lnTo>
                  <a:pt x="4027823" y="5081689"/>
                </a:lnTo>
                <a:lnTo>
                  <a:pt x="3990935" y="5090323"/>
                </a:lnTo>
                <a:lnTo>
                  <a:pt x="3953578" y="5098402"/>
                </a:lnTo>
                <a:lnTo>
                  <a:pt x="3915739" y="5105908"/>
                </a:lnTo>
                <a:lnTo>
                  <a:pt x="3877406" y="5112824"/>
                </a:lnTo>
                <a:lnTo>
                  <a:pt x="3838565" y="5119129"/>
                </a:lnTo>
                <a:lnTo>
                  <a:pt x="3799203" y="5124807"/>
                </a:lnTo>
                <a:lnTo>
                  <a:pt x="3759308" y="5129839"/>
                </a:lnTo>
                <a:lnTo>
                  <a:pt x="3718865" y="5134207"/>
                </a:lnTo>
                <a:lnTo>
                  <a:pt x="3677863" y="5137893"/>
                </a:lnTo>
                <a:lnTo>
                  <a:pt x="3636288" y="5140877"/>
                </a:lnTo>
                <a:lnTo>
                  <a:pt x="3600919" y="5142778"/>
                </a:lnTo>
                <a:lnTo>
                  <a:pt x="0" y="5142778"/>
                </a:lnTo>
                <a:lnTo>
                  <a:pt x="36355" y="5078128"/>
                </a:lnTo>
                <a:lnTo>
                  <a:pt x="85405" y="4991843"/>
                </a:lnTo>
                <a:lnTo>
                  <a:pt x="164324" y="4854690"/>
                </a:lnTo>
                <a:lnTo>
                  <a:pt x="381230" y="4481186"/>
                </a:lnTo>
                <a:lnTo>
                  <a:pt x="439596" y="4379712"/>
                </a:lnTo>
                <a:lnTo>
                  <a:pt x="478157" y="4312042"/>
                </a:lnTo>
                <a:lnTo>
                  <a:pt x="516383" y="4244314"/>
                </a:lnTo>
                <a:lnTo>
                  <a:pt x="544803" y="4193459"/>
                </a:lnTo>
                <a:lnTo>
                  <a:pt x="572987" y="4142538"/>
                </a:lnTo>
                <a:lnTo>
                  <a:pt x="591636" y="4108547"/>
                </a:lnTo>
                <a:lnTo>
                  <a:pt x="610163" y="4074516"/>
                </a:lnTo>
                <a:lnTo>
                  <a:pt x="628565" y="4040440"/>
                </a:lnTo>
                <a:lnTo>
                  <a:pt x="646835" y="4006315"/>
                </a:lnTo>
                <a:lnTo>
                  <a:pt x="664966" y="3972137"/>
                </a:lnTo>
                <a:lnTo>
                  <a:pt x="682954" y="3937902"/>
                </a:lnTo>
                <a:lnTo>
                  <a:pt x="691892" y="3920762"/>
                </a:lnTo>
                <a:lnTo>
                  <a:pt x="700791" y="3903606"/>
                </a:lnTo>
                <a:lnTo>
                  <a:pt x="709652" y="3886433"/>
                </a:lnTo>
                <a:lnTo>
                  <a:pt x="718472" y="3869243"/>
                </a:lnTo>
                <a:lnTo>
                  <a:pt x="727252" y="3852035"/>
                </a:lnTo>
                <a:lnTo>
                  <a:pt x="735991" y="3834810"/>
                </a:lnTo>
                <a:lnTo>
                  <a:pt x="744687" y="3817565"/>
                </a:lnTo>
                <a:lnTo>
                  <a:pt x="753341" y="3800302"/>
                </a:lnTo>
                <a:lnTo>
                  <a:pt x="761951" y="3783019"/>
                </a:lnTo>
                <a:lnTo>
                  <a:pt x="770517" y="3765715"/>
                </a:lnTo>
                <a:lnTo>
                  <a:pt x="779038" y="3748391"/>
                </a:lnTo>
                <a:lnTo>
                  <a:pt x="787512" y="3731046"/>
                </a:lnTo>
                <a:lnTo>
                  <a:pt x="795941" y="3713678"/>
                </a:lnTo>
                <a:lnTo>
                  <a:pt x="804322" y="3696288"/>
                </a:lnTo>
                <a:lnTo>
                  <a:pt x="812655" y="3678875"/>
                </a:lnTo>
                <a:lnTo>
                  <a:pt x="820938" y="3661439"/>
                </a:lnTo>
                <a:lnTo>
                  <a:pt x="829172" y="3643979"/>
                </a:lnTo>
                <a:lnTo>
                  <a:pt x="837357" y="3626494"/>
                </a:lnTo>
                <a:lnTo>
                  <a:pt x="845490" y="3608984"/>
                </a:lnTo>
                <a:lnTo>
                  <a:pt x="853571" y="3591449"/>
                </a:lnTo>
                <a:lnTo>
                  <a:pt x="861599" y="3573886"/>
                </a:lnTo>
                <a:lnTo>
                  <a:pt x="869574" y="3556298"/>
                </a:lnTo>
                <a:lnTo>
                  <a:pt x="877495" y="3538682"/>
                </a:lnTo>
                <a:lnTo>
                  <a:pt x="885361" y="3521039"/>
                </a:lnTo>
                <a:lnTo>
                  <a:pt x="893171" y="3503367"/>
                </a:lnTo>
                <a:lnTo>
                  <a:pt x="900925" y="3485666"/>
                </a:lnTo>
                <a:lnTo>
                  <a:pt x="908622" y="3467936"/>
                </a:lnTo>
                <a:lnTo>
                  <a:pt x="916260" y="3450176"/>
                </a:lnTo>
                <a:lnTo>
                  <a:pt x="923841" y="3432385"/>
                </a:lnTo>
                <a:lnTo>
                  <a:pt x="931361" y="3414563"/>
                </a:lnTo>
                <a:lnTo>
                  <a:pt x="938822" y="3396710"/>
                </a:lnTo>
                <a:lnTo>
                  <a:pt x="946221" y="3378825"/>
                </a:lnTo>
                <a:lnTo>
                  <a:pt x="953559" y="3360907"/>
                </a:lnTo>
                <a:lnTo>
                  <a:pt x="960835" y="3342956"/>
                </a:lnTo>
                <a:lnTo>
                  <a:pt x="968048" y="3324971"/>
                </a:lnTo>
                <a:lnTo>
                  <a:pt x="975195" y="3306952"/>
                </a:lnTo>
                <a:lnTo>
                  <a:pt x="982280" y="3288898"/>
                </a:lnTo>
                <a:lnTo>
                  <a:pt x="989297" y="3270809"/>
                </a:lnTo>
                <a:lnTo>
                  <a:pt x="996250" y="3252684"/>
                </a:lnTo>
                <a:lnTo>
                  <a:pt x="1003136" y="3234522"/>
                </a:lnTo>
                <a:lnTo>
                  <a:pt x="1009953" y="3216324"/>
                </a:lnTo>
                <a:lnTo>
                  <a:pt x="1016702" y="3198088"/>
                </a:lnTo>
                <a:lnTo>
                  <a:pt x="1023381" y="3179814"/>
                </a:lnTo>
                <a:lnTo>
                  <a:pt x="1029991" y="3161502"/>
                </a:lnTo>
                <a:lnTo>
                  <a:pt x="1036530" y="3143151"/>
                </a:lnTo>
                <a:lnTo>
                  <a:pt x="1042998" y="3124759"/>
                </a:lnTo>
                <a:lnTo>
                  <a:pt x="1049393" y="3106328"/>
                </a:lnTo>
                <a:lnTo>
                  <a:pt x="1055715" y="3087856"/>
                </a:lnTo>
                <a:lnTo>
                  <a:pt x="1061964" y="3069343"/>
                </a:lnTo>
                <a:lnTo>
                  <a:pt x="1068138" y="3050788"/>
                </a:lnTo>
                <a:lnTo>
                  <a:pt x="1074237" y="3032191"/>
                </a:lnTo>
                <a:lnTo>
                  <a:pt x="1080260" y="3013551"/>
                </a:lnTo>
                <a:lnTo>
                  <a:pt x="1086206" y="2994867"/>
                </a:lnTo>
                <a:lnTo>
                  <a:pt x="1092075" y="2976140"/>
                </a:lnTo>
                <a:lnTo>
                  <a:pt x="1097865" y="2957368"/>
                </a:lnTo>
                <a:lnTo>
                  <a:pt x="1103577" y="2938551"/>
                </a:lnTo>
                <a:lnTo>
                  <a:pt x="1109208" y="2919688"/>
                </a:lnTo>
                <a:lnTo>
                  <a:pt x="1114759" y="2900780"/>
                </a:lnTo>
                <a:lnTo>
                  <a:pt x="1120228" y="2881825"/>
                </a:lnTo>
                <a:lnTo>
                  <a:pt x="1125617" y="2862822"/>
                </a:lnTo>
                <a:lnTo>
                  <a:pt x="1130921" y="2843773"/>
                </a:lnTo>
                <a:lnTo>
                  <a:pt x="1136143" y="2824674"/>
                </a:lnTo>
                <a:lnTo>
                  <a:pt x="1141280" y="2805527"/>
                </a:lnTo>
                <a:lnTo>
                  <a:pt x="1146332" y="2786331"/>
                </a:lnTo>
                <a:lnTo>
                  <a:pt x="1151298" y="2767085"/>
                </a:lnTo>
                <a:lnTo>
                  <a:pt x="1156178" y="2747788"/>
                </a:lnTo>
                <a:lnTo>
                  <a:pt x="1160971" y="2728441"/>
                </a:lnTo>
                <a:lnTo>
                  <a:pt x="1165675" y="2709042"/>
                </a:lnTo>
                <a:lnTo>
                  <a:pt x="1170290" y="2689591"/>
                </a:lnTo>
                <a:lnTo>
                  <a:pt x="1174816" y="2670087"/>
                </a:lnTo>
                <a:lnTo>
                  <a:pt x="1179252" y="2650531"/>
                </a:lnTo>
                <a:lnTo>
                  <a:pt x="1183597" y="2630921"/>
                </a:lnTo>
                <a:lnTo>
                  <a:pt x="1187850" y="2611257"/>
                </a:lnTo>
                <a:lnTo>
                  <a:pt x="1192010" y="2591538"/>
                </a:lnTo>
                <a:lnTo>
                  <a:pt x="1196077" y="2571764"/>
                </a:lnTo>
                <a:lnTo>
                  <a:pt x="1200049" y="2551934"/>
                </a:lnTo>
                <a:lnTo>
                  <a:pt x="1203927" y="2532048"/>
                </a:lnTo>
                <a:lnTo>
                  <a:pt x="1207710" y="2512105"/>
                </a:lnTo>
                <a:lnTo>
                  <a:pt x="1211395" y="2492104"/>
                </a:lnTo>
                <a:lnTo>
                  <a:pt x="1214985" y="2472046"/>
                </a:lnTo>
                <a:lnTo>
                  <a:pt x="1218476" y="2451929"/>
                </a:lnTo>
                <a:lnTo>
                  <a:pt x="1221868" y="2431753"/>
                </a:lnTo>
                <a:lnTo>
                  <a:pt x="1225161" y="2411518"/>
                </a:lnTo>
                <a:lnTo>
                  <a:pt x="1228353" y="2391223"/>
                </a:lnTo>
                <a:lnTo>
                  <a:pt x="1231446" y="2370867"/>
                </a:lnTo>
                <a:lnTo>
                  <a:pt x="1234436" y="2350449"/>
                </a:lnTo>
                <a:lnTo>
                  <a:pt x="1237324" y="2329971"/>
                </a:lnTo>
                <a:lnTo>
                  <a:pt x="1240109" y="2309430"/>
                </a:lnTo>
                <a:lnTo>
                  <a:pt x="1242790" y="2288826"/>
                </a:lnTo>
                <a:lnTo>
                  <a:pt x="1245366" y="2268159"/>
                </a:lnTo>
                <a:lnTo>
                  <a:pt x="1247837" y="2247428"/>
                </a:lnTo>
                <a:lnTo>
                  <a:pt x="1250202" y="2226633"/>
                </a:lnTo>
                <a:lnTo>
                  <a:pt x="1252460" y="2205773"/>
                </a:lnTo>
                <a:lnTo>
                  <a:pt x="1254610" y="2184847"/>
                </a:lnTo>
                <a:lnTo>
                  <a:pt x="1256651" y="2163856"/>
                </a:lnTo>
                <a:lnTo>
                  <a:pt x="1258584" y="2142798"/>
                </a:lnTo>
                <a:lnTo>
                  <a:pt x="1260407" y="2121673"/>
                </a:lnTo>
                <a:lnTo>
                  <a:pt x="1262119" y="2100480"/>
                </a:lnTo>
                <a:lnTo>
                  <a:pt x="1263719" y="2079219"/>
                </a:lnTo>
                <a:lnTo>
                  <a:pt x="1265207" y="2057890"/>
                </a:lnTo>
                <a:lnTo>
                  <a:pt x="1266583" y="2036492"/>
                </a:lnTo>
                <a:lnTo>
                  <a:pt x="1267845" y="2015023"/>
                </a:lnTo>
                <a:lnTo>
                  <a:pt x="1268992" y="1993484"/>
                </a:lnTo>
                <a:lnTo>
                  <a:pt x="1270024" y="1971875"/>
                </a:lnTo>
                <a:lnTo>
                  <a:pt x="1270940" y="1950194"/>
                </a:lnTo>
                <a:lnTo>
                  <a:pt x="1271740" y="1928441"/>
                </a:lnTo>
                <a:lnTo>
                  <a:pt x="1272422" y="1906616"/>
                </a:lnTo>
                <a:lnTo>
                  <a:pt x="1272986" y="1884718"/>
                </a:lnTo>
                <a:lnTo>
                  <a:pt x="1273430" y="1862747"/>
                </a:lnTo>
                <a:lnTo>
                  <a:pt x="1273755" y="1840700"/>
                </a:lnTo>
                <a:lnTo>
                  <a:pt x="1273961" y="1818581"/>
                </a:lnTo>
                <a:lnTo>
                  <a:pt x="1274005" y="1774114"/>
                </a:lnTo>
                <a:lnTo>
                  <a:pt x="1273844" y="1751767"/>
                </a:lnTo>
                <a:lnTo>
                  <a:pt x="1273558" y="1729342"/>
                </a:lnTo>
                <a:lnTo>
                  <a:pt x="1273150" y="1706841"/>
                </a:lnTo>
                <a:lnTo>
                  <a:pt x="1272616" y="1684263"/>
                </a:lnTo>
                <a:lnTo>
                  <a:pt x="1271956" y="1661605"/>
                </a:lnTo>
                <a:lnTo>
                  <a:pt x="1271170" y="1638868"/>
                </a:lnTo>
                <a:lnTo>
                  <a:pt x="1270256" y="1616053"/>
                </a:lnTo>
                <a:lnTo>
                  <a:pt x="1269215" y="1593157"/>
                </a:lnTo>
                <a:lnTo>
                  <a:pt x="1268044" y="1570181"/>
                </a:lnTo>
                <a:lnTo>
                  <a:pt x="1266744" y="1547124"/>
                </a:lnTo>
                <a:lnTo>
                  <a:pt x="1265314" y="1523985"/>
                </a:lnTo>
                <a:lnTo>
                  <a:pt x="1263753" y="1500764"/>
                </a:lnTo>
                <a:lnTo>
                  <a:pt x="1262060" y="1477461"/>
                </a:lnTo>
                <a:lnTo>
                  <a:pt x="1260234" y="1454074"/>
                </a:lnTo>
                <a:lnTo>
                  <a:pt x="1258276" y="1430604"/>
                </a:lnTo>
                <a:lnTo>
                  <a:pt x="1256182" y="1407049"/>
                </a:lnTo>
                <a:lnTo>
                  <a:pt x="1253955" y="1383410"/>
                </a:lnTo>
                <a:lnTo>
                  <a:pt x="1251592" y="1359685"/>
                </a:lnTo>
                <a:lnTo>
                  <a:pt x="1249092" y="1335873"/>
                </a:lnTo>
                <a:lnTo>
                  <a:pt x="1246456" y="1311977"/>
                </a:lnTo>
                <a:lnTo>
                  <a:pt x="1243681" y="1287992"/>
                </a:lnTo>
                <a:lnTo>
                  <a:pt x="1240769" y="1263921"/>
                </a:lnTo>
                <a:lnTo>
                  <a:pt x="1237716" y="1239761"/>
                </a:lnTo>
                <a:lnTo>
                  <a:pt x="1234524" y="1215513"/>
                </a:lnTo>
                <a:lnTo>
                  <a:pt x="1231190" y="1191176"/>
                </a:lnTo>
                <a:lnTo>
                  <a:pt x="1227715" y="1166749"/>
                </a:lnTo>
                <a:lnTo>
                  <a:pt x="1224099" y="1142232"/>
                </a:lnTo>
                <a:lnTo>
                  <a:pt x="1220339" y="1117624"/>
                </a:lnTo>
                <a:lnTo>
                  <a:pt x="1216434" y="1092925"/>
                </a:lnTo>
                <a:lnTo>
                  <a:pt x="1212386" y="1068134"/>
                </a:lnTo>
                <a:lnTo>
                  <a:pt x="1208192" y="1043251"/>
                </a:lnTo>
                <a:lnTo>
                  <a:pt x="1203852" y="1018274"/>
                </a:lnTo>
                <a:lnTo>
                  <a:pt x="1199365" y="993205"/>
                </a:lnTo>
                <a:lnTo>
                  <a:pt x="1194731" y="968042"/>
                </a:lnTo>
                <a:lnTo>
                  <a:pt x="1189948" y="942784"/>
                </a:lnTo>
                <a:lnTo>
                  <a:pt x="1185016" y="917431"/>
                </a:lnTo>
                <a:lnTo>
                  <a:pt x="1179934" y="891982"/>
                </a:lnTo>
                <a:lnTo>
                  <a:pt x="1174701" y="866438"/>
                </a:lnTo>
                <a:lnTo>
                  <a:pt x="1169317" y="840796"/>
                </a:lnTo>
                <a:lnTo>
                  <a:pt x="1163781" y="815058"/>
                </a:lnTo>
                <a:lnTo>
                  <a:pt x="1158092" y="789222"/>
                </a:lnTo>
                <a:lnTo>
                  <a:pt x="1152249" y="763287"/>
                </a:lnTo>
                <a:lnTo>
                  <a:pt x="1146253" y="737255"/>
                </a:lnTo>
                <a:lnTo>
                  <a:pt x="1140101" y="711122"/>
                </a:lnTo>
                <a:lnTo>
                  <a:pt x="1133793" y="684890"/>
                </a:lnTo>
                <a:lnTo>
                  <a:pt x="1127327" y="658557"/>
                </a:lnTo>
                <a:lnTo>
                  <a:pt x="1120705" y="632123"/>
                </a:lnTo>
                <a:lnTo>
                  <a:pt x="1113925" y="605589"/>
                </a:lnTo>
                <a:lnTo>
                  <a:pt x="1106986" y="578951"/>
                </a:lnTo>
                <a:lnTo>
                  <a:pt x="1099887" y="552212"/>
                </a:lnTo>
                <a:lnTo>
                  <a:pt x="1092628" y="525369"/>
                </a:lnTo>
                <a:lnTo>
                  <a:pt x="1085207" y="498423"/>
                </a:lnTo>
                <a:lnTo>
                  <a:pt x="1077624" y="471372"/>
                </a:lnTo>
                <a:lnTo>
                  <a:pt x="1069880" y="444217"/>
                </a:lnTo>
                <a:lnTo>
                  <a:pt x="1061971" y="416957"/>
                </a:lnTo>
                <a:lnTo>
                  <a:pt x="1053898" y="389591"/>
                </a:lnTo>
                <a:lnTo>
                  <a:pt x="1045660" y="362118"/>
                </a:lnTo>
                <a:lnTo>
                  <a:pt x="1037256" y="334538"/>
                </a:lnTo>
                <a:lnTo>
                  <a:pt x="1028686" y="306852"/>
                </a:lnTo>
                <a:lnTo>
                  <a:pt x="1019950" y="279057"/>
                </a:lnTo>
                <a:lnTo>
                  <a:pt x="1011045" y="251154"/>
                </a:lnTo>
                <a:lnTo>
                  <a:pt x="1001971" y="223142"/>
                </a:lnTo>
                <a:lnTo>
                  <a:pt x="992728" y="195020"/>
                </a:lnTo>
                <a:lnTo>
                  <a:pt x="983314" y="166788"/>
                </a:lnTo>
                <a:lnTo>
                  <a:pt x="973730" y="138446"/>
                </a:lnTo>
                <a:lnTo>
                  <a:pt x="963974" y="109992"/>
                </a:lnTo>
                <a:lnTo>
                  <a:pt x="954045" y="81427"/>
                </a:lnTo>
                <a:lnTo>
                  <a:pt x="943943" y="52750"/>
                </a:lnTo>
                <a:lnTo>
                  <a:pt x="933667" y="23959"/>
                </a:lnTo>
                <a:close/>
              </a:path>
            </a:pathLst>
          </a:custGeom>
          <a:solidFill>
            <a:schemeClr val="accent6"/>
          </a:solidFill>
          <a:ln>
            <a:noFill/>
          </a:ln>
        </p:spPr>
        <p:txBody>
          <a:bodyPr wrap="square">
            <a:noAutofit/>
          </a:bodyPr>
          <a:lstStyle>
            <a:lvl1pPr>
              <a:defRPr>
                <a:solidFill>
                  <a:schemeClr val="accent1"/>
                </a:solidFill>
              </a:defRPr>
            </a:lvl1pPr>
          </a:lstStyle>
          <a:p>
            <a:r>
              <a:rPr lang="en-GB"/>
              <a:t> </a:t>
            </a:r>
            <a:endParaRPr lang="en-GB" dirty="0"/>
          </a:p>
        </p:txBody>
      </p:sp>
      <p:sp>
        <p:nvSpPr>
          <p:cNvPr id="6" name="Text Placeholder 2">
            <a:extLst>
              <a:ext uri="{FF2B5EF4-FFF2-40B4-BE49-F238E27FC236}">
                <a16:creationId xmlns:a16="http://schemas.microsoft.com/office/drawing/2014/main" id="{472E4862-F26F-4BEA-9FEB-DFE15AA4E10A}"/>
              </a:ext>
            </a:extLst>
          </p:cNvPr>
          <p:cNvSpPr>
            <a:spLocks noGrp="1"/>
          </p:cNvSpPr>
          <p:nvPr>
            <p:ph type="body" sz="quarter" idx="15"/>
          </p:nvPr>
        </p:nvSpPr>
        <p:spPr>
          <a:xfrm>
            <a:off x="243000" y="1062001"/>
            <a:ext cx="1944179" cy="184666"/>
          </a:xfrm>
        </p:spPr>
        <p:txBody>
          <a:bodyPr/>
          <a:lstStyle>
            <a:lvl1pPr>
              <a:defRPr sz="1200" b="0">
                <a:solidFill>
                  <a:schemeClr val="tx1"/>
                </a:solidFill>
              </a:defRPr>
            </a:lvl1pPr>
            <a:lvl2pPr>
              <a:defRPr sz="1091"/>
            </a:lvl2pPr>
            <a:lvl3pPr marL="0" indent="0">
              <a:buNone/>
              <a:defRPr sz="1091"/>
            </a:lvl3pPr>
            <a:lvl4pPr>
              <a:defRPr sz="1091"/>
            </a:lvl4pPr>
            <a:lvl5pPr>
              <a:defRPr sz="1091"/>
            </a:lvl5pPr>
          </a:lstStyle>
          <a:p>
            <a:pPr lvl="0"/>
            <a:r>
              <a:rPr lang="en-GB" dirty="0"/>
              <a:t>Edit Master text styles</a:t>
            </a:r>
          </a:p>
        </p:txBody>
      </p:sp>
      <p:sp>
        <p:nvSpPr>
          <p:cNvPr id="10" name="Round Diagonal Corner Rectangle 4">
            <a:extLst>
              <a:ext uri="{FF2B5EF4-FFF2-40B4-BE49-F238E27FC236}">
                <a16:creationId xmlns:a16="http://schemas.microsoft.com/office/drawing/2014/main" id="{B1508920-DE1E-4600-ABEC-66488997A7F2}"/>
              </a:ext>
            </a:extLst>
          </p:cNvPr>
          <p:cNvSpPr/>
          <p:nvPr userDrawn="1"/>
        </p:nvSpPr>
        <p:spPr>
          <a:xfrm>
            <a:off x="7039270" y="-2228"/>
            <a:ext cx="1449258" cy="212400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27000" tIns="27000" rIns="27000" bIns="27000" rtlCol="0" anchor="t" anchorCtr="0">
            <a:spAutoFit/>
          </a:bodyPr>
          <a:lstStyle/>
          <a:p>
            <a:pPr>
              <a:spcAft>
                <a:spcPts val="77"/>
              </a:spcAft>
            </a:pPr>
            <a:r>
              <a:rPr lang="en-GB" sz="478" b="1" noProof="0" dirty="0">
                <a:solidFill>
                  <a:schemeClr val="bg1">
                    <a:lumMod val="50000"/>
                  </a:schemeClr>
                </a:solidFill>
              </a:rPr>
              <a:t>Image placeholders</a:t>
            </a:r>
          </a:p>
          <a:p>
            <a:pPr marL="0" lvl="1" indent="0">
              <a:spcAft>
                <a:spcPts val="74"/>
              </a:spcAft>
            </a:pPr>
            <a:r>
              <a:rPr lang="en-GB" sz="478"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74"/>
              </a:spcAft>
            </a:pPr>
            <a:r>
              <a:rPr lang="en-GB" sz="478" b="1" noProof="0" dirty="0">
                <a:solidFill>
                  <a:schemeClr val="bg1">
                    <a:lumMod val="50000"/>
                  </a:schemeClr>
                </a:solidFill>
              </a:rPr>
              <a:t>Change image</a:t>
            </a:r>
          </a:p>
          <a:p>
            <a:pPr marL="43838" lvl="2" indent="-43838">
              <a:spcAft>
                <a:spcPts val="74"/>
              </a:spcAft>
              <a:buFont typeface="Arial" panose="020B0604020202020204" pitchFamily="34" charset="0"/>
              <a:buChar char="•"/>
            </a:pPr>
            <a:r>
              <a:rPr lang="en-GB" sz="478" noProof="0" dirty="0">
                <a:solidFill>
                  <a:schemeClr val="bg1">
                    <a:lumMod val="50000"/>
                  </a:schemeClr>
                </a:solidFill>
              </a:rPr>
              <a:t>Click on the image</a:t>
            </a:r>
          </a:p>
          <a:p>
            <a:pPr marL="43838" lvl="2" indent="-43838">
              <a:spcAft>
                <a:spcPts val="74"/>
              </a:spcAft>
              <a:buFont typeface="Arial" panose="020B0604020202020204" pitchFamily="34" charset="0"/>
              <a:buChar char="•"/>
            </a:pPr>
            <a:r>
              <a:rPr lang="en-GB" sz="478" noProof="0" dirty="0">
                <a:solidFill>
                  <a:schemeClr val="bg1">
                    <a:lumMod val="50000"/>
                  </a:schemeClr>
                </a:solidFill>
              </a:rPr>
              <a:t>Select ‘delete’</a:t>
            </a:r>
          </a:p>
          <a:p>
            <a:pPr marL="43838" lvl="2" indent="-43838">
              <a:spcAft>
                <a:spcPts val="74"/>
              </a:spcAft>
              <a:buFont typeface="Arial" panose="020B0604020202020204" pitchFamily="34" charset="0"/>
              <a:buChar char="•"/>
            </a:pPr>
            <a:r>
              <a:rPr lang="en-GB" sz="478" noProof="0" dirty="0">
                <a:solidFill>
                  <a:schemeClr val="bg1">
                    <a:lumMod val="50000"/>
                  </a:schemeClr>
                </a:solidFill>
              </a:rPr>
              <a:t>Go to the Image Library</a:t>
            </a:r>
          </a:p>
          <a:p>
            <a:pPr marL="43838" lvl="2" indent="-43838">
              <a:spcAft>
                <a:spcPts val="74"/>
              </a:spcAft>
              <a:buFont typeface="Arial" panose="020B0604020202020204" pitchFamily="34" charset="0"/>
              <a:buChar char="•"/>
            </a:pPr>
            <a:r>
              <a:rPr lang="en-GB" sz="478" noProof="0" dirty="0">
                <a:solidFill>
                  <a:schemeClr val="bg1">
                    <a:lumMod val="50000"/>
                  </a:schemeClr>
                </a:solidFill>
              </a:rPr>
              <a:t>Select image and ‘insert’</a:t>
            </a:r>
          </a:p>
          <a:p>
            <a:pPr marL="0" lvl="2" indent="0">
              <a:spcAft>
                <a:spcPts val="74"/>
              </a:spcAft>
              <a:buFontTx/>
              <a:buNone/>
            </a:pPr>
            <a:r>
              <a:rPr lang="en-GB" sz="478" noProof="0" dirty="0">
                <a:solidFill>
                  <a:schemeClr val="bg1">
                    <a:lumMod val="50000"/>
                  </a:schemeClr>
                </a:solidFill>
              </a:rPr>
              <a:t>When you have reset the slide the image may need readjusting</a:t>
            </a:r>
          </a:p>
          <a:p>
            <a:pPr marL="0" lvl="1" indent="0">
              <a:spcAft>
                <a:spcPts val="74"/>
              </a:spcAft>
            </a:pPr>
            <a:r>
              <a:rPr lang="en-GB" sz="478" b="1" noProof="0" dirty="0">
                <a:solidFill>
                  <a:schemeClr val="bg1">
                    <a:lumMod val="50000"/>
                  </a:schemeClr>
                </a:solidFill>
              </a:rPr>
              <a:t>Insert image</a:t>
            </a:r>
          </a:p>
          <a:p>
            <a:pPr marL="0" lvl="1" indent="0">
              <a:spcAft>
                <a:spcPts val="74"/>
              </a:spcAft>
            </a:pPr>
            <a:r>
              <a:rPr lang="en-GB" sz="478" noProof="0" dirty="0">
                <a:solidFill>
                  <a:schemeClr val="bg1">
                    <a:lumMod val="50000"/>
                  </a:schemeClr>
                </a:solidFill>
              </a:rPr>
              <a:t>To insert an image click on the ‘picture placeholder icon’, navigate to the file and insert.</a:t>
            </a:r>
          </a:p>
          <a:p>
            <a:pPr>
              <a:spcAft>
                <a:spcPts val="74"/>
              </a:spcAft>
            </a:pPr>
            <a:r>
              <a:rPr lang="en-GB" sz="478" b="1" noProof="0" dirty="0">
                <a:solidFill>
                  <a:schemeClr val="bg1">
                    <a:lumMod val="50000"/>
                  </a:schemeClr>
                </a:solidFill>
              </a:rPr>
              <a:t>Crop image</a:t>
            </a:r>
          </a:p>
          <a:p>
            <a:pPr marL="0" lvl="1" indent="0">
              <a:spcAft>
                <a:spcPts val="74"/>
              </a:spcAft>
            </a:pPr>
            <a:r>
              <a:rPr lang="en-GB" sz="478" noProof="0" dirty="0">
                <a:solidFill>
                  <a:schemeClr val="bg1">
                    <a:lumMod val="50000"/>
                  </a:schemeClr>
                </a:solidFill>
              </a:rPr>
              <a:t>When the image is inserted it may not automatically show the part of the image you want. To change what is shown:</a:t>
            </a:r>
          </a:p>
          <a:p>
            <a:pPr marL="43838" lvl="2" indent="-43838">
              <a:spcAft>
                <a:spcPts val="74"/>
              </a:spcAft>
              <a:buFont typeface="Arial" panose="020B0604020202020204" pitchFamily="34" charset="0"/>
              <a:buChar char="•"/>
            </a:pPr>
            <a:r>
              <a:rPr lang="en-GB" sz="478" noProof="0" dirty="0">
                <a:solidFill>
                  <a:schemeClr val="bg1">
                    <a:lumMod val="50000"/>
                  </a:schemeClr>
                </a:solidFill>
              </a:rPr>
              <a:t>Select the image</a:t>
            </a:r>
          </a:p>
          <a:p>
            <a:pPr marL="43838" lvl="2" indent="-43838">
              <a:spcAft>
                <a:spcPts val="74"/>
              </a:spcAft>
              <a:buFont typeface="Arial" panose="020B0604020202020204" pitchFamily="34" charset="0"/>
              <a:buChar char="•"/>
            </a:pPr>
            <a:r>
              <a:rPr lang="en-GB" sz="478" noProof="0" dirty="0">
                <a:solidFill>
                  <a:schemeClr val="bg1">
                    <a:lumMod val="50000"/>
                  </a:schemeClr>
                </a:solidFill>
              </a:rPr>
              <a:t>Go to ‘Format’ tab</a:t>
            </a:r>
          </a:p>
          <a:p>
            <a:pPr marL="43838" lvl="2" indent="-43838">
              <a:spcAft>
                <a:spcPts val="74"/>
              </a:spcAft>
              <a:buFont typeface="Arial" panose="020B0604020202020204" pitchFamily="34" charset="0"/>
              <a:buChar char="•"/>
            </a:pPr>
            <a:r>
              <a:rPr lang="en-GB" sz="478" noProof="0" dirty="0">
                <a:solidFill>
                  <a:schemeClr val="bg1">
                    <a:lumMod val="50000"/>
                  </a:schemeClr>
                </a:solidFill>
              </a:rPr>
              <a:t>Select ‘Crop’</a:t>
            </a:r>
          </a:p>
          <a:p>
            <a:pPr marL="0" indent="0">
              <a:spcAft>
                <a:spcPts val="77"/>
              </a:spcAft>
              <a:buFont typeface="Arial" pitchFamily="34" charset="0"/>
              <a:buNone/>
            </a:pPr>
            <a:r>
              <a:rPr lang="en-GB" sz="478" b="1" noProof="0" dirty="0">
                <a:solidFill>
                  <a:schemeClr val="bg1">
                    <a:lumMod val="50000"/>
                  </a:schemeClr>
                </a:solidFill>
              </a:rPr>
              <a:t>Image library</a:t>
            </a:r>
          </a:p>
          <a:p>
            <a:pPr marL="0" indent="0" algn="l" defTabSz="178193" rtl="0" fontAlgn="base">
              <a:spcBef>
                <a:spcPct val="0"/>
              </a:spcBef>
              <a:spcAft>
                <a:spcPts val="77"/>
              </a:spcAft>
              <a:buFont typeface="Arial" pitchFamily="34" charset="0"/>
              <a:buNone/>
            </a:pPr>
            <a:r>
              <a:rPr lang="en-GB" sz="478" kern="1200" noProof="0" dirty="0">
                <a:solidFill>
                  <a:schemeClr val="bg1">
                    <a:lumMod val="50000"/>
                  </a:schemeClr>
                </a:solidFill>
                <a:latin typeface="+mn-lt"/>
                <a:ea typeface="+mn-ea"/>
                <a:cs typeface="+mn-cs"/>
              </a:rPr>
              <a:t>To access the image library, please log into</a:t>
            </a:r>
          </a:p>
          <a:p>
            <a:pPr marL="0" indent="0" algn="l" defTabSz="178193" rtl="0" fontAlgn="base">
              <a:spcBef>
                <a:spcPct val="0"/>
              </a:spcBef>
              <a:spcAft>
                <a:spcPts val="77"/>
              </a:spcAft>
              <a:buFont typeface="Arial" pitchFamily="34" charset="0"/>
              <a:buNone/>
            </a:pPr>
            <a:endParaRPr lang="en-GB" sz="478" kern="1200" noProof="0" dirty="0">
              <a:solidFill>
                <a:schemeClr val="bg1">
                  <a:lumMod val="50000"/>
                </a:schemeClr>
              </a:solidFill>
              <a:latin typeface="+mn-lt"/>
              <a:ea typeface="+mn-ea"/>
              <a:cs typeface="+mn-cs"/>
            </a:endParaRPr>
          </a:p>
          <a:p>
            <a:pPr>
              <a:spcAft>
                <a:spcPts val="77"/>
              </a:spcAft>
            </a:pPr>
            <a:endParaRPr lang="en-GB" sz="478" kern="1200" noProof="0" dirty="0">
              <a:solidFill>
                <a:schemeClr val="bg1">
                  <a:lumMod val="50000"/>
                </a:schemeClr>
              </a:solidFill>
              <a:latin typeface="+mn-lt"/>
              <a:ea typeface="+mn-ea"/>
              <a:cs typeface="+mn-cs"/>
            </a:endParaRPr>
          </a:p>
        </p:txBody>
      </p:sp>
      <p:sp>
        <p:nvSpPr>
          <p:cNvPr id="12" name="Rectangle 11">
            <a:hlinkClick r:id="rId2"/>
            <a:extLst>
              <a:ext uri="{FF2B5EF4-FFF2-40B4-BE49-F238E27FC236}">
                <a16:creationId xmlns:a16="http://schemas.microsoft.com/office/drawing/2014/main" id="{5CCFFF65-EF68-45FF-A126-7B581810B374}"/>
              </a:ext>
            </a:extLst>
          </p:cNvPr>
          <p:cNvSpPr/>
          <p:nvPr userDrawn="1"/>
        </p:nvSpPr>
        <p:spPr>
          <a:xfrm>
            <a:off x="7064412" y="2557965"/>
            <a:ext cx="1314065" cy="73546"/>
          </a:xfrm>
          <a:prstGeom prst="rect">
            <a:avLst/>
          </a:prstGeom>
          <a:noFill/>
        </p:spPr>
        <p:txBody>
          <a:bodyPr wrap="square" lIns="0" tIns="0" rIns="0" bIns="0" rtlCol="0" anchor="ctr">
            <a:spAutoFit/>
          </a:bodyPr>
          <a:lstStyle/>
          <a:p>
            <a:r>
              <a:rPr lang="en-GB" sz="478" dirty="0">
                <a:cs typeface="Arial" panose="020B0604020202020204" pitchFamily="34" charset="0"/>
              </a:rPr>
              <a:t>https://nationalgrid.onbrandcloud.com/login/</a:t>
            </a:r>
          </a:p>
        </p:txBody>
      </p:sp>
      <p:pic>
        <p:nvPicPr>
          <p:cNvPr id="8" name="Picture 7">
            <a:extLst>
              <a:ext uri="{FF2B5EF4-FFF2-40B4-BE49-F238E27FC236}">
                <a16:creationId xmlns:a16="http://schemas.microsoft.com/office/drawing/2014/main" id="{A4694E5B-8288-4F85-9F48-AF84A3810CE6}"/>
              </a:ext>
            </a:extLst>
          </p:cNvPr>
          <p:cNvPicPr>
            <a:picLocks noChangeAspect="1"/>
          </p:cNvPicPr>
          <p:nvPr userDrawn="1"/>
        </p:nvPicPr>
        <p:blipFill>
          <a:blip r:embed="rId3"/>
          <a:stretch>
            <a:fillRect/>
          </a:stretch>
        </p:blipFill>
        <p:spPr>
          <a:xfrm>
            <a:off x="5605438" y="4678326"/>
            <a:ext cx="1009224" cy="201018"/>
          </a:xfrm>
          <a:prstGeom prst="rect">
            <a:avLst/>
          </a:prstGeom>
        </p:spPr>
      </p:pic>
      <p:sp>
        <p:nvSpPr>
          <p:cNvPr id="3" name="Title 2">
            <a:extLst>
              <a:ext uri="{FF2B5EF4-FFF2-40B4-BE49-F238E27FC236}">
                <a16:creationId xmlns:a16="http://schemas.microsoft.com/office/drawing/2014/main" id="{3E108CA2-B250-42BE-9D56-C09CE2724843}"/>
              </a:ext>
            </a:extLst>
          </p:cNvPr>
          <p:cNvSpPr>
            <a:spLocks noGrp="1"/>
          </p:cNvSpPr>
          <p:nvPr>
            <p:ph type="title"/>
          </p:nvPr>
        </p:nvSpPr>
        <p:spPr>
          <a:xfrm>
            <a:off x="242663" y="330855"/>
            <a:ext cx="1944516" cy="295466"/>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395955746"/>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ey message lef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D12C801-FC11-48AC-8978-A00405224E0D}"/>
              </a:ext>
            </a:extLst>
          </p:cNvPr>
          <p:cNvSpPr>
            <a:spLocks noGrp="1"/>
          </p:cNvSpPr>
          <p:nvPr>
            <p:ph type="pic" sz="quarter" idx="18" hasCustomPrompt="1"/>
          </p:nvPr>
        </p:nvSpPr>
        <p:spPr>
          <a:xfrm>
            <a:off x="1268760" y="0"/>
            <a:ext cx="5589240" cy="5142778"/>
          </a:xfrm>
          <a:custGeom>
            <a:avLst/>
            <a:gdLst>
              <a:gd name="connsiteX0" fmla="*/ 925004 w 5589240"/>
              <a:gd name="connsiteY0" fmla="*/ 0 h 5142778"/>
              <a:gd name="connsiteX1" fmla="*/ 1584176 w 5589240"/>
              <a:gd name="connsiteY1" fmla="*/ 0 h 5142778"/>
              <a:gd name="connsiteX2" fmla="*/ 1763212 w 5589240"/>
              <a:gd name="connsiteY2" fmla="*/ 0 h 5142778"/>
              <a:gd name="connsiteX3" fmla="*/ 5589240 w 5589240"/>
              <a:gd name="connsiteY3" fmla="*/ 0 h 5142778"/>
              <a:gd name="connsiteX4" fmla="*/ 5589240 w 5589240"/>
              <a:gd name="connsiteY4" fmla="*/ 4345781 h 5142778"/>
              <a:gd name="connsiteX5" fmla="*/ 5589238 w 5589240"/>
              <a:gd name="connsiteY5" fmla="*/ 4345781 h 5142778"/>
              <a:gd name="connsiteX6" fmla="*/ 5589238 w 5589240"/>
              <a:gd name="connsiteY6" fmla="*/ 4344165 h 5142778"/>
              <a:gd name="connsiteX7" fmla="*/ 5540450 w 5589240"/>
              <a:gd name="connsiteY7" fmla="*/ 4326824 h 5142778"/>
              <a:gd name="connsiteX8" fmla="*/ 5492379 w 5589240"/>
              <a:gd name="connsiteY8" fmla="*/ 4310591 h 5142778"/>
              <a:gd name="connsiteX9" fmla="*/ 5445012 w 5589240"/>
              <a:gd name="connsiteY9" fmla="*/ 4295447 h 5142778"/>
              <a:gd name="connsiteX10" fmla="*/ 5398338 w 5589240"/>
              <a:gd name="connsiteY10" fmla="*/ 4281374 h 5142778"/>
              <a:gd name="connsiteX11" fmla="*/ 5352340 w 5589240"/>
              <a:gd name="connsiteY11" fmla="*/ 4268353 h 5142778"/>
              <a:gd name="connsiteX12" fmla="*/ 5307008 w 5589240"/>
              <a:gd name="connsiteY12" fmla="*/ 4256365 h 5142778"/>
              <a:gd name="connsiteX13" fmla="*/ 5262327 w 5589240"/>
              <a:gd name="connsiteY13" fmla="*/ 4245394 h 5142778"/>
              <a:gd name="connsiteX14" fmla="*/ 5218286 w 5589240"/>
              <a:gd name="connsiteY14" fmla="*/ 4235421 h 5142778"/>
              <a:gd name="connsiteX15" fmla="*/ 5174871 w 5589240"/>
              <a:gd name="connsiteY15" fmla="*/ 4226427 h 5142778"/>
              <a:gd name="connsiteX16" fmla="*/ 5132068 w 5589240"/>
              <a:gd name="connsiteY16" fmla="*/ 4218394 h 5142778"/>
              <a:gd name="connsiteX17" fmla="*/ 5089864 w 5589240"/>
              <a:gd name="connsiteY17" fmla="*/ 4211304 h 5142778"/>
              <a:gd name="connsiteX18" fmla="*/ 5048250 w 5589240"/>
              <a:gd name="connsiteY18" fmla="*/ 4205138 h 5142778"/>
              <a:gd name="connsiteX19" fmla="*/ 5027658 w 5589240"/>
              <a:gd name="connsiteY19" fmla="*/ 4202397 h 5142778"/>
              <a:gd name="connsiteX20" fmla="*/ 5007207 w 5589240"/>
              <a:gd name="connsiteY20" fmla="*/ 4199880 h 5142778"/>
              <a:gd name="connsiteX21" fmla="*/ 4986898 w 5589240"/>
              <a:gd name="connsiteY21" fmla="*/ 4197584 h 5142778"/>
              <a:gd name="connsiteX22" fmla="*/ 4966726 w 5589240"/>
              <a:gd name="connsiteY22" fmla="*/ 4195509 h 5142778"/>
              <a:gd name="connsiteX23" fmla="*/ 4946692 w 5589240"/>
              <a:gd name="connsiteY23" fmla="*/ 4193650 h 5142778"/>
              <a:gd name="connsiteX24" fmla="*/ 4926792 w 5589240"/>
              <a:gd name="connsiteY24" fmla="*/ 4192007 h 5142778"/>
              <a:gd name="connsiteX25" fmla="*/ 4907028 w 5589240"/>
              <a:gd name="connsiteY25" fmla="*/ 4190577 h 5142778"/>
              <a:gd name="connsiteX26" fmla="*/ 4887393 w 5589240"/>
              <a:gd name="connsiteY26" fmla="*/ 4189358 h 5142778"/>
              <a:gd name="connsiteX27" fmla="*/ 4867891 w 5589240"/>
              <a:gd name="connsiteY27" fmla="*/ 4188346 h 5142778"/>
              <a:gd name="connsiteX28" fmla="*/ 4848516 w 5589240"/>
              <a:gd name="connsiteY28" fmla="*/ 4187541 h 5142778"/>
              <a:gd name="connsiteX29" fmla="*/ 4829270 w 5589240"/>
              <a:gd name="connsiteY29" fmla="*/ 4186940 h 5142778"/>
              <a:gd name="connsiteX30" fmla="*/ 4810148 w 5589240"/>
              <a:gd name="connsiteY30" fmla="*/ 4186540 h 5142778"/>
              <a:gd name="connsiteX31" fmla="*/ 4791151 w 5589240"/>
              <a:gd name="connsiteY31" fmla="*/ 4186339 h 5142778"/>
              <a:gd name="connsiteX32" fmla="*/ 4772275 w 5589240"/>
              <a:gd name="connsiteY32" fmla="*/ 4186336 h 5142778"/>
              <a:gd name="connsiteX33" fmla="*/ 4753521 w 5589240"/>
              <a:gd name="connsiteY33" fmla="*/ 4186526 h 5142778"/>
              <a:gd name="connsiteX34" fmla="*/ 4734884 w 5589240"/>
              <a:gd name="connsiteY34" fmla="*/ 4186909 h 5142778"/>
              <a:gd name="connsiteX35" fmla="*/ 4716367 w 5589240"/>
              <a:gd name="connsiteY35" fmla="*/ 4187483 h 5142778"/>
              <a:gd name="connsiteX36" fmla="*/ 4697964 w 5589240"/>
              <a:gd name="connsiteY36" fmla="*/ 4188243 h 5142778"/>
              <a:gd name="connsiteX37" fmla="*/ 4679676 w 5589240"/>
              <a:gd name="connsiteY37" fmla="*/ 4189190 h 5142778"/>
              <a:gd name="connsiteX38" fmla="*/ 4661500 w 5589240"/>
              <a:gd name="connsiteY38" fmla="*/ 4190320 h 5142778"/>
              <a:gd name="connsiteX39" fmla="*/ 4643435 w 5589240"/>
              <a:gd name="connsiteY39" fmla="*/ 4191630 h 5142778"/>
              <a:gd name="connsiteX40" fmla="*/ 4625479 w 5589240"/>
              <a:gd name="connsiteY40" fmla="*/ 4193119 h 5142778"/>
              <a:gd name="connsiteX41" fmla="*/ 4607631 w 5589240"/>
              <a:gd name="connsiteY41" fmla="*/ 4194785 h 5142778"/>
              <a:gd name="connsiteX42" fmla="*/ 4589889 w 5589240"/>
              <a:gd name="connsiteY42" fmla="*/ 4196625 h 5142778"/>
              <a:gd name="connsiteX43" fmla="*/ 4572251 w 5589240"/>
              <a:gd name="connsiteY43" fmla="*/ 4198636 h 5142778"/>
              <a:gd name="connsiteX44" fmla="*/ 4554716 w 5589240"/>
              <a:gd name="connsiteY44" fmla="*/ 4200817 h 5142778"/>
              <a:gd name="connsiteX45" fmla="*/ 4537282 w 5589240"/>
              <a:gd name="connsiteY45" fmla="*/ 4203166 h 5142778"/>
              <a:gd name="connsiteX46" fmla="*/ 4519948 w 5589240"/>
              <a:gd name="connsiteY46" fmla="*/ 4205679 h 5142778"/>
              <a:gd name="connsiteX47" fmla="*/ 4502712 w 5589240"/>
              <a:gd name="connsiteY47" fmla="*/ 4208355 h 5142778"/>
              <a:gd name="connsiteX48" fmla="*/ 4485571 w 5589240"/>
              <a:gd name="connsiteY48" fmla="*/ 4211191 h 5142778"/>
              <a:gd name="connsiteX49" fmla="*/ 4451572 w 5589240"/>
              <a:gd name="connsiteY49" fmla="*/ 4217335 h 5142778"/>
              <a:gd name="connsiteX50" fmla="*/ 4417939 w 5589240"/>
              <a:gd name="connsiteY50" fmla="*/ 4224094 h 5142778"/>
              <a:gd name="connsiteX51" fmla="*/ 4368146 w 5589240"/>
              <a:gd name="connsiteY51" fmla="*/ 4235344 h 5142778"/>
              <a:gd name="connsiteX52" fmla="*/ 4335369 w 5589240"/>
              <a:gd name="connsiteY52" fmla="*/ 4243558 h 5142778"/>
              <a:gd name="connsiteX53" fmla="*/ 4302911 w 5589240"/>
              <a:gd name="connsiteY53" fmla="*/ 4252322 h 5142778"/>
              <a:gd name="connsiteX54" fmla="*/ 4270761 w 5589240"/>
              <a:gd name="connsiteY54" fmla="*/ 4261618 h 5142778"/>
              <a:gd name="connsiteX55" fmla="*/ 4238903 w 5589240"/>
              <a:gd name="connsiteY55" fmla="*/ 4271428 h 5142778"/>
              <a:gd name="connsiteX56" fmla="*/ 4207327 w 5589240"/>
              <a:gd name="connsiteY56" fmla="*/ 4281734 h 5142778"/>
              <a:gd name="connsiteX57" fmla="*/ 4176018 w 5589240"/>
              <a:gd name="connsiteY57" fmla="*/ 4292517 h 5142778"/>
              <a:gd name="connsiteX58" fmla="*/ 4144964 w 5589240"/>
              <a:gd name="connsiteY58" fmla="*/ 4303758 h 5142778"/>
              <a:gd name="connsiteX59" fmla="*/ 4114151 w 5589240"/>
              <a:gd name="connsiteY59" fmla="*/ 4315440 h 5142778"/>
              <a:gd name="connsiteX60" fmla="*/ 4083566 w 5589240"/>
              <a:gd name="connsiteY60" fmla="*/ 4327545 h 5142778"/>
              <a:gd name="connsiteX61" fmla="*/ 4053198 w 5589240"/>
              <a:gd name="connsiteY61" fmla="*/ 4340054 h 5142778"/>
              <a:gd name="connsiteX62" fmla="*/ 4023031 w 5589240"/>
              <a:gd name="connsiteY62" fmla="*/ 4352948 h 5142778"/>
              <a:gd name="connsiteX63" fmla="*/ 3993054 w 5589240"/>
              <a:gd name="connsiteY63" fmla="*/ 4366210 h 5142778"/>
              <a:gd name="connsiteX64" fmla="*/ 3963254 w 5589240"/>
              <a:gd name="connsiteY64" fmla="*/ 4379822 h 5142778"/>
              <a:gd name="connsiteX65" fmla="*/ 3918855 w 5589240"/>
              <a:gd name="connsiteY65" fmla="*/ 4400854 h 5142778"/>
              <a:gd name="connsiteX66" fmla="*/ 3874780 w 5589240"/>
              <a:gd name="connsiteY66" fmla="*/ 4422570 h 5142778"/>
              <a:gd name="connsiteX67" fmla="*/ 3830984 w 5589240"/>
              <a:gd name="connsiteY67" fmla="*/ 4444908 h 5142778"/>
              <a:gd name="connsiteX68" fmla="*/ 3787424 w 5589240"/>
              <a:gd name="connsiteY68" fmla="*/ 4467805 h 5142778"/>
              <a:gd name="connsiteX69" fmla="*/ 3729634 w 5589240"/>
              <a:gd name="connsiteY69" fmla="*/ 4499099 h 5142778"/>
              <a:gd name="connsiteX70" fmla="*/ 3643361 w 5589240"/>
              <a:gd name="connsiteY70" fmla="*/ 4547383 h 5142778"/>
              <a:gd name="connsiteX71" fmla="*/ 3427694 w 5589240"/>
              <a:gd name="connsiteY71" fmla="*/ 4672140 h 5142778"/>
              <a:gd name="connsiteX72" fmla="*/ 3267070 w 5589240"/>
              <a:gd name="connsiteY72" fmla="*/ 4763822 h 5142778"/>
              <a:gd name="connsiteX73" fmla="*/ 3192696 w 5589240"/>
              <a:gd name="connsiteY73" fmla="*/ 4804607 h 5142778"/>
              <a:gd name="connsiteX74" fmla="*/ 3132387 w 5589240"/>
              <a:gd name="connsiteY74" fmla="*/ 4836560 h 5142778"/>
              <a:gd name="connsiteX75" fmla="*/ 3086616 w 5589240"/>
              <a:gd name="connsiteY75" fmla="*/ 4860036 h 5142778"/>
              <a:gd name="connsiteX76" fmla="*/ 3040332 w 5589240"/>
              <a:gd name="connsiteY76" fmla="*/ 4883024 h 5142778"/>
              <a:gd name="connsiteX77" fmla="*/ 2993492 w 5589240"/>
              <a:gd name="connsiteY77" fmla="*/ 4905462 h 5142778"/>
              <a:gd name="connsiteX78" fmla="*/ 2946052 w 5589240"/>
              <a:gd name="connsiteY78" fmla="*/ 4927290 h 5142778"/>
              <a:gd name="connsiteX79" fmla="*/ 2914070 w 5589240"/>
              <a:gd name="connsiteY79" fmla="*/ 4941472 h 5142778"/>
              <a:gd name="connsiteX80" fmla="*/ 2881789 w 5589240"/>
              <a:gd name="connsiteY80" fmla="*/ 4955337 h 5142778"/>
              <a:gd name="connsiteX81" fmla="*/ 2849196 w 5589240"/>
              <a:gd name="connsiteY81" fmla="*/ 4968866 h 5142778"/>
              <a:gd name="connsiteX82" fmla="*/ 2816278 w 5589240"/>
              <a:gd name="connsiteY82" fmla="*/ 4982041 h 5142778"/>
              <a:gd name="connsiteX83" fmla="*/ 2783021 w 5589240"/>
              <a:gd name="connsiteY83" fmla="*/ 4994845 h 5142778"/>
              <a:gd name="connsiteX84" fmla="*/ 2749413 w 5589240"/>
              <a:gd name="connsiteY84" fmla="*/ 5007258 h 5142778"/>
              <a:gd name="connsiteX85" fmla="*/ 2715440 w 5589240"/>
              <a:gd name="connsiteY85" fmla="*/ 5019263 h 5142778"/>
              <a:gd name="connsiteX86" fmla="*/ 2681090 w 5589240"/>
              <a:gd name="connsiteY86" fmla="*/ 5030841 h 5142778"/>
              <a:gd name="connsiteX87" fmla="*/ 2646349 w 5589240"/>
              <a:gd name="connsiteY87" fmla="*/ 5041974 h 5142778"/>
              <a:gd name="connsiteX88" fmla="*/ 2611205 w 5589240"/>
              <a:gd name="connsiteY88" fmla="*/ 5052643 h 5142778"/>
              <a:gd name="connsiteX89" fmla="*/ 2575645 w 5589240"/>
              <a:gd name="connsiteY89" fmla="*/ 5062831 h 5142778"/>
              <a:gd name="connsiteX90" fmla="*/ 2539655 w 5589240"/>
              <a:gd name="connsiteY90" fmla="*/ 5072519 h 5142778"/>
              <a:gd name="connsiteX91" fmla="*/ 2503222 w 5589240"/>
              <a:gd name="connsiteY91" fmla="*/ 5081689 h 5142778"/>
              <a:gd name="connsiteX92" fmla="*/ 2466334 w 5589240"/>
              <a:gd name="connsiteY92" fmla="*/ 5090323 h 5142778"/>
              <a:gd name="connsiteX93" fmla="*/ 2428977 w 5589240"/>
              <a:gd name="connsiteY93" fmla="*/ 5098402 h 5142778"/>
              <a:gd name="connsiteX94" fmla="*/ 2391138 w 5589240"/>
              <a:gd name="connsiteY94" fmla="*/ 5105908 h 5142778"/>
              <a:gd name="connsiteX95" fmla="*/ 2352805 w 5589240"/>
              <a:gd name="connsiteY95" fmla="*/ 5112824 h 5142778"/>
              <a:gd name="connsiteX96" fmla="*/ 2313964 w 5589240"/>
              <a:gd name="connsiteY96" fmla="*/ 5119129 h 5142778"/>
              <a:gd name="connsiteX97" fmla="*/ 2274602 w 5589240"/>
              <a:gd name="connsiteY97" fmla="*/ 5124807 h 5142778"/>
              <a:gd name="connsiteX98" fmla="*/ 2234707 w 5589240"/>
              <a:gd name="connsiteY98" fmla="*/ 5129839 h 5142778"/>
              <a:gd name="connsiteX99" fmla="*/ 2194264 w 5589240"/>
              <a:gd name="connsiteY99" fmla="*/ 5134207 h 5142778"/>
              <a:gd name="connsiteX100" fmla="*/ 2153262 w 5589240"/>
              <a:gd name="connsiteY100" fmla="*/ 5137893 h 5142778"/>
              <a:gd name="connsiteX101" fmla="*/ 2111687 w 5589240"/>
              <a:gd name="connsiteY101" fmla="*/ 5140877 h 5142778"/>
              <a:gd name="connsiteX102" fmla="*/ 2076318 w 5589240"/>
              <a:gd name="connsiteY102" fmla="*/ 5142778 h 5142778"/>
              <a:gd name="connsiteX103" fmla="*/ 1763212 w 5589240"/>
              <a:gd name="connsiteY103" fmla="*/ 5142778 h 5142778"/>
              <a:gd name="connsiteX104" fmla="*/ 1584176 w 5589240"/>
              <a:gd name="connsiteY104" fmla="*/ 5142778 h 5142778"/>
              <a:gd name="connsiteX105" fmla="*/ 0 w 5589240"/>
              <a:gd name="connsiteY105" fmla="*/ 5142778 h 5142778"/>
              <a:gd name="connsiteX106" fmla="*/ 36355 w 5589240"/>
              <a:gd name="connsiteY106" fmla="*/ 5078128 h 5142778"/>
              <a:gd name="connsiteX107" fmla="*/ 85405 w 5589240"/>
              <a:gd name="connsiteY107" fmla="*/ 4991843 h 5142778"/>
              <a:gd name="connsiteX108" fmla="*/ 164324 w 5589240"/>
              <a:gd name="connsiteY108" fmla="*/ 4854690 h 5142778"/>
              <a:gd name="connsiteX109" fmla="*/ 381230 w 5589240"/>
              <a:gd name="connsiteY109" fmla="*/ 4481186 h 5142778"/>
              <a:gd name="connsiteX110" fmla="*/ 439596 w 5589240"/>
              <a:gd name="connsiteY110" fmla="*/ 4379712 h 5142778"/>
              <a:gd name="connsiteX111" fmla="*/ 478157 w 5589240"/>
              <a:gd name="connsiteY111" fmla="*/ 4312042 h 5142778"/>
              <a:gd name="connsiteX112" fmla="*/ 516383 w 5589240"/>
              <a:gd name="connsiteY112" fmla="*/ 4244314 h 5142778"/>
              <a:gd name="connsiteX113" fmla="*/ 544803 w 5589240"/>
              <a:gd name="connsiteY113" fmla="*/ 4193459 h 5142778"/>
              <a:gd name="connsiteX114" fmla="*/ 572987 w 5589240"/>
              <a:gd name="connsiteY114" fmla="*/ 4142538 h 5142778"/>
              <a:gd name="connsiteX115" fmla="*/ 591636 w 5589240"/>
              <a:gd name="connsiteY115" fmla="*/ 4108547 h 5142778"/>
              <a:gd name="connsiteX116" fmla="*/ 610163 w 5589240"/>
              <a:gd name="connsiteY116" fmla="*/ 4074516 h 5142778"/>
              <a:gd name="connsiteX117" fmla="*/ 628565 w 5589240"/>
              <a:gd name="connsiteY117" fmla="*/ 4040440 h 5142778"/>
              <a:gd name="connsiteX118" fmla="*/ 646835 w 5589240"/>
              <a:gd name="connsiteY118" fmla="*/ 4006315 h 5142778"/>
              <a:gd name="connsiteX119" fmla="*/ 664966 w 5589240"/>
              <a:gd name="connsiteY119" fmla="*/ 3972137 h 5142778"/>
              <a:gd name="connsiteX120" fmla="*/ 682954 w 5589240"/>
              <a:gd name="connsiteY120" fmla="*/ 3937902 h 5142778"/>
              <a:gd name="connsiteX121" fmla="*/ 691892 w 5589240"/>
              <a:gd name="connsiteY121" fmla="*/ 3920762 h 5142778"/>
              <a:gd name="connsiteX122" fmla="*/ 700791 w 5589240"/>
              <a:gd name="connsiteY122" fmla="*/ 3903606 h 5142778"/>
              <a:gd name="connsiteX123" fmla="*/ 709652 w 5589240"/>
              <a:gd name="connsiteY123" fmla="*/ 3886433 h 5142778"/>
              <a:gd name="connsiteX124" fmla="*/ 718472 w 5589240"/>
              <a:gd name="connsiteY124" fmla="*/ 3869243 h 5142778"/>
              <a:gd name="connsiteX125" fmla="*/ 727252 w 5589240"/>
              <a:gd name="connsiteY125" fmla="*/ 3852035 h 5142778"/>
              <a:gd name="connsiteX126" fmla="*/ 735991 w 5589240"/>
              <a:gd name="connsiteY126" fmla="*/ 3834810 h 5142778"/>
              <a:gd name="connsiteX127" fmla="*/ 744687 w 5589240"/>
              <a:gd name="connsiteY127" fmla="*/ 3817565 h 5142778"/>
              <a:gd name="connsiteX128" fmla="*/ 753341 w 5589240"/>
              <a:gd name="connsiteY128" fmla="*/ 3800302 h 5142778"/>
              <a:gd name="connsiteX129" fmla="*/ 761951 w 5589240"/>
              <a:gd name="connsiteY129" fmla="*/ 3783019 h 5142778"/>
              <a:gd name="connsiteX130" fmla="*/ 770517 w 5589240"/>
              <a:gd name="connsiteY130" fmla="*/ 3765715 h 5142778"/>
              <a:gd name="connsiteX131" fmla="*/ 779038 w 5589240"/>
              <a:gd name="connsiteY131" fmla="*/ 3748391 h 5142778"/>
              <a:gd name="connsiteX132" fmla="*/ 787512 w 5589240"/>
              <a:gd name="connsiteY132" fmla="*/ 3731046 h 5142778"/>
              <a:gd name="connsiteX133" fmla="*/ 795941 w 5589240"/>
              <a:gd name="connsiteY133" fmla="*/ 3713678 h 5142778"/>
              <a:gd name="connsiteX134" fmla="*/ 804322 w 5589240"/>
              <a:gd name="connsiteY134" fmla="*/ 3696288 h 5142778"/>
              <a:gd name="connsiteX135" fmla="*/ 812655 w 5589240"/>
              <a:gd name="connsiteY135" fmla="*/ 3678875 h 5142778"/>
              <a:gd name="connsiteX136" fmla="*/ 820938 w 5589240"/>
              <a:gd name="connsiteY136" fmla="*/ 3661439 h 5142778"/>
              <a:gd name="connsiteX137" fmla="*/ 829172 w 5589240"/>
              <a:gd name="connsiteY137" fmla="*/ 3643979 h 5142778"/>
              <a:gd name="connsiteX138" fmla="*/ 837357 w 5589240"/>
              <a:gd name="connsiteY138" fmla="*/ 3626494 h 5142778"/>
              <a:gd name="connsiteX139" fmla="*/ 845490 w 5589240"/>
              <a:gd name="connsiteY139" fmla="*/ 3608984 h 5142778"/>
              <a:gd name="connsiteX140" fmla="*/ 853571 w 5589240"/>
              <a:gd name="connsiteY140" fmla="*/ 3591449 h 5142778"/>
              <a:gd name="connsiteX141" fmla="*/ 861599 w 5589240"/>
              <a:gd name="connsiteY141" fmla="*/ 3573886 h 5142778"/>
              <a:gd name="connsiteX142" fmla="*/ 869574 w 5589240"/>
              <a:gd name="connsiteY142" fmla="*/ 3556298 h 5142778"/>
              <a:gd name="connsiteX143" fmla="*/ 877495 w 5589240"/>
              <a:gd name="connsiteY143" fmla="*/ 3538682 h 5142778"/>
              <a:gd name="connsiteX144" fmla="*/ 885361 w 5589240"/>
              <a:gd name="connsiteY144" fmla="*/ 3521039 h 5142778"/>
              <a:gd name="connsiteX145" fmla="*/ 893171 w 5589240"/>
              <a:gd name="connsiteY145" fmla="*/ 3503367 h 5142778"/>
              <a:gd name="connsiteX146" fmla="*/ 900925 w 5589240"/>
              <a:gd name="connsiteY146" fmla="*/ 3485666 h 5142778"/>
              <a:gd name="connsiteX147" fmla="*/ 908622 w 5589240"/>
              <a:gd name="connsiteY147" fmla="*/ 3467936 h 5142778"/>
              <a:gd name="connsiteX148" fmla="*/ 916260 w 5589240"/>
              <a:gd name="connsiteY148" fmla="*/ 3450176 h 5142778"/>
              <a:gd name="connsiteX149" fmla="*/ 923841 w 5589240"/>
              <a:gd name="connsiteY149" fmla="*/ 3432385 h 5142778"/>
              <a:gd name="connsiteX150" fmla="*/ 931361 w 5589240"/>
              <a:gd name="connsiteY150" fmla="*/ 3414563 h 5142778"/>
              <a:gd name="connsiteX151" fmla="*/ 938822 w 5589240"/>
              <a:gd name="connsiteY151" fmla="*/ 3396710 h 5142778"/>
              <a:gd name="connsiteX152" fmla="*/ 946221 w 5589240"/>
              <a:gd name="connsiteY152" fmla="*/ 3378825 h 5142778"/>
              <a:gd name="connsiteX153" fmla="*/ 953559 w 5589240"/>
              <a:gd name="connsiteY153" fmla="*/ 3360907 h 5142778"/>
              <a:gd name="connsiteX154" fmla="*/ 960835 w 5589240"/>
              <a:gd name="connsiteY154" fmla="*/ 3342956 h 5142778"/>
              <a:gd name="connsiteX155" fmla="*/ 968048 w 5589240"/>
              <a:gd name="connsiteY155" fmla="*/ 3324971 h 5142778"/>
              <a:gd name="connsiteX156" fmla="*/ 975195 w 5589240"/>
              <a:gd name="connsiteY156" fmla="*/ 3306952 h 5142778"/>
              <a:gd name="connsiteX157" fmla="*/ 982280 w 5589240"/>
              <a:gd name="connsiteY157" fmla="*/ 3288898 h 5142778"/>
              <a:gd name="connsiteX158" fmla="*/ 989297 w 5589240"/>
              <a:gd name="connsiteY158" fmla="*/ 3270809 h 5142778"/>
              <a:gd name="connsiteX159" fmla="*/ 996250 w 5589240"/>
              <a:gd name="connsiteY159" fmla="*/ 3252684 h 5142778"/>
              <a:gd name="connsiteX160" fmla="*/ 1003136 w 5589240"/>
              <a:gd name="connsiteY160" fmla="*/ 3234522 h 5142778"/>
              <a:gd name="connsiteX161" fmla="*/ 1009953 w 5589240"/>
              <a:gd name="connsiteY161" fmla="*/ 3216324 h 5142778"/>
              <a:gd name="connsiteX162" fmla="*/ 1016702 w 5589240"/>
              <a:gd name="connsiteY162" fmla="*/ 3198088 h 5142778"/>
              <a:gd name="connsiteX163" fmla="*/ 1023381 w 5589240"/>
              <a:gd name="connsiteY163" fmla="*/ 3179814 h 5142778"/>
              <a:gd name="connsiteX164" fmla="*/ 1029991 w 5589240"/>
              <a:gd name="connsiteY164" fmla="*/ 3161502 h 5142778"/>
              <a:gd name="connsiteX165" fmla="*/ 1036530 w 5589240"/>
              <a:gd name="connsiteY165" fmla="*/ 3143151 h 5142778"/>
              <a:gd name="connsiteX166" fmla="*/ 1042998 w 5589240"/>
              <a:gd name="connsiteY166" fmla="*/ 3124759 h 5142778"/>
              <a:gd name="connsiteX167" fmla="*/ 1049393 w 5589240"/>
              <a:gd name="connsiteY167" fmla="*/ 3106328 h 5142778"/>
              <a:gd name="connsiteX168" fmla="*/ 1055715 w 5589240"/>
              <a:gd name="connsiteY168" fmla="*/ 3087856 h 5142778"/>
              <a:gd name="connsiteX169" fmla="*/ 1061964 w 5589240"/>
              <a:gd name="connsiteY169" fmla="*/ 3069343 h 5142778"/>
              <a:gd name="connsiteX170" fmla="*/ 1068138 w 5589240"/>
              <a:gd name="connsiteY170" fmla="*/ 3050788 h 5142778"/>
              <a:gd name="connsiteX171" fmla="*/ 1074237 w 5589240"/>
              <a:gd name="connsiteY171" fmla="*/ 3032191 h 5142778"/>
              <a:gd name="connsiteX172" fmla="*/ 1080260 w 5589240"/>
              <a:gd name="connsiteY172" fmla="*/ 3013551 h 5142778"/>
              <a:gd name="connsiteX173" fmla="*/ 1086206 w 5589240"/>
              <a:gd name="connsiteY173" fmla="*/ 2994867 h 5142778"/>
              <a:gd name="connsiteX174" fmla="*/ 1092075 w 5589240"/>
              <a:gd name="connsiteY174" fmla="*/ 2976140 h 5142778"/>
              <a:gd name="connsiteX175" fmla="*/ 1097865 w 5589240"/>
              <a:gd name="connsiteY175" fmla="*/ 2957368 h 5142778"/>
              <a:gd name="connsiteX176" fmla="*/ 1103577 w 5589240"/>
              <a:gd name="connsiteY176" fmla="*/ 2938551 h 5142778"/>
              <a:gd name="connsiteX177" fmla="*/ 1109208 w 5589240"/>
              <a:gd name="connsiteY177" fmla="*/ 2919688 h 5142778"/>
              <a:gd name="connsiteX178" fmla="*/ 1114759 w 5589240"/>
              <a:gd name="connsiteY178" fmla="*/ 2900780 h 5142778"/>
              <a:gd name="connsiteX179" fmla="*/ 1120228 w 5589240"/>
              <a:gd name="connsiteY179" fmla="*/ 2881825 h 5142778"/>
              <a:gd name="connsiteX180" fmla="*/ 1125617 w 5589240"/>
              <a:gd name="connsiteY180" fmla="*/ 2862822 h 5142778"/>
              <a:gd name="connsiteX181" fmla="*/ 1130921 w 5589240"/>
              <a:gd name="connsiteY181" fmla="*/ 2843773 h 5142778"/>
              <a:gd name="connsiteX182" fmla="*/ 1136143 w 5589240"/>
              <a:gd name="connsiteY182" fmla="*/ 2824674 h 5142778"/>
              <a:gd name="connsiteX183" fmla="*/ 1141280 w 5589240"/>
              <a:gd name="connsiteY183" fmla="*/ 2805527 h 5142778"/>
              <a:gd name="connsiteX184" fmla="*/ 1146332 w 5589240"/>
              <a:gd name="connsiteY184" fmla="*/ 2786331 h 5142778"/>
              <a:gd name="connsiteX185" fmla="*/ 1151298 w 5589240"/>
              <a:gd name="connsiteY185" fmla="*/ 2767085 h 5142778"/>
              <a:gd name="connsiteX186" fmla="*/ 1156178 w 5589240"/>
              <a:gd name="connsiteY186" fmla="*/ 2747788 h 5142778"/>
              <a:gd name="connsiteX187" fmla="*/ 1160971 w 5589240"/>
              <a:gd name="connsiteY187" fmla="*/ 2728441 h 5142778"/>
              <a:gd name="connsiteX188" fmla="*/ 1165675 w 5589240"/>
              <a:gd name="connsiteY188" fmla="*/ 2709042 h 5142778"/>
              <a:gd name="connsiteX189" fmla="*/ 1170290 w 5589240"/>
              <a:gd name="connsiteY189" fmla="*/ 2689591 h 5142778"/>
              <a:gd name="connsiteX190" fmla="*/ 1174816 w 5589240"/>
              <a:gd name="connsiteY190" fmla="*/ 2670087 h 5142778"/>
              <a:gd name="connsiteX191" fmla="*/ 1179252 w 5589240"/>
              <a:gd name="connsiteY191" fmla="*/ 2650531 h 5142778"/>
              <a:gd name="connsiteX192" fmla="*/ 1183597 w 5589240"/>
              <a:gd name="connsiteY192" fmla="*/ 2630921 h 5142778"/>
              <a:gd name="connsiteX193" fmla="*/ 1187850 w 5589240"/>
              <a:gd name="connsiteY193" fmla="*/ 2611257 h 5142778"/>
              <a:gd name="connsiteX194" fmla="*/ 1192010 w 5589240"/>
              <a:gd name="connsiteY194" fmla="*/ 2591538 h 5142778"/>
              <a:gd name="connsiteX195" fmla="*/ 1196077 w 5589240"/>
              <a:gd name="connsiteY195" fmla="*/ 2571764 h 5142778"/>
              <a:gd name="connsiteX196" fmla="*/ 1200049 w 5589240"/>
              <a:gd name="connsiteY196" fmla="*/ 2551934 h 5142778"/>
              <a:gd name="connsiteX197" fmla="*/ 1203927 w 5589240"/>
              <a:gd name="connsiteY197" fmla="*/ 2532048 h 5142778"/>
              <a:gd name="connsiteX198" fmla="*/ 1207710 w 5589240"/>
              <a:gd name="connsiteY198" fmla="*/ 2512105 h 5142778"/>
              <a:gd name="connsiteX199" fmla="*/ 1211395 w 5589240"/>
              <a:gd name="connsiteY199" fmla="*/ 2492104 h 5142778"/>
              <a:gd name="connsiteX200" fmla="*/ 1214985 w 5589240"/>
              <a:gd name="connsiteY200" fmla="*/ 2472046 h 5142778"/>
              <a:gd name="connsiteX201" fmla="*/ 1218476 w 5589240"/>
              <a:gd name="connsiteY201" fmla="*/ 2451929 h 5142778"/>
              <a:gd name="connsiteX202" fmla="*/ 1221868 w 5589240"/>
              <a:gd name="connsiteY202" fmla="*/ 2431753 h 5142778"/>
              <a:gd name="connsiteX203" fmla="*/ 1225161 w 5589240"/>
              <a:gd name="connsiteY203" fmla="*/ 2411518 h 5142778"/>
              <a:gd name="connsiteX204" fmla="*/ 1228353 w 5589240"/>
              <a:gd name="connsiteY204" fmla="*/ 2391223 h 5142778"/>
              <a:gd name="connsiteX205" fmla="*/ 1231446 w 5589240"/>
              <a:gd name="connsiteY205" fmla="*/ 2370867 h 5142778"/>
              <a:gd name="connsiteX206" fmla="*/ 1234436 w 5589240"/>
              <a:gd name="connsiteY206" fmla="*/ 2350449 h 5142778"/>
              <a:gd name="connsiteX207" fmla="*/ 1237324 w 5589240"/>
              <a:gd name="connsiteY207" fmla="*/ 2329971 h 5142778"/>
              <a:gd name="connsiteX208" fmla="*/ 1240109 w 5589240"/>
              <a:gd name="connsiteY208" fmla="*/ 2309430 h 5142778"/>
              <a:gd name="connsiteX209" fmla="*/ 1242790 w 5589240"/>
              <a:gd name="connsiteY209" fmla="*/ 2288826 h 5142778"/>
              <a:gd name="connsiteX210" fmla="*/ 1245366 w 5589240"/>
              <a:gd name="connsiteY210" fmla="*/ 2268159 h 5142778"/>
              <a:gd name="connsiteX211" fmla="*/ 1247837 w 5589240"/>
              <a:gd name="connsiteY211" fmla="*/ 2247428 h 5142778"/>
              <a:gd name="connsiteX212" fmla="*/ 1250202 w 5589240"/>
              <a:gd name="connsiteY212" fmla="*/ 2226633 h 5142778"/>
              <a:gd name="connsiteX213" fmla="*/ 1252460 w 5589240"/>
              <a:gd name="connsiteY213" fmla="*/ 2205773 h 5142778"/>
              <a:gd name="connsiteX214" fmla="*/ 1254610 w 5589240"/>
              <a:gd name="connsiteY214" fmla="*/ 2184847 h 5142778"/>
              <a:gd name="connsiteX215" fmla="*/ 1256651 w 5589240"/>
              <a:gd name="connsiteY215" fmla="*/ 2163856 h 5142778"/>
              <a:gd name="connsiteX216" fmla="*/ 1258584 w 5589240"/>
              <a:gd name="connsiteY216" fmla="*/ 2142798 h 5142778"/>
              <a:gd name="connsiteX217" fmla="*/ 1260407 w 5589240"/>
              <a:gd name="connsiteY217" fmla="*/ 2121673 h 5142778"/>
              <a:gd name="connsiteX218" fmla="*/ 1262119 w 5589240"/>
              <a:gd name="connsiteY218" fmla="*/ 2100480 h 5142778"/>
              <a:gd name="connsiteX219" fmla="*/ 1263719 w 5589240"/>
              <a:gd name="connsiteY219" fmla="*/ 2079219 h 5142778"/>
              <a:gd name="connsiteX220" fmla="*/ 1265207 w 5589240"/>
              <a:gd name="connsiteY220" fmla="*/ 2057890 h 5142778"/>
              <a:gd name="connsiteX221" fmla="*/ 1266583 w 5589240"/>
              <a:gd name="connsiteY221" fmla="*/ 2036492 h 5142778"/>
              <a:gd name="connsiteX222" fmla="*/ 1267845 w 5589240"/>
              <a:gd name="connsiteY222" fmla="*/ 2015023 h 5142778"/>
              <a:gd name="connsiteX223" fmla="*/ 1268992 w 5589240"/>
              <a:gd name="connsiteY223" fmla="*/ 1993484 h 5142778"/>
              <a:gd name="connsiteX224" fmla="*/ 1270024 w 5589240"/>
              <a:gd name="connsiteY224" fmla="*/ 1971875 h 5142778"/>
              <a:gd name="connsiteX225" fmla="*/ 1270940 w 5589240"/>
              <a:gd name="connsiteY225" fmla="*/ 1950194 h 5142778"/>
              <a:gd name="connsiteX226" fmla="*/ 1271740 w 5589240"/>
              <a:gd name="connsiteY226" fmla="*/ 1928441 h 5142778"/>
              <a:gd name="connsiteX227" fmla="*/ 1272422 w 5589240"/>
              <a:gd name="connsiteY227" fmla="*/ 1906616 h 5142778"/>
              <a:gd name="connsiteX228" fmla="*/ 1272986 w 5589240"/>
              <a:gd name="connsiteY228" fmla="*/ 1884718 h 5142778"/>
              <a:gd name="connsiteX229" fmla="*/ 1273430 w 5589240"/>
              <a:gd name="connsiteY229" fmla="*/ 1862747 h 5142778"/>
              <a:gd name="connsiteX230" fmla="*/ 1273755 w 5589240"/>
              <a:gd name="connsiteY230" fmla="*/ 1840700 h 5142778"/>
              <a:gd name="connsiteX231" fmla="*/ 1273961 w 5589240"/>
              <a:gd name="connsiteY231" fmla="*/ 1818581 h 5142778"/>
              <a:gd name="connsiteX232" fmla="*/ 1274005 w 5589240"/>
              <a:gd name="connsiteY232" fmla="*/ 1774114 h 5142778"/>
              <a:gd name="connsiteX233" fmla="*/ 1273844 w 5589240"/>
              <a:gd name="connsiteY233" fmla="*/ 1751767 h 5142778"/>
              <a:gd name="connsiteX234" fmla="*/ 1273558 w 5589240"/>
              <a:gd name="connsiteY234" fmla="*/ 1729342 h 5142778"/>
              <a:gd name="connsiteX235" fmla="*/ 1273150 w 5589240"/>
              <a:gd name="connsiteY235" fmla="*/ 1706841 h 5142778"/>
              <a:gd name="connsiteX236" fmla="*/ 1272616 w 5589240"/>
              <a:gd name="connsiteY236" fmla="*/ 1684263 h 5142778"/>
              <a:gd name="connsiteX237" fmla="*/ 1271956 w 5589240"/>
              <a:gd name="connsiteY237" fmla="*/ 1661605 h 5142778"/>
              <a:gd name="connsiteX238" fmla="*/ 1271170 w 5589240"/>
              <a:gd name="connsiteY238" fmla="*/ 1638868 h 5142778"/>
              <a:gd name="connsiteX239" fmla="*/ 1270256 w 5589240"/>
              <a:gd name="connsiteY239" fmla="*/ 1616053 h 5142778"/>
              <a:gd name="connsiteX240" fmla="*/ 1269215 w 5589240"/>
              <a:gd name="connsiteY240" fmla="*/ 1593157 h 5142778"/>
              <a:gd name="connsiteX241" fmla="*/ 1268044 w 5589240"/>
              <a:gd name="connsiteY241" fmla="*/ 1570181 h 5142778"/>
              <a:gd name="connsiteX242" fmla="*/ 1266744 w 5589240"/>
              <a:gd name="connsiteY242" fmla="*/ 1547124 h 5142778"/>
              <a:gd name="connsiteX243" fmla="*/ 1265314 w 5589240"/>
              <a:gd name="connsiteY243" fmla="*/ 1523985 h 5142778"/>
              <a:gd name="connsiteX244" fmla="*/ 1263753 w 5589240"/>
              <a:gd name="connsiteY244" fmla="*/ 1500764 h 5142778"/>
              <a:gd name="connsiteX245" fmla="*/ 1262060 w 5589240"/>
              <a:gd name="connsiteY245" fmla="*/ 1477461 h 5142778"/>
              <a:gd name="connsiteX246" fmla="*/ 1260234 w 5589240"/>
              <a:gd name="connsiteY246" fmla="*/ 1454074 h 5142778"/>
              <a:gd name="connsiteX247" fmla="*/ 1258276 w 5589240"/>
              <a:gd name="connsiteY247" fmla="*/ 1430604 h 5142778"/>
              <a:gd name="connsiteX248" fmla="*/ 1256182 w 5589240"/>
              <a:gd name="connsiteY248" fmla="*/ 1407049 h 5142778"/>
              <a:gd name="connsiteX249" fmla="*/ 1253955 w 5589240"/>
              <a:gd name="connsiteY249" fmla="*/ 1383410 h 5142778"/>
              <a:gd name="connsiteX250" fmla="*/ 1251592 w 5589240"/>
              <a:gd name="connsiteY250" fmla="*/ 1359685 h 5142778"/>
              <a:gd name="connsiteX251" fmla="*/ 1249092 w 5589240"/>
              <a:gd name="connsiteY251" fmla="*/ 1335873 h 5142778"/>
              <a:gd name="connsiteX252" fmla="*/ 1246456 w 5589240"/>
              <a:gd name="connsiteY252" fmla="*/ 1311977 h 5142778"/>
              <a:gd name="connsiteX253" fmla="*/ 1243681 w 5589240"/>
              <a:gd name="connsiteY253" fmla="*/ 1287992 h 5142778"/>
              <a:gd name="connsiteX254" fmla="*/ 1240769 w 5589240"/>
              <a:gd name="connsiteY254" fmla="*/ 1263921 h 5142778"/>
              <a:gd name="connsiteX255" fmla="*/ 1237716 w 5589240"/>
              <a:gd name="connsiteY255" fmla="*/ 1239761 h 5142778"/>
              <a:gd name="connsiteX256" fmla="*/ 1234524 w 5589240"/>
              <a:gd name="connsiteY256" fmla="*/ 1215513 h 5142778"/>
              <a:gd name="connsiteX257" fmla="*/ 1231190 w 5589240"/>
              <a:gd name="connsiteY257" fmla="*/ 1191176 h 5142778"/>
              <a:gd name="connsiteX258" fmla="*/ 1227715 w 5589240"/>
              <a:gd name="connsiteY258" fmla="*/ 1166749 h 5142778"/>
              <a:gd name="connsiteX259" fmla="*/ 1224099 w 5589240"/>
              <a:gd name="connsiteY259" fmla="*/ 1142232 h 5142778"/>
              <a:gd name="connsiteX260" fmla="*/ 1220339 w 5589240"/>
              <a:gd name="connsiteY260" fmla="*/ 1117624 h 5142778"/>
              <a:gd name="connsiteX261" fmla="*/ 1216434 w 5589240"/>
              <a:gd name="connsiteY261" fmla="*/ 1092925 h 5142778"/>
              <a:gd name="connsiteX262" fmla="*/ 1212386 w 5589240"/>
              <a:gd name="connsiteY262" fmla="*/ 1068134 h 5142778"/>
              <a:gd name="connsiteX263" fmla="*/ 1208192 w 5589240"/>
              <a:gd name="connsiteY263" fmla="*/ 1043251 h 5142778"/>
              <a:gd name="connsiteX264" fmla="*/ 1203852 w 5589240"/>
              <a:gd name="connsiteY264" fmla="*/ 1018274 h 5142778"/>
              <a:gd name="connsiteX265" fmla="*/ 1199365 w 5589240"/>
              <a:gd name="connsiteY265" fmla="*/ 993205 h 5142778"/>
              <a:gd name="connsiteX266" fmla="*/ 1194731 w 5589240"/>
              <a:gd name="connsiteY266" fmla="*/ 968042 h 5142778"/>
              <a:gd name="connsiteX267" fmla="*/ 1189948 w 5589240"/>
              <a:gd name="connsiteY267" fmla="*/ 942784 h 5142778"/>
              <a:gd name="connsiteX268" fmla="*/ 1185016 w 5589240"/>
              <a:gd name="connsiteY268" fmla="*/ 917431 h 5142778"/>
              <a:gd name="connsiteX269" fmla="*/ 1179934 w 5589240"/>
              <a:gd name="connsiteY269" fmla="*/ 891982 h 5142778"/>
              <a:gd name="connsiteX270" fmla="*/ 1174701 w 5589240"/>
              <a:gd name="connsiteY270" fmla="*/ 866438 h 5142778"/>
              <a:gd name="connsiteX271" fmla="*/ 1169317 w 5589240"/>
              <a:gd name="connsiteY271" fmla="*/ 840796 h 5142778"/>
              <a:gd name="connsiteX272" fmla="*/ 1163781 w 5589240"/>
              <a:gd name="connsiteY272" fmla="*/ 815058 h 5142778"/>
              <a:gd name="connsiteX273" fmla="*/ 1158092 w 5589240"/>
              <a:gd name="connsiteY273" fmla="*/ 789222 h 5142778"/>
              <a:gd name="connsiteX274" fmla="*/ 1152249 w 5589240"/>
              <a:gd name="connsiteY274" fmla="*/ 763287 h 5142778"/>
              <a:gd name="connsiteX275" fmla="*/ 1146253 w 5589240"/>
              <a:gd name="connsiteY275" fmla="*/ 737255 h 5142778"/>
              <a:gd name="connsiteX276" fmla="*/ 1140101 w 5589240"/>
              <a:gd name="connsiteY276" fmla="*/ 711122 h 5142778"/>
              <a:gd name="connsiteX277" fmla="*/ 1133793 w 5589240"/>
              <a:gd name="connsiteY277" fmla="*/ 684890 h 5142778"/>
              <a:gd name="connsiteX278" fmla="*/ 1127327 w 5589240"/>
              <a:gd name="connsiteY278" fmla="*/ 658557 h 5142778"/>
              <a:gd name="connsiteX279" fmla="*/ 1120705 w 5589240"/>
              <a:gd name="connsiteY279" fmla="*/ 632123 h 5142778"/>
              <a:gd name="connsiteX280" fmla="*/ 1113925 w 5589240"/>
              <a:gd name="connsiteY280" fmla="*/ 605589 h 5142778"/>
              <a:gd name="connsiteX281" fmla="*/ 1106986 w 5589240"/>
              <a:gd name="connsiteY281" fmla="*/ 578951 h 5142778"/>
              <a:gd name="connsiteX282" fmla="*/ 1099887 w 5589240"/>
              <a:gd name="connsiteY282" fmla="*/ 552212 h 5142778"/>
              <a:gd name="connsiteX283" fmla="*/ 1092628 w 5589240"/>
              <a:gd name="connsiteY283" fmla="*/ 525369 h 5142778"/>
              <a:gd name="connsiteX284" fmla="*/ 1085207 w 5589240"/>
              <a:gd name="connsiteY284" fmla="*/ 498423 h 5142778"/>
              <a:gd name="connsiteX285" fmla="*/ 1077624 w 5589240"/>
              <a:gd name="connsiteY285" fmla="*/ 471372 h 5142778"/>
              <a:gd name="connsiteX286" fmla="*/ 1069880 w 5589240"/>
              <a:gd name="connsiteY286" fmla="*/ 444217 h 5142778"/>
              <a:gd name="connsiteX287" fmla="*/ 1061971 w 5589240"/>
              <a:gd name="connsiteY287" fmla="*/ 416957 h 5142778"/>
              <a:gd name="connsiteX288" fmla="*/ 1053898 w 5589240"/>
              <a:gd name="connsiteY288" fmla="*/ 389591 h 5142778"/>
              <a:gd name="connsiteX289" fmla="*/ 1045660 w 5589240"/>
              <a:gd name="connsiteY289" fmla="*/ 362118 h 5142778"/>
              <a:gd name="connsiteX290" fmla="*/ 1037256 w 5589240"/>
              <a:gd name="connsiteY290" fmla="*/ 334538 h 5142778"/>
              <a:gd name="connsiteX291" fmla="*/ 1028686 w 5589240"/>
              <a:gd name="connsiteY291" fmla="*/ 306852 h 5142778"/>
              <a:gd name="connsiteX292" fmla="*/ 1019950 w 5589240"/>
              <a:gd name="connsiteY292" fmla="*/ 279057 h 5142778"/>
              <a:gd name="connsiteX293" fmla="*/ 1011045 w 5589240"/>
              <a:gd name="connsiteY293" fmla="*/ 251154 h 5142778"/>
              <a:gd name="connsiteX294" fmla="*/ 1001971 w 5589240"/>
              <a:gd name="connsiteY294" fmla="*/ 223142 h 5142778"/>
              <a:gd name="connsiteX295" fmla="*/ 992728 w 5589240"/>
              <a:gd name="connsiteY295" fmla="*/ 195020 h 5142778"/>
              <a:gd name="connsiteX296" fmla="*/ 983314 w 5589240"/>
              <a:gd name="connsiteY296" fmla="*/ 166788 h 5142778"/>
              <a:gd name="connsiteX297" fmla="*/ 973730 w 5589240"/>
              <a:gd name="connsiteY297" fmla="*/ 138446 h 5142778"/>
              <a:gd name="connsiteX298" fmla="*/ 963974 w 5589240"/>
              <a:gd name="connsiteY298" fmla="*/ 109992 h 5142778"/>
              <a:gd name="connsiteX299" fmla="*/ 954045 w 5589240"/>
              <a:gd name="connsiteY299" fmla="*/ 81427 h 5142778"/>
              <a:gd name="connsiteX300" fmla="*/ 943943 w 5589240"/>
              <a:gd name="connsiteY300" fmla="*/ 52750 h 5142778"/>
              <a:gd name="connsiteX301" fmla="*/ 933667 w 5589240"/>
              <a:gd name="connsiteY301" fmla="*/ 23959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589240" h="5142778">
                <a:moveTo>
                  <a:pt x="925004" y="0"/>
                </a:moveTo>
                <a:lnTo>
                  <a:pt x="1584176" y="0"/>
                </a:lnTo>
                <a:lnTo>
                  <a:pt x="1763212" y="0"/>
                </a:lnTo>
                <a:lnTo>
                  <a:pt x="5589240" y="0"/>
                </a:lnTo>
                <a:lnTo>
                  <a:pt x="5589240" y="4345781"/>
                </a:lnTo>
                <a:lnTo>
                  <a:pt x="5589238" y="4345781"/>
                </a:lnTo>
                <a:lnTo>
                  <a:pt x="5589238" y="4344165"/>
                </a:lnTo>
                <a:lnTo>
                  <a:pt x="5540450" y="4326824"/>
                </a:lnTo>
                <a:lnTo>
                  <a:pt x="5492379" y="4310591"/>
                </a:lnTo>
                <a:lnTo>
                  <a:pt x="5445012" y="4295447"/>
                </a:lnTo>
                <a:lnTo>
                  <a:pt x="5398338" y="4281374"/>
                </a:lnTo>
                <a:lnTo>
                  <a:pt x="5352340" y="4268353"/>
                </a:lnTo>
                <a:lnTo>
                  <a:pt x="5307008" y="4256365"/>
                </a:lnTo>
                <a:lnTo>
                  <a:pt x="5262327" y="4245394"/>
                </a:lnTo>
                <a:lnTo>
                  <a:pt x="5218286" y="4235421"/>
                </a:lnTo>
                <a:lnTo>
                  <a:pt x="5174871" y="4226427"/>
                </a:lnTo>
                <a:lnTo>
                  <a:pt x="5132068" y="4218394"/>
                </a:lnTo>
                <a:lnTo>
                  <a:pt x="5089864" y="4211304"/>
                </a:lnTo>
                <a:lnTo>
                  <a:pt x="5048250" y="4205138"/>
                </a:lnTo>
                <a:lnTo>
                  <a:pt x="5027658" y="4202397"/>
                </a:lnTo>
                <a:lnTo>
                  <a:pt x="5007207" y="4199880"/>
                </a:lnTo>
                <a:lnTo>
                  <a:pt x="4986898" y="4197584"/>
                </a:lnTo>
                <a:lnTo>
                  <a:pt x="4966726" y="4195509"/>
                </a:lnTo>
                <a:lnTo>
                  <a:pt x="4946692" y="4193650"/>
                </a:lnTo>
                <a:lnTo>
                  <a:pt x="4926792" y="4192007"/>
                </a:lnTo>
                <a:lnTo>
                  <a:pt x="4907028" y="4190577"/>
                </a:lnTo>
                <a:lnTo>
                  <a:pt x="4887393" y="4189358"/>
                </a:lnTo>
                <a:lnTo>
                  <a:pt x="4867891" y="4188346"/>
                </a:lnTo>
                <a:lnTo>
                  <a:pt x="4848516" y="4187541"/>
                </a:lnTo>
                <a:lnTo>
                  <a:pt x="4829270" y="4186940"/>
                </a:lnTo>
                <a:lnTo>
                  <a:pt x="4810148" y="4186540"/>
                </a:lnTo>
                <a:lnTo>
                  <a:pt x="4791151" y="4186339"/>
                </a:lnTo>
                <a:lnTo>
                  <a:pt x="4772275" y="4186336"/>
                </a:lnTo>
                <a:lnTo>
                  <a:pt x="4753521" y="4186526"/>
                </a:lnTo>
                <a:lnTo>
                  <a:pt x="4734884" y="4186909"/>
                </a:lnTo>
                <a:lnTo>
                  <a:pt x="4716367" y="4187483"/>
                </a:lnTo>
                <a:lnTo>
                  <a:pt x="4697964" y="4188243"/>
                </a:lnTo>
                <a:lnTo>
                  <a:pt x="4679676" y="4189190"/>
                </a:lnTo>
                <a:lnTo>
                  <a:pt x="4661500" y="4190320"/>
                </a:lnTo>
                <a:lnTo>
                  <a:pt x="4643435" y="4191630"/>
                </a:lnTo>
                <a:lnTo>
                  <a:pt x="4625479" y="4193119"/>
                </a:lnTo>
                <a:lnTo>
                  <a:pt x="4607631" y="4194785"/>
                </a:lnTo>
                <a:lnTo>
                  <a:pt x="4589889" y="4196625"/>
                </a:lnTo>
                <a:lnTo>
                  <a:pt x="4572251" y="4198636"/>
                </a:lnTo>
                <a:lnTo>
                  <a:pt x="4554716" y="4200817"/>
                </a:lnTo>
                <a:lnTo>
                  <a:pt x="4537282" y="4203166"/>
                </a:lnTo>
                <a:lnTo>
                  <a:pt x="4519948" y="4205679"/>
                </a:lnTo>
                <a:lnTo>
                  <a:pt x="4502712" y="4208355"/>
                </a:lnTo>
                <a:lnTo>
                  <a:pt x="4485571" y="4211191"/>
                </a:lnTo>
                <a:lnTo>
                  <a:pt x="4451572" y="4217335"/>
                </a:lnTo>
                <a:lnTo>
                  <a:pt x="4417939" y="4224094"/>
                </a:lnTo>
                <a:lnTo>
                  <a:pt x="4368146" y="4235344"/>
                </a:lnTo>
                <a:lnTo>
                  <a:pt x="4335369" y="4243558"/>
                </a:lnTo>
                <a:lnTo>
                  <a:pt x="4302911" y="4252322"/>
                </a:lnTo>
                <a:lnTo>
                  <a:pt x="4270761" y="4261618"/>
                </a:lnTo>
                <a:lnTo>
                  <a:pt x="4238903" y="4271428"/>
                </a:lnTo>
                <a:lnTo>
                  <a:pt x="4207327" y="4281734"/>
                </a:lnTo>
                <a:lnTo>
                  <a:pt x="4176018" y="4292517"/>
                </a:lnTo>
                <a:lnTo>
                  <a:pt x="4144964" y="4303758"/>
                </a:lnTo>
                <a:lnTo>
                  <a:pt x="4114151" y="4315440"/>
                </a:lnTo>
                <a:lnTo>
                  <a:pt x="4083566" y="4327545"/>
                </a:lnTo>
                <a:lnTo>
                  <a:pt x="4053198" y="4340054"/>
                </a:lnTo>
                <a:lnTo>
                  <a:pt x="4023031" y="4352948"/>
                </a:lnTo>
                <a:lnTo>
                  <a:pt x="3993054" y="4366210"/>
                </a:lnTo>
                <a:lnTo>
                  <a:pt x="3963254" y="4379822"/>
                </a:lnTo>
                <a:lnTo>
                  <a:pt x="3918855" y="4400854"/>
                </a:lnTo>
                <a:lnTo>
                  <a:pt x="3874780" y="4422570"/>
                </a:lnTo>
                <a:lnTo>
                  <a:pt x="3830984" y="4444908"/>
                </a:lnTo>
                <a:lnTo>
                  <a:pt x="3787424" y="4467805"/>
                </a:lnTo>
                <a:lnTo>
                  <a:pt x="3729634" y="4499099"/>
                </a:lnTo>
                <a:lnTo>
                  <a:pt x="3643361" y="4547383"/>
                </a:lnTo>
                <a:lnTo>
                  <a:pt x="3427694" y="4672140"/>
                </a:lnTo>
                <a:lnTo>
                  <a:pt x="3267070" y="4763822"/>
                </a:lnTo>
                <a:lnTo>
                  <a:pt x="3192696" y="4804607"/>
                </a:lnTo>
                <a:lnTo>
                  <a:pt x="3132387" y="4836560"/>
                </a:lnTo>
                <a:lnTo>
                  <a:pt x="3086616" y="4860036"/>
                </a:lnTo>
                <a:lnTo>
                  <a:pt x="3040332" y="4883024"/>
                </a:lnTo>
                <a:lnTo>
                  <a:pt x="2993492" y="4905462"/>
                </a:lnTo>
                <a:lnTo>
                  <a:pt x="2946052" y="4927290"/>
                </a:lnTo>
                <a:lnTo>
                  <a:pt x="2914070" y="4941472"/>
                </a:lnTo>
                <a:lnTo>
                  <a:pt x="2881789" y="4955337"/>
                </a:lnTo>
                <a:lnTo>
                  <a:pt x="2849196" y="4968866"/>
                </a:lnTo>
                <a:lnTo>
                  <a:pt x="2816278" y="4982041"/>
                </a:lnTo>
                <a:lnTo>
                  <a:pt x="2783021" y="4994845"/>
                </a:lnTo>
                <a:lnTo>
                  <a:pt x="2749413" y="5007258"/>
                </a:lnTo>
                <a:lnTo>
                  <a:pt x="2715440" y="5019263"/>
                </a:lnTo>
                <a:lnTo>
                  <a:pt x="2681090" y="5030841"/>
                </a:lnTo>
                <a:lnTo>
                  <a:pt x="2646349" y="5041974"/>
                </a:lnTo>
                <a:lnTo>
                  <a:pt x="2611205" y="5052643"/>
                </a:lnTo>
                <a:lnTo>
                  <a:pt x="2575645" y="5062831"/>
                </a:lnTo>
                <a:lnTo>
                  <a:pt x="2539655" y="5072519"/>
                </a:lnTo>
                <a:lnTo>
                  <a:pt x="2503222" y="5081689"/>
                </a:lnTo>
                <a:lnTo>
                  <a:pt x="2466334" y="5090323"/>
                </a:lnTo>
                <a:lnTo>
                  <a:pt x="2428977" y="5098402"/>
                </a:lnTo>
                <a:lnTo>
                  <a:pt x="2391138" y="5105908"/>
                </a:lnTo>
                <a:lnTo>
                  <a:pt x="2352805" y="5112824"/>
                </a:lnTo>
                <a:lnTo>
                  <a:pt x="2313964" y="5119129"/>
                </a:lnTo>
                <a:lnTo>
                  <a:pt x="2274602" y="5124807"/>
                </a:lnTo>
                <a:lnTo>
                  <a:pt x="2234707" y="5129839"/>
                </a:lnTo>
                <a:lnTo>
                  <a:pt x="2194264" y="5134207"/>
                </a:lnTo>
                <a:lnTo>
                  <a:pt x="2153262" y="5137893"/>
                </a:lnTo>
                <a:lnTo>
                  <a:pt x="2111687" y="5140877"/>
                </a:lnTo>
                <a:lnTo>
                  <a:pt x="2076318" y="5142778"/>
                </a:lnTo>
                <a:lnTo>
                  <a:pt x="1763212" y="5142778"/>
                </a:lnTo>
                <a:lnTo>
                  <a:pt x="1584176" y="5142778"/>
                </a:lnTo>
                <a:lnTo>
                  <a:pt x="0" y="5142778"/>
                </a:lnTo>
                <a:lnTo>
                  <a:pt x="36355" y="5078128"/>
                </a:lnTo>
                <a:lnTo>
                  <a:pt x="85405" y="4991843"/>
                </a:lnTo>
                <a:lnTo>
                  <a:pt x="164324" y="4854690"/>
                </a:lnTo>
                <a:lnTo>
                  <a:pt x="381230" y="4481186"/>
                </a:lnTo>
                <a:lnTo>
                  <a:pt x="439596" y="4379712"/>
                </a:lnTo>
                <a:lnTo>
                  <a:pt x="478157" y="4312042"/>
                </a:lnTo>
                <a:lnTo>
                  <a:pt x="516383" y="4244314"/>
                </a:lnTo>
                <a:lnTo>
                  <a:pt x="544803" y="4193459"/>
                </a:lnTo>
                <a:lnTo>
                  <a:pt x="572987" y="4142538"/>
                </a:lnTo>
                <a:lnTo>
                  <a:pt x="591636" y="4108547"/>
                </a:lnTo>
                <a:lnTo>
                  <a:pt x="610163" y="4074516"/>
                </a:lnTo>
                <a:lnTo>
                  <a:pt x="628565" y="4040440"/>
                </a:lnTo>
                <a:lnTo>
                  <a:pt x="646835" y="4006315"/>
                </a:lnTo>
                <a:lnTo>
                  <a:pt x="664966" y="3972137"/>
                </a:lnTo>
                <a:lnTo>
                  <a:pt x="682954" y="3937902"/>
                </a:lnTo>
                <a:lnTo>
                  <a:pt x="691892" y="3920762"/>
                </a:lnTo>
                <a:lnTo>
                  <a:pt x="700791" y="3903606"/>
                </a:lnTo>
                <a:lnTo>
                  <a:pt x="709652" y="3886433"/>
                </a:lnTo>
                <a:lnTo>
                  <a:pt x="718472" y="3869243"/>
                </a:lnTo>
                <a:lnTo>
                  <a:pt x="727252" y="3852035"/>
                </a:lnTo>
                <a:lnTo>
                  <a:pt x="735991" y="3834810"/>
                </a:lnTo>
                <a:lnTo>
                  <a:pt x="744687" y="3817565"/>
                </a:lnTo>
                <a:lnTo>
                  <a:pt x="753341" y="3800302"/>
                </a:lnTo>
                <a:lnTo>
                  <a:pt x="761951" y="3783019"/>
                </a:lnTo>
                <a:lnTo>
                  <a:pt x="770517" y="3765715"/>
                </a:lnTo>
                <a:lnTo>
                  <a:pt x="779038" y="3748391"/>
                </a:lnTo>
                <a:lnTo>
                  <a:pt x="787512" y="3731046"/>
                </a:lnTo>
                <a:lnTo>
                  <a:pt x="795941" y="3713678"/>
                </a:lnTo>
                <a:lnTo>
                  <a:pt x="804322" y="3696288"/>
                </a:lnTo>
                <a:lnTo>
                  <a:pt x="812655" y="3678875"/>
                </a:lnTo>
                <a:lnTo>
                  <a:pt x="820938" y="3661439"/>
                </a:lnTo>
                <a:lnTo>
                  <a:pt x="829172" y="3643979"/>
                </a:lnTo>
                <a:lnTo>
                  <a:pt x="837357" y="3626494"/>
                </a:lnTo>
                <a:lnTo>
                  <a:pt x="845490" y="3608984"/>
                </a:lnTo>
                <a:lnTo>
                  <a:pt x="853571" y="3591449"/>
                </a:lnTo>
                <a:lnTo>
                  <a:pt x="861599" y="3573886"/>
                </a:lnTo>
                <a:lnTo>
                  <a:pt x="869574" y="3556298"/>
                </a:lnTo>
                <a:lnTo>
                  <a:pt x="877495" y="3538682"/>
                </a:lnTo>
                <a:lnTo>
                  <a:pt x="885361" y="3521039"/>
                </a:lnTo>
                <a:lnTo>
                  <a:pt x="893171" y="3503367"/>
                </a:lnTo>
                <a:lnTo>
                  <a:pt x="900925" y="3485666"/>
                </a:lnTo>
                <a:lnTo>
                  <a:pt x="908622" y="3467936"/>
                </a:lnTo>
                <a:lnTo>
                  <a:pt x="916260" y="3450176"/>
                </a:lnTo>
                <a:lnTo>
                  <a:pt x="923841" y="3432385"/>
                </a:lnTo>
                <a:lnTo>
                  <a:pt x="931361" y="3414563"/>
                </a:lnTo>
                <a:lnTo>
                  <a:pt x="938822" y="3396710"/>
                </a:lnTo>
                <a:lnTo>
                  <a:pt x="946221" y="3378825"/>
                </a:lnTo>
                <a:lnTo>
                  <a:pt x="953559" y="3360907"/>
                </a:lnTo>
                <a:lnTo>
                  <a:pt x="960835" y="3342956"/>
                </a:lnTo>
                <a:lnTo>
                  <a:pt x="968048" y="3324971"/>
                </a:lnTo>
                <a:lnTo>
                  <a:pt x="975195" y="3306952"/>
                </a:lnTo>
                <a:lnTo>
                  <a:pt x="982280" y="3288898"/>
                </a:lnTo>
                <a:lnTo>
                  <a:pt x="989297" y="3270809"/>
                </a:lnTo>
                <a:lnTo>
                  <a:pt x="996250" y="3252684"/>
                </a:lnTo>
                <a:lnTo>
                  <a:pt x="1003136" y="3234522"/>
                </a:lnTo>
                <a:lnTo>
                  <a:pt x="1009953" y="3216324"/>
                </a:lnTo>
                <a:lnTo>
                  <a:pt x="1016702" y="3198088"/>
                </a:lnTo>
                <a:lnTo>
                  <a:pt x="1023381" y="3179814"/>
                </a:lnTo>
                <a:lnTo>
                  <a:pt x="1029991" y="3161502"/>
                </a:lnTo>
                <a:lnTo>
                  <a:pt x="1036530" y="3143151"/>
                </a:lnTo>
                <a:lnTo>
                  <a:pt x="1042998" y="3124759"/>
                </a:lnTo>
                <a:lnTo>
                  <a:pt x="1049393" y="3106328"/>
                </a:lnTo>
                <a:lnTo>
                  <a:pt x="1055715" y="3087856"/>
                </a:lnTo>
                <a:lnTo>
                  <a:pt x="1061964" y="3069343"/>
                </a:lnTo>
                <a:lnTo>
                  <a:pt x="1068138" y="3050788"/>
                </a:lnTo>
                <a:lnTo>
                  <a:pt x="1074237" y="3032191"/>
                </a:lnTo>
                <a:lnTo>
                  <a:pt x="1080260" y="3013551"/>
                </a:lnTo>
                <a:lnTo>
                  <a:pt x="1086206" y="2994867"/>
                </a:lnTo>
                <a:lnTo>
                  <a:pt x="1092075" y="2976140"/>
                </a:lnTo>
                <a:lnTo>
                  <a:pt x="1097865" y="2957368"/>
                </a:lnTo>
                <a:lnTo>
                  <a:pt x="1103577" y="2938551"/>
                </a:lnTo>
                <a:lnTo>
                  <a:pt x="1109208" y="2919688"/>
                </a:lnTo>
                <a:lnTo>
                  <a:pt x="1114759" y="2900780"/>
                </a:lnTo>
                <a:lnTo>
                  <a:pt x="1120228" y="2881825"/>
                </a:lnTo>
                <a:lnTo>
                  <a:pt x="1125617" y="2862822"/>
                </a:lnTo>
                <a:lnTo>
                  <a:pt x="1130921" y="2843773"/>
                </a:lnTo>
                <a:lnTo>
                  <a:pt x="1136143" y="2824674"/>
                </a:lnTo>
                <a:lnTo>
                  <a:pt x="1141280" y="2805527"/>
                </a:lnTo>
                <a:lnTo>
                  <a:pt x="1146332" y="2786331"/>
                </a:lnTo>
                <a:lnTo>
                  <a:pt x="1151298" y="2767085"/>
                </a:lnTo>
                <a:lnTo>
                  <a:pt x="1156178" y="2747788"/>
                </a:lnTo>
                <a:lnTo>
                  <a:pt x="1160971" y="2728441"/>
                </a:lnTo>
                <a:lnTo>
                  <a:pt x="1165675" y="2709042"/>
                </a:lnTo>
                <a:lnTo>
                  <a:pt x="1170290" y="2689591"/>
                </a:lnTo>
                <a:lnTo>
                  <a:pt x="1174816" y="2670087"/>
                </a:lnTo>
                <a:lnTo>
                  <a:pt x="1179252" y="2650531"/>
                </a:lnTo>
                <a:lnTo>
                  <a:pt x="1183597" y="2630921"/>
                </a:lnTo>
                <a:lnTo>
                  <a:pt x="1187850" y="2611257"/>
                </a:lnTo>
                <a:lnTo>
                  <a:pt x="1192010" y="2591538"/>
                </a:lnTo>
                <a:lnTo>
                  <a:pt x="1196077" y="2571764"/>
                </a:lnTo>
                <a:lnTo>
                  <a:pt x="1200049" y="2551934"/>
                </a:lnTo>
                <a:lnTo>
                  <a:pt x="1203927" y="2532048"/>
                </a:lnTo>
                <a:lnTo>
                  <a:pt x="1207710" y="2512105"/>
                </a:lnTo>
                <a:lnTo>
                  <a:pt x="1211395" y="2492104"/>
                </a:lnTo>
                <a:lnTo>
                  <a:pt x="1214985" y="2472046"/>
                </a:lnTo>
                <a:lnTo>
                  <a:pt x="1218476" y="2451929"/>
                </a:lnTo>
                <a:lnTo>
                  <a:pt x="1221868" y="2431753"/>
                </a:lnTo>
                <a:lnTo>
                  <a:pt x="1225161" y="2411518"/>
                </a:lnTo>
                <a:lnTo>
                  <a:pt x="1228353" y="2391223"/>
                </a:lnTo>
                <a:lnTo>
                  <a:pt x="1231446" y="2370867"/>
                </a:lnTo>
                <a:lnTo>
                  <a:pt x="1234436" y="2350449"/>
                </a:lnTo>
                <a:lnTo>
                  <a:pt x="1237324" y="2329971"/>
                </a:lnTo>
                <a:lnTo>
                  <a:pt x="1240109" y="2309430"/>
                </a:lnTo>
                <a:lnTo>
                  <a:pt x="1242790" y="2288826"/>
                </a:lnTo>
                <a:lnTo>
                  <a:pt x="1245366" y="2268159"/>
                </a:lnTo>
                <a:lnTo>
                  <a:pt x="1247837" y="2247428"/>
                </a:lnTo>
                <a:lnTo>
                  <a:pt x="1250202" y="2226633"/>
                </a:lnTo>
                <a:lnTo>
                  <a:pt x="1252460" y="2205773"/>
                </a:lnTo>
                <a:lnTo>
                  <a:pt x="1254610" y="2184847"/>
                </a:lnTo>
                <a:lnTo>
                  <a:pt x="1256651" y="2163856"/>
                </a:lnTo>
                <a:lnTo>
                  <a:pt x="1258584" y="2142798"/>
                </a:lnTo>
                <a:lnTo>
                  <a:pt x="1260407" y="2121673"/>
                </a:lnTo>
                <a:lnTo>
                  <a:pt x="1262119" y="2100480"/>
                </a:lnTo>
                <a:lnTo>
                  <a:pt x="1263719" y="2079219"/>
                </a:lnTo>
                <a:lnTo>
                  <a:pt x="1265207" y="2057890"/>
                </a:lnTo>
                <a:lnTo>
                  <a:pt x="1266583" y="2036492"/>
                </a:lnTo>
                <a:lnTo>
                  <a:pt x="1267845" y="2015023"/>
                </a:lnTo>
                <a:lnTo>
                  <a:pt x="1268992" y="1993484"/>
                </a:lnTo>
                <a:lnTo>
                  <a:pt x="1270024" y="1971875"/>
                </a:lnTo>
                <a:lnTo>
                  <a:pt x="1270940" y="1950194"/>
                </a:lnTo>
                <a:lnTo>
                  <a:pt x="1271740" y="1928441"/>
                </a:lnTo>
                <a:lnTo>
                  <a:pt x="1272422" y="1906616"/>
                </a:lnTo>
                <a:lnTo>
                  <a:pt x="1272986" y="1884718"/>
                </a:lnTo>
                <a:lnTo>
                  <a:pt x="1273430" y="1862747"/>
                </a:lnTo>
                <a:lnTo>
                  <a:pt x="1273755" y="1840700"/>
                </a:lnTo>
                <a:lnTo>
                  <a:pt x="1273961" y="1818581"/>
                </a:lnTo>
                <a:lnTo>
                  <a:pt x="1274005" y="1774114"/>
                </a:lnTo>
                <a:lnTo>
                  <a:pt x="1273844" y="1751767"/>
                </a:lnTo>
                <a:lnTo>
                  <a:pt x="1273558" y="1729342"/>
                </a:lnTo>
                <a:lnTo>
                  <a:pt x="1273150" y="1706841"/>
                </a:lnTo>
                <a:lnTo>
                  <a:pt x="1272616" y="1684263"/>
                </a:lnTo>
                <a:lnTo>
                  <a:pt x="1271956" y="1661605"/>
                </a:lnTo>
                <a:lnTo>
                  <a:pt x="1271170" y="1638868"/>
                </a:lnTo>
                <a:lnTo>
                  <a:pt x="1270256" y="1616053"/>
                </a:lnTo>
                <a:lnTo>
                  <a:pt x="1269215" y="1593157"/>
                </a:lnTo>
                <a:lnTo>
                  <a:pt x="1268044" y="1570181"/>
                </a:lnTo>
                <a:lnTo>
                  <a:pt x="1266744" y="1547124"/>
                </a:lnTo>
                <a:lnTo>
                  <a:pt x="1265314" y="1523985"/>
                </a:lnTo>
                <a:lnTo>
                  <a:pt x="1263753" y="1500764"/>
                </a:lnTo>
                <a:lnTo>
                  <a:pt x="1262060" y="1477461"/>
                </a:lnTo>
                <a:lnTo>
                  <a:pt x="1260234" y="1454074"/>
                </a:lnTo>
                <a:lnTo>
                  <a:pt x="1258276" y="1430604"/>
                </a:lnTo>
                <a:lnTo>
                  <a:pt x="1256182" y="1407049"/>
                </a:lnTo>
                <a:lnTo>
                  <a:pt x="1253955" y="1383410"/>
                </a:lnTo>
                <a:lnTo>
                  <a:pt x="1251592" y="1359685"/>
                </a:lnTo>
                <a:lnTo>
                  <a:pt x="1249092" y="1335873"/>
                </a:lnTo>
                <a:lnTo>
                  <a:pt x="1246456" y="1311977"/>
                </a:lnTo>
                <a:lnTo>
                  <a:pt x="1243681" y="1287992"/>
                </a:lnTo>
                <a:lnTo>
                  <a:pt x="1240769" y="1263921"/>
                </a:lnTo>
                <a:lnTo>
                  <a:pt x="1237716" y="1239761"/>
                </a:lnTo>
                <a:lnTo>
                  <a:pt x="1234524" y="1215513"/>
                </a:lnTo>
                <a:lnTo>
                  <a:pt x="1231190" y="1191176"/>
                </a:lnTo>
                <a:lnTo>
                  <a:pt x="1227715" y="1166749"/>
                </a:lnTo>
                <a:lnTo>
                  <a:pt x="1224099" y="1142232"/>
                </a:lnTo>
                <a:lnTo>
                  <a:pt x="1220339" y="1117624"/>
                </a:lnTo>
                <a:lnTo>
                  <a:pt x="1216434" y="1092925"/>
                </a:lnTo>
                <a:lnTo>
                  <a:pt x="1212386" y="1068134"/>
                </a:lnTo>
                <a:lnTo>
                  <a:pt x="1208192" y="1043251"/>
                </a:lnTo>
                <a:lnTo>
                  <a:pt x="1203852" y="1018274"/>
                </a:lnTo>
                <a:lnTo>
                  <a:pt x="1199365" y="993205"/>
                </a:lnTo>
                <a:lnTo>
                  <a:pt x="1194731" y="968042"/>
                </a:lnTo>
                <a:lnTo>
                  <a:pt x="1189948" y="942784"/>
                </a:lnTo>
                <a:lnTo>
                  <a:pt x="1185016" y="917431"/>
                </a:lnTo>
                <a:lnTo>
                  <a:pt x="1179934" y="891982"/>
                </a:lnTo>
                <a:lnTo>
                  <a:pt x="1174701" y="866438"/>
                </a:lnTo>
                <a:lnTo>
                  <a:pt x="1169317" y="840796"/>
                </a:lnTo>
                <a:lnTo>
                  <a:pt x="1163781" y="815058"/>
                </a:lnTo>
                <a:lnTo>
                  <a:pt x="1158092" y="789222"/>
                </a:lnTo>
                <a:lnTo>
                  <a:pt x="1152249" y="763287"/>
                </a:lnTo>
                <a:lnTo>
                  <a:pt x="1146253" y="737255"/>
                </a:lnTo>
                <a:lnTo>
                  <a:pt x="1140101" y="711122"/>
                </a:lnTo>
                <a:lnTo>
                  <a:pt x="1133793" y="684890"/>
                </a:lnTo>
                <a:lnTo>
                  <a:pt x="1127327" y="658557"/>
                </a:lnTo>
                <a:lnTo>
                  <a:pt x="1120705" y="632123"/>
                </a:lnTo>
                <a:lnTo>
                  <a:pt x="1113925" y="605589"/>
                </a:lnTo>
                <a:lnTo>
                  <a:pt x="1106986" y="578951"/>
                </a:lnTo>
                <a:lnTo>
                  <a:pt x="1099887" y="552212"/>
                </a:lnTo>
                <a:lnTo>
                  <a:pt x="1092628" y="525369"/>
                </a:lnTo>
                <a:lnTo>
                  <a:pt x="1085207" y="498423"/>
                </a:lnTo>
                <a:lnTo>
                  <a:pt x="1077624" y="471372"/>
                </a:lnTo>
                <a:lnTo>
                  <a:pt x="1069880" y="444217"/>
                </a:lnTo>
                <a:lnTo>
                  <a:pt x="1061971" y="416957"/>
                </a:lnTo>
                <a:lnTo>
                  <a:pt x="1053898" y="389591"/>
                </a:lnTo>
                <a:lnTo>
                  <a:pt x="1045660" y="362118"/>
                </a:lnTo>
                <a:lnTo>
                  <a:pt x="1037256" y="334538"/>
                </a:lnTo>
                <a:lnTo>
                  <a:pt x="1028686" y="306852"/>
                </a:lnTo>
                <a:lnTo>
                  <a:pt x="1019950" y="279057"/>
                </a:lnTo>
                <a:lnTo>
                  <a:pt x="1011045" y="251154"/>
                </a:lnTo>
                <a:lnTo>
                  <a:pt x="1001971" y="223142"/>
                </a:lnTo>
                <a:lnTo>
                  <a:pt x="992728" y="195020"/>
                </a:lnTo>
                <a:lnTo>
                  <a:pt x="983314" y="166788"/>
                </a:lnTo>
                <a:lnTo>
                  <a:pt x="973730" y="138446"/>
                </a:lnTo>
                <a:lnTo>
                  <a:pt x="963974" y="109992"/>
                </a:lnTo>
                <a:lnTo>
                  <a:pt x="954045" y="81427"/>
                </a:lnTo>
                <a:lnTo>
                  <a:pt x="943943" y="52750"/>
                </a:lnTo>
                <a:lnTo>
                  <a:pt x="933667" y="23959"/>
                </a:lnTo>
                <a:close/>
              </a:path>
            </a:pathLst>
          </a:custGeom>
          <a:solidFill>
            <a:schemeClr val="accent6"/>
          </a:solidFill>
          <a:ln>
            <a:noFill/>
          </a:ln>
        </p:spPr>
        <p:txBody>
          <a:bodyPr wrap="square">
            <a:noAutofit/>
          </a:bodyPr>
          <a:lstStyle>
            <a:lvl1pPr>
              <a:defRPr>
                <a:solidFill>
                  <a:schemeClr val="accent1"/>
                </a:solidFill>
              </a:defRPr>
            </a:lvl1pPr>
          </a:lstStyle>
          <a:p>
            <a:r>
              <a:rPr lang="en-GB"/>
              <a:t> </a:t>
            </a:r>
            <a:endParaRPr lang="en-GB" dirty="0"/>
          </a:p>
        </p:txBody>
      </p:sp>
      <p:sp>
        <p:nvSpPr>
          <p:cNvPr id="6" name="Text Placeholder 2">
            <a:extLst>
              <a:ext uri="{FF2B5EF4-FFF2-40B4-BE49-F238E27FC236}">
                <a16:creationId xmlns:a16="http://schemas.microsoft.com/office/drawing/2014/main" id="{472E4862-F26F-4BEA-9FEB-DFE15AA4E10A}"/>
              </a:ext>
            </a:extLst>
          </p:cNvPr>
          <p:cNvSpPr>
            <a:spLocks noGrp="1"/>
          </p:cNvSpPr>
          <p:nvPr>
            <p:ph type="body" sz="quarter" idx="15"/>
          </p:nvPr>
        </p:nvSpPr>
        <p:spPr>
          <a:xfrm>
            <a:off x="259200" y="1062002"/>
            <a:ext cx="1926000" cy="184666"/>
          </a:xfrm>
        </p:spPr>
        <p:txBody>
          <a:bodyPr/>
          <a:lstStyle>
            <a:lvl1pPr>
              <a:defRPr sz="1200" b="0">
                <a:solidFill>
                  <a:schemeClr val="tx1"/>
                </a:solidFill>
              </a:defRPr>
            </a:lvl1pPr>
            <a:lvl2pPr>
              <a:defRPr sz="1091"/>
            </a:lvl2pPr>
            <a:lvl3pPr marL="0" indent="0">
              <a:buNone/>
              <a:defRPr sz="1091"/>
            </a:lvl3pPr>
            <a:lvl4pPr>
              <a:defRPr sz="1091"/>
            </a:lvl4pPr>
            <a:lvl5pPr>
              <a:defRPr sz="1091"/>
            </a:lvl5pPr>
          </a:lstStyle>
          <a:p>
            <a:pPr lvl="0"/>
            <a:r>
              <a:rPr lang="en-US"/>
              <a:t>Edit Master text styles</a:t>
            </a:r>
          </a:p>
        </p:txBody>
      </p:sp>
      <p:sp>
        <p:nvSpPr>
          <p:cNvPr id="27" name="Round Diagonal Corner Rectangle 4">
            <a:extLst>
              <a:ext uri="{FF2B5EF4-FFF2-40B4-BE49-F238E27FC236}">
                <a16:creationId xmlns:a16="http://schemas.microsoft.com/office/drawing/2014/main" id="{5472E513-C4DA-46FF-8A31-804E726ADAB0}"/>
              </a:ext>
            </a:extLst>
          </p:cNvPr>
          <p:cNvSpPr/>
          <p:nvPr userDrawn="1"/>
        </p:nvSpPr>
        <p:spPr>
          <a:xfrm>
            <a:off x="7039270" y="-2228"/>
            <a:ext cx="1826334" cy="261186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00" b="1" noProof="0" dirty="0">
                <a:solidFill>
                  <a:schemeClr val="bg1">
                    <a:lumMod val="50000"/>
                  </a:schemeClr>
                </a:solidFill>
              </a:rPr>
              <a:t>Image placeholders</a:t>
            </a:r>
          </a:p>
          <a:p>
            <a:pPr marL="0" lvl="1" indent="0">
              <a:spcAft>
                <a:spcPts val="99"/>
              </a:spcAft>
            </a:pPr>
            <a:r>
              <a:rPr lang="en-GB" sz="600"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00"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00"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00"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00"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00" noProof="0" dirty="0">
                <a:solidFill>
                  <a:schemeClr val="bg1">
                    <a:lumMod val="50000"/>
                  </a:schemeClr>
                </a:solidFill>
              </a:rPr>
              <a:t>Select image and ‘insert’</a:t>
            </a:r>
          </a:p>
          <a:p>
            <a:pPr marL="0" lvl="2" indent="0">
              <a:spcAft>
                <a:spcPts val="99"/>
              </a:spcAft>
              <a:buFontTx/>
              <a:buNone/>
            </a:pPr>
            <a:r>
              <a:rPr lang="en-GB" sz="600" noProof="0" dirty="0">
                <a:solidFill>
                  <a:schemeClr val="bg1">
                    <a:lumMod val="50000"/>
                  </a:schemeClr>
                </a:solidFill>
              </a:rPr>
              <a:t>When you have reset the slide the image may need readjusting</a:t>
            </a:r>
          </a:p>
          <a:p>
            <a:pPr marL="0" lvl="1" indent="0">
              <a:spcAft>
                <a:spcPts val="99"/>
              </a:spcAft>
            </a:pPr>
            <a:r>
              <a:rPr lang="en-GB" sz="600" b="1" noProof="0" dirty="0">
                <a:solidFill>
                  <a:schemeClr val="bg1">
                    <a:lumMod val="50000"/>
                  </a:schemeClr>
                </a:solidFill>
              </a:rPr>
              <a:t>Insert image</a:t>
            </a:r>
          </a:p>
          <a:p>
            <a:pPr marL="0" lvl="1" indent="0">
              <a:spcAft>
                <a:spcPts val="99"/>
              </a:spcAft>
            </a:pPr>
            <a:r>
              <a:rPr lang="en-GB" sz="600" noProof="0" dirty="0">
                <a:solidFill>
                  <a:schemeClr val="bg1">
                    <a:lumMod val="50000"/>
                  </a:schemeClr>
                </a:solidFill>
              </a:rPr>
              <a:t>To insert an image click on the ‘picture placeholder icon’, navigate to the file and insert.</a:t>
            </a:r>
          </a:p>
          <a:p>
            <a:pPr>
              <a:spcAft>
                <a:spcPts val="99"/>
              </a:spcAft>
            </a:pPr>
            <a:r>
              <a:rPr lang="en-GB" sz="600" b="1" noProof="0" dirty="0">
                <a:solidFill>
                  <a:schemeClr val="bg1">
                    <a:lumMod val="50000"/>
                  </a:schemeClr>
                </a:solidFill>
              </a:rPr>
              <a:t>Crop image</a:t>
            </a:r>
          </a:p>
          <a:p>
            <a:pPr marL="0" lvl="1" indent="0">
              <a:spcAft>
                <a:spcPts val="99"/>
              </a:spcAft>
            </a:pPr>
            <a:r>
              <a:rPr lang="en-GB" sz="600"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00"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00"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00" noProof="0" dirty="0">
                <a:solidFill>
                  <a:schemeClr val="bg1">
                    <a:lumMod val="50000"/>
                  </a:schemeClr>
                </a:solidFill>
              </a:rPr>
              <a:t>Select ‘Crop’</a:t>
            </a:r>
          </a:p>
          <a:p>
            <a:pPr marL="0" indent="0">
              <a:spcAft>
                <a:spcPts val="102"/>
              </a:spcAft>
              <a:buFont typeface="Arial" pitchFamily="34" charset="0"/>
              <a:buNone/>
            </a:pPr>
            <a:r>
              <a:rPr lang="en-GB" sz="600"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00"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00" kern="1200" noProof="0" dirty="0">
              <a:solidFill>
                <a:schemeClr val="bg1">
                  <a:lumMod val="50000"/>
                </a:schemeClr>
              </a:solidFill>
              <a:latin typeface="+mn-lt"/>
              <a:ea typeface="+mn-ea"/>
              <a:cs typeface="+mn-cs"/>
            </a:endParaRPr>
          </a:p>
          <a:p>
            <a:pPr marL="0" indent="0" algn="l" defTabSz="237590" rtl="0" fontAlgn="base">
              <a:spcBef>
                <a:spcPct val="0"/>
              </a:spcBef>
              <a:spcAft>
                <a:spcPts val="102"/>
              </a:spcAft>
              <a:buFont typeface="Arial" pitchFamily="34" charset="0"/>
              <a:buNone/>
            </a:pPr>
            <a:endParaRPr lang="en-GB" sz="600" kern="1200" noProof="0" dirty="0">
              <a:solidFill>
                <a:schemeClr val="bg1">
                  <a:lumMod val="50000"/>
                </a:schemeClr>
              </a:solidFill>
              <a:latin typeface="+mn-lt"/>
              <a:ea typeface="+mn-ea"/>
              <a:cs typeface="+mn-cs"/>
            </a:endParaRPr>
          </a:p>
        </p:txBody>
      </p:sp>
      <p:sp>
        <p:nvSpPr>
          <p:cNvPr id="28" name="Rectangle 27">
            <a:extLst>
              <a:ext uri="{FF2B5EF4-FFF2-40B4-BE49-F238E27FC236}">
                <a16:creationId xmlns:a16="http://schemas.microsoft.com/office/drawing/2014/main" id="{E4CAD961-9BB4-447E-A335-F3264F9C9BE7}"/>
              </a:ext>
            </a:extLst>
          </p:cNvPr>
          <p:cNvSpPr/>
          <p:nvPr userDrawn="1"/>
        </p:nvSpPr>
        <p:spPr>
          <a:xfrm>
            <a:off x="7064414" y="2365888"/>
            <a:ext cx="1693177" cy="92333"/>
          </a:xfrm>
          <a:prstGeom prst="rect">
            <a:avLst/>
          </a:prstGeom>
          <a:noFill/>
        </p:spPr>
        <p:txBody>
          <a:bodyPr wrap="square" lIns="0" tIns="0" rIns="0" bIns="0" rtlCol="0" anchor="ctr">
            <a:spAutoFit/>
          </a:bodyPr>
          <a:lstStyle/>
          <a:p>
            <a:r>
              <a:rPr lang="en-GB" sz="600" dirty="0">
                <a:cs typeface="Arial" panose="020B0604020202020204" pitchFamily="34" charset="0"/>
              </a:rPr>
              <a:t>https://nationalgrid.onbrandcloud.com/login/</a:t>
            </a:r>
          </a:p>
        </p:txBody>
      </p:sp>
      <p:pic>
        <p:nvPicPr>
          <p:cNvPr id="8" name="Picture 7">
            <a:extLst>
              <a:ext uri="{FF2B5EF4-FFF2-40B4-BE49-F238E27FC236}">
                <a16:creationId xmlns:a16="http://schemas.microsoft.com/office/drawing/2014/main" id="{F3EDA45A-BF54-48C0-A6DC-EF9F7E2B80E6}"/>
              </a:ext>
            </a:extLst>
          </p:cNvPr>
          <p:cNvPicPr>
            <a:picLocks noChangeAspect="1"/>
          </p:cNvPicPr>
          <p:nvPr userDrawn="1"/>
        </p:nvPicPr>
        <p:blipFill>
          <a:blip r:embed="rId2"/>
          <a:stretch>
            <a:fillRect/>
          </a:stretch>
        </p:blipFill>
        <p:spPr>
          <a:xfrm>
            <a:off x="5254839" y="4677058"/>
            <a:ext cx="1346555" cy="201156"/>
          </a:xfrm>
          <a:prstGeom prst="rect">
            <a:avLst/>
          </a:prstGeom>
        </p:spPr>
      </p:pic>
      <p:sp>
        <p:nvSpPr>
          <p:cNvPr id="2" name="Title 1">
            <a:extLst>
              <a:ext uri="{FF2B5EF4-FFF2-40B4-BE49-F238E27FC236}">
                <a16:creationId xmlns:a16="http://schemas.microsoft.com/office/drawing/2014/main" id="{7EE6D56A-DBB6-4503-8C1A-7F8B1E5D935C}"/>
              </a:ext>
            </a:extLst>
          </p:cNvPr>
          <p:cNvSpPr>
            <a:spLocks noGrp="1"/>
          </p:cNvSpPr>
          <p:nvPr>
            <p:ph type="title"/>
          </p:nvPr>
        </p:nvSpPr>
        <p:spPr>
          <a:xfrm>
            <a:off x="260350" y="369792"/>
            <a:ext cx="1927225" cy="295466"/>
          </a:xfrm>
        </p:spPr>
        <p:txBody>
          <a:bodyPr/>
          <a:lstStyle/>
          <a:p>
            <a:r>
              <a:rPr lang="en-US"/>
              <a:t>Click to edit Master title style</a:t>
            </a:r>
            <a:endParaRPr lang="en-GB" dirty="0"/>
          </a:p>
        </p:txBody>
      </p:sp>
    </p:spTree>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ey message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576D51F-52D4-4DC0-8A7D-6D12557F5F23}"/>
              </a:ext>
            </a:extLst>
          </p:cNvPr>
          <p:cNvSpPr>
            <a:spLocks noGrp="1"/>
          </p:cNvSpPr>
          <p:nvPr>
            <p:ph type="pic" sz="quarter" idx="16" hasCustomPrompt="1"/>
          </p:nvPr>
        </p:nvSpPr>
        <p:spPr>
          <a:xfrm>
            <a:off x="-4567" y="0"/>
            <a:ext cx="5333006" cy="5142778"/>
          </a:xfrm>
          <a:custGeom>
            <a:avLst/>
            <a:gdLst>
              <a:gd name="connsiteX0" fmla="*/ 0 w 15633609"/>
              <a:gd name="connsiteY0" fmla="*/ 0 h 11307763"/>
              <a:gd name="connsiteX1" fmla="*/ 13600449 w 15633609"/>
              <a:gd name="connsiteY1" fmla="*/ 0 h 11307763"/>
              <a:gd name="connsiteX2" fmla="*/ 13581182 w 15633609"/>
              <a:gd name="connsiteY2" fmla="*/ 53290 h 11307763"/>
              <a:gd name="connsiteX3" fmla="*/ 13558589 w 15633609"/>
              <a:gd name="connsiteY3" fmla="*/ 116593 h 11307763"/>
              <a:gd name="connsiteX4" fmla="*/ 13536379 w 15633609"/>
              <a:gd name="connsiteY4" fmla="*/ 179648 h 11307763"/>
              <a:gd name="connsiteX5" fmla="*/ 13514550 w 15633609"/>
              <a:gd name="connsiteY5" fmla="*/ 242456 h 11307763"/>
              <a:gd name="connsiteX6" fmla="*/ 13493100 w 15633609"/>
              <a:gd name="connsiteY6" fmla="*/ 305018 h 11307763"/>
              <a:gd name="connsiteX7" fmla="*/ 13472027 w 15633609"/>
              <a:gd name="connsiteY7" fmla="*/ 367337 h 11307763"/>
              <a:gd name="connsiteX8" fmla="*/ 13451330 w 15633609"/>
              <a:gd name="connsiteY8" fmla="*/ 429411 h 11307763"/>
              <a:gd name="connsiteX9" fmla="*/ 13431008 w 15633609"/>
              <a:gd name="connsiteY9" fmla="*/ 491244 h 11307763"/>
              <a:gd name="connsiteX10" fmla="*/ 13411058 w 15633609"/>
              <a:gd name="connsiteY10" fmla="*/ 552836 h 11307763"/>
              <a:gd name="connsiteX11" fmla="*/ 13391480 w 15633609"/>
              <a:gd name="connsiteY11" fmla="*/ 614189 h 11307763"/>
              <a:gd name="connsiteX12" fmla="*/ 13372270 w 15633609"/>
              <a:gd name="connsiteY12" fmla="*/ 675303 h 11307763"/>
              <a:gd name="connsiteX13" fmla="*/ 13353428 w 15633609"/>
              <a:gd name="connsiteY13" fmla="*/ 736179 h 11307763"/>
              <a:gd name="connsiteX14" fmla="*/ 13334952 w 15633609"/>
              <a:gd name="connsiteY14" fmla="*/ 796820 h 11307763"/>
              <a:gd name="connsiteX15" fmla="*/ 13316841 w 15633609"/>
              <a:gd name="connsiteY15" fmla="*/ 857225 h 11307763"/>
              <a:gd name="connsiteX16" fmla="*/ 13299092 w 15633609"/>
              <a:gd name="connsiteY16" fmla="*/ 917397 h 11307763"/>
              <a:gd name="connsiteX17" fmla="*/ 13281704 w 15633609"/>
              <a:gd name="connsiteY17" fmla="*/ 977336 h 11307763"/>
              <a:gd name="connsiteX18" fmla="*/ 13264675 w 15633609"/>
              <a:gd name="connsiteY18" fmla="*/ 1037044 h 11307763"/>
              <a:gd name="connsiteX19" fmla="*/ 13248005 w 15633609"/>
              <a:gd name="connsiteY19" fmla="*/ 1096522 h 11307763"/>
              <a:gd name="connsiteX20" fmla="*/ 13231690 w 15633609"/>
              <a:gd name="connsiteY20" fmla="*/ 1155770 h 11307763"/>
              <a:gd name="connsiteX21" fmla="*/ 13215729 w 15633609"/>
              <a:gd name="connsiteY21" fmla="*/ 1214791 h 11307763"/>
              <a:gd name="connsiteX22" fmla="*/ 13200122 w 15633609"/>
              <a:gd name="connsiteY22" fmla="*/ 1273585 h 11307763"/>
              <a:gd name="connsiteX23" fmla="*/ 13184865 w 15633609"/>
              <a:gd name="connsiteY23" fmla="*/ 1332154 h 11307763"/>
              <a:gd name="connsiteX24" fmla="*/ 13169958 w 15633609"/>
              <a:gd name="connsiteY24" fmla="*/ 1390498 h 11307763"/>
              <a:gd name="connsiteX25" fmla="*/ 13155398 w 15633609"/>
              <a:gd name="connsiteY25" fmla="*/ 1448619 h 11307763"/>
              <a:gd name="connsiteX26" fmla="*/ 13141185 w 15633609"/>
              <a:gd name="connsiteY26" fmla="*/ 1506519 h 11307763"/>
              <a:gd name="connsiteX27" fmla="*/ 13127316 w 15633609"/>
              <a:gd name="connsiteY27" fmla="*/ 1564197 h 11307763"/>
              <a:gd name="connsiteX28" fmla="*/ 13113790 w 15633609"/>
              <a:gd name="connsiteY28" fmla="*/ 1621656 h 11307763"/>
              <a:gd name="connsiteX29" fmla="*/ 13100605 w 15633609"/>
              <a:gd name="connsiteY29" fmla="*/ 1678897 h 11307763"/>
              <a:gd name="connsiteX30" fmla="*/ 13087759 w 15633609"/>
              <a:gd name="connsiteY30" fmla="*/ 1735920 h 11307763"/>
              <a:gd name="connsiteX31" fmla="*/ 13075251 w 15633609"/>
              <a:gd name="connsiteY31" fmla="*/ 1792727 h 11307763"/>
              <a:gd name="connsiteX32" fmla="*/ 13063080 w 15633609"/>
              <a:gd name="connsiteY32" fmla="*/ 1849320 h 11307763"/>
              <a:gd name="connsiteX33" fmla="*/ 13051242 w 15633609"/>
              <a:gd name="connsiteY33" fmla="*/ 1905699 h 11307763"/>
              <a:gd name="connsiteX34" fmla="*/ 13039738 w 15633609"/>
              <a:gd name="connsiteY34" fmla="*/ 1961865 h 11307763"/>
              <a:gd name="connsiteX35" fmla="*/ 13028565 w 15633609"/>
              <a:gd name="connsiteY35" fmla="*/ 2017820 h 11307763"/>
              <a:gd name="connsiteX36" fmla="*/ 13017721 w 15633609"/>
              <a:gd name="connsiteY36" fmla="*/ 2073565 h 11307763"/>
              <a:gd name="connsiteX37" fmla="*/ 13007205 w 15633609"/>
              <a:gd name="connsiteY37" fmla="*/ 2129101 h 11307763"/>
              <a:gd name="connsiteX38" fmla="*/ 12997016 w 15633609"/>
              <a:gd name="connsiteY38" fmla="*/ 2184430 h 11307763"/>
              <a:gd name="connsiteX39" fmla="*/ 12987151 w 15633609"/>
              <a:gd name="connsiteY39" fmla="*/ 2239551 h 11307763"/>
              <a:gd name="connsiteX40" fmla="*/ 12977609 w 15633609"/>
              <a:gd name="connsiteY40" fmla="*/ 2294468 h 11307763"/>
              <a:gd name="connsiteX41" fmla="*/ 12968388 w 15633609"/>
              <a:gd name="connsiteY41" fmla="*/ 2349180 h 11307763"/>
              <a:gd name="connsiteX42" fmla="*/ 12959486 w 15633609"/>
              <a:gd name="connsiteY42" fmla="*/ 2403689 h 11307763"/>
              <a:gd name="connsiteX43" fmla="*/ 12950903 w 15633609"/>
              <a:gd name="connsiteY43" fmla="*/ 2457997 h 11307763"/>
              <a:gd name="connsiteX44" fmla="*/ 12942636 w 15633609"/>
              <a:gd name="connsiteY44" fmla="*/ 2512103 h 11307763"/>
              <a:gd name="connsiteX45" fmla="*/ 12934683 w 15633609"/>
              <a:gd name="connsiteY45" fmla="*/ 2566011 h 11307763"/>
              <a:gd name="connsiteX46" fmla="*/ 12927044 w 15633609"/>
              <a:gd name="connsiteY46" fmla="*/ 2619720 h 11307763"/>
              <a:gd name="connsiteX47" fmla="*/ 12919715 w 15633609"/>
              <a:gd name="connsiteY47" fmla="*/ 2673232 h 11307763"/>
              <a:gd name="connsiteX48" fmla="*/ 12912696 w 15633609"/>
              <a:gd name="connsiteY48" fmla="*/ 2726548 h 11307763"/>
              <a:gd name="connsiteX49" fmla="*/ 12905986 w 15633609"/>
              <a:gd name="connsiteY49" fmla="*/ 2779669 h 11307763"/>
              <a:gd name="connsiteX50" fmla="*/ 12899581 w 15633609"/>
              <a:gd name="connsiteY50" fmla="*/ 2832597 h 11307763"/>
              <a:gd name="connsiteX51" fmla="*/ 12893481 w 15633609"/>
              <a:gd name="connsiteY51" fmla="*/ 2885332 h 11307763"/>
              <a:gd name="connsiteX52" fmla="*/ 12887685 w 15633609"/>
              <a:gd name="connsiteY52" fmla="*/ 2937876 h 11307763"/>
              <a:gd name="connsiteX53" fmla="*/ 12882189 w 15633609"/>
              <a:gd name="connsiteY53" fmla="*/ 2990230 h 11307763"/>
              <a:gd name="connsiteX54" fmla="*/ 12876994 w 15633609"/>
              <a:gd name="connsiteY54" fmla="*/ 3042396 h 11307763"/>
              <a:gd name="connsiteX55" fmla="*/ 12872096 w 15633609"/>
              <a:gd name="connsiteY55" fmla="*/ 3094373 h 11307763"/>
              <a:gd name="connsiteX56" fmla="*/ 12867494 w 15633609"/>
              <a:gd name="connsiteY56" fmla="*/ 3146165 h 11307763"/>
              <a:gd name="connsiteX57" fmla="*/ 12863188 w 15633609"/>
              <a:gd name="connsiteY57" fmla="*/ 3197771 h 11307763"/>
              <a:gd name="connsiteX58" fmla="*/ 12859174 w 15633609"/>
              <a:gd name="connsiteY58" fmla="*/ 3249192 h 11307763"/>
              <a:gd name="connsiteX59" fmla="*/ 12855452 w 15633609"/>
              <a:gd name="connsiteY59" fmla="*/ 3300431 h 11307763"/>
              <a:gd name="connsiteX60" fmla="*/ 12852020 w 15633609"/>
              <a:gd name="connsiteY60" fmla="*/ 3351489 h 11307763"/>
              <a:gd name="connsiteX61" fmla="*/ 12848875 w 15633609"/>
              <a:gd name="connsiteY61" fmla="*/ 3402365 h 11307763"/>
              <a:gd name="connsiteX62" fmla="*/ 12846017 w 15633609"/>
              <a:gd name="connsiteY62" fmla="*/ 3453063 h 11307763"/>
              <a:gd name="connsiteX63" fmla="*/ 12843444 w 15633609"/>
              <a:gd name="connsiteY63" fmla="*/ 3503582 h 11307763"/>
              <a:gd name="connsiteX64" fmla="*/ 12841154 w 15633609"/>
              <a:gd name="connsiteY64" fmla="*/ 3553924 h 11307763"/>
              <a:gd name="connsiteX65" fmla="*/ 12839145 w 15633609"/>
              <a:gd name="connsiteY65" fmla="*/ 3604090 h 11307763"/>
              <a:gd name="connsiteX66" fmla="*/ 12837417 w 15633609"/>
              <a:gd name="connsiteY66" fmla="*/ 3654082 h 11307763"/>
              <a:gd name="connsiteX67" fmla="*/ 12835966 w 15633609"/>
              <a:gd name="connsiteY67" fmla="*/ 3703900 h 11307763"/>
              <a:gd name="connsiteX68" fmla="*/ 12834792 w 15633609"/>
              <a:gd name="connsiteY68" fmla="*/ 3753546 h 11307763"/>
              <a:gd name="connsiteX69" fmla="*/ 12833892 w 15633609"/>
              <a:gd name="connsiteY69" fmla="*/ 3803021 h 11307763"/>
              <a:gd name="connsiteX70" fmla="*/ 12833266 w 15633609"/>
              <a:gd name="connsiteY70" fmla="*/ 3852326 h 11307763"/>
              <a:gd name="connsiteX71" fmla="*/ 12832911 w 15633609"/>
              <a:gd name="connsiteY71" fmla="*/ 3901463 h 11307763"/>
              <a:gd name="connsiteX72" fmla="*/ 12832827 w 15633609"/>
              <a:gd name="connsiteY72" fmla="*/ 3950432 h 11307763"/>
              <a:gd name="connsiteX73" fmla="*/ 12833010 w 15633609"/>
              <a:gd name="connsiteY73" fmla="*/ 3999234 h 11307763"/>
              <a:gd name="connsiteX74" fmla="*/ 12833460 w 15633609"/>
              <a:gd name="connsiteY74" fmla="*/ 4047871 h 11307763"/>
              <a:gd name="connsiteX75" fmla="*/ 12834174 w 15633609"/>
              <a:gd name="connsiteY75" fmla="*/ 4096344 h 11307763"/>
              <a:gd name="connsiteX76" fmla="*/ 12835152 w 15633609"/>
              <a:gd name="connsiteY76" fmla="*/ 4144655 h 11307763"/>
              <a:gd name="connsiteX77" fmla="*/ 12836392 w 15633609"/>
              <a:gd name="connsiteY77" fmla="*/ 4192804 h 11307763"/>
              <a:gd name="connsiteX78" fmla="*/ 12837891 w 15633609"/>
              <a:gd name="connsiteY78" fmla="*/ 4240792 h 11307763"/>
              <a:gd name="connsiteX79" fmla="*/ 12839649 w 15633609"/>
              <a:gd name="connsiteY79" fmla="*/ 4288621 h 11307763"/>
              <a:gd name="connsiteX80" fmla="*/ 12841663 w 15633609"/>
              <a:gd name="connsiteY80" fmla="*/ 4336292 h 11307763"/>
              <a:gd name="connsiteX81" fmla="*/ 12843933 w 15633609"/>
              <a:gd name="connsiteY81" fmla="*/ 4383807 h 11307763"/>
              <a:gd name="connsiteX82" fmla="*/ 12846455 w 15633609"/>
              <a:gd name="connsiteY82" fmla="*/ 4431165 h 11307763"/>
              <a:gd name="connsiteX83" fmla="*/ 12849229 w 15633609"/>
              <a:gd name="connsiteY83" fmla="*/ 4478369 h 11307763"/>
              <a:gd name="connsiteX84" fmla="*/ 12852253 w 15633609"/>
              <a:gd name="connsiteY84" fmla="*/ 4525420 h 11307763"/>
              <a:gd name="connsiteX85" fmla="*/ 12855526 w 15633609"/>
              <a:gd name="connsiteY85" fmla="*/ 4572318 h 11307763"/>
              <a:gd name="connsiteX86" fmla="*/ 12859045 w 15633609"/>
              <a:gd name="connsiteY86" fmla="*/ 4619066 h 11307763"/>
              <a:gd name="connsiteX87" fmla="*/ 12862809 w 15633609"/>
              <a:gd name="connsiteY87" fmla="*/ 4665663 h 11307763"/>
              <a:gd name="connsiteX88" fmla="*/ 12866816 w 15633609"/>
              <a:gd name="connsiteY88" fmla="*/ 4712112 h 11307763"/>
              <a:gd name="connsiteX89" fmla="*/ 12871065 w 15633609"/>
              <a:gd name="connsiteY89" fmla="*/ 4758414 h 11307763"/>
              <a:gd name="connsiteX90" fmla="*/ 12875554 w 15633609"/>
              <a:gd name="connsiteY90" fmla="*/ 4804569 h 11307763"/>
              <a:gd name="connsiteX91" fmla="*/ 12880282 w 15633609"/>
              <a:gd name="connsiteY91" fmla="*/ 4850580 h 11307763"/>
              <a:gd name="connsiteX92" fmla="*/ 12885246 w 15633609"/>
              <a:gd name="connsiteY92" fmla="*/ 4896446 h 11307763"/>
              <a:gd name="connsiteX93" fmla="*/ 12890445 w 15633609"/>
              <a:gd name="connsiteY93" fmla="*/ 4942170 h 11307763"/>
              <a:gd name="connsiteX94" fmla="*/ 12895878 w 15633609"/>
              <a:gd name="connsiteY94" fmla="*/ 4987752 h 11307763"/>
              <a:gd name="connsiteX95" fmla="*/ 12901542 w 15633609"/>
              <a:gd name="connsiteY95" fmla="*/ 5033194 h 11307763"/>
              <a:gd name="connsiteX96" fmla="*/ 12907436 w 15633609"/>
              <a:gd name="connsiteY96" fmla="*/ 5078497 h 11307763"/>
              <a:gd name="connsiteX97" fmla="*/ 12913559 w 15633609"/>
              <a:gd name="connsiteY97" fmla="*/ 5123661 h 11307763"/>
              <a:gd name="connsiteX98" fmla="*/ 12919909 w 15633609"/>
              <a:gd name="connsiteY98" fmla="*/ 5168689 h 11307763"/>
              <a:gd name="connsiteX99" fmla="*/ 12926483 w 15633609"/>
              <a:gd name="connsiteY99" fmla="*/ 5213582 h 11307763"/>
              <a:gd name="connsiteX100" fmla="*/ 12933281 w 15633609"/>
              <a:gd name="connsiteY100" fmla="*/ 5258339 h 11307763"/>
              <a:gd name="connsiteX101" fmla="*/ 12940301 w 15633609"/>
              <a:gd name="connsiteY101" fmla="*/ 5302964 h 11307763"/>
              <a:gd name="connsiteX102" fmla="*/ 12947541 w 15633609"/>
              <a:gd name="connsiteY102" fmla="*/ 5347457 h 11307763"/>
              <a:gd name="connsiteX103" fmla="*/ 12955000 w 15633609"/>
              <a:gd name="connsiteY103" fmla="*/ 5391819 h 11307763"/>
              <a:gd name="connsiteX104" fmla="*/ 12962675 w 15633609"/>
              <a:gd name="connsiteY104" fmla="*/ 5436051 h 11307763"/>
              <a:gd name="connsiteX105" fmla="*/ 12970566 w 15633609"/>
              <a:gd name="connsiteY105" fmla="*/ 5480154 h 11307763"/>
              <a:gd name="connsiteX106" fmla="*/ 12978669 w 15633609"/>
              <a:gd name="connsiteY106" fmla="*/ 5524130 h 11307763"/>
              <a:gd name="connsiteX107" fmla="*/ 12986985 w 15633609"/>
              <a:gd name="connsiteY107" fmla="*/ 5567980 h 11307763"/>
              <a:gd name="connsiteX108" fmla="*/ 12995511 w 15633609"/>
              <a:gd name="connsiteY108" fmla="*/ 5611705 h 11307763"/>
              <a:gd name="connsiteX109" fmla="*/ 13004246 w 15633609"/>
              <a:gd name="connsiteY109" fmla="*/ 5655307 h 11307763"/>
              <a:gd name="connsiteX110" fmla="*/ 13013187 w 15633609"/>
              <a:gd name="connsiteY110" fmla="*/ 5698785 h 11307763"/>
              <a:gd name="connsiteX111" fmla="*/ 13022334 w 15633609"/>
              <a:gd name="connsiteY111" fmla="*/ 5742143 h 11307763"/>
              <a:gd name="connsiteX112" fmla="*/ 13031684 w 15633609"/>
              <a:gd name="connsiteY112" fmla="*/ 5785380 h 11307763"/>
              <a:gd name="connsiteX113" fmla="*/ 13041236 w 15633609"/>
              <a:gd name="connsiteY113" fmla="*/ 5828498 h 11307763"/>
              <a:gd name="connsiteX114" fmla="*/ 13050988 w 15633609"/>
              <a:gd name="connsiteY114" fmla="*/ 5871498 h 11307763"/>
              <a:gd name="connsiteX115" fmla="*/ 13060939 w 15633609"/>
              <a:gd name="connsiteY115" fmla="*/ 5914381 h 11307763"/>
              <a:gd name="connsiteX116" fmla="*/ 13071087 w 15633609"/>
              <a:gd name="connsiteY116" fmla="*/ 5957149 h 11307763"/>
              <a:gd name="connsiteX117" fmla="*/ 13081430 w 15633609"/>
              <a:gd name="connsiteY117" fmla="*/ 5999803 h 11307763"/>
              <a:gd name="connsiteX118" fmla="*/ 13091967 w 15633609"/>
              <a:gd name="connsiteY118" fmla="*/ 6042343 h 11307763"/>
              <a:gd name="connsiteX119" fmla="*/ 13102695 w 15633609"/>
              <a:gd name="connsiteY119" fmla="*/ 6084772 h 11307763"/>
              <a:gd name="connsiteX120" fmla="*/ 13113614 w 15633609"/>
              <a:gd name="connsiteY120" fmla="*/ 6127090 h 11307763"/>
              <a:gd name="connsiteX121" fmla="*/ 13124722 w 15633609"/>
              <a:gd name="connsiteY121" fmla="*/ 6169298 h 11307763"/>
              <a:gd name="connsiteX122" fmla="*/ 13136016 w 15633609"/>
              <a:gd name="connsiteY122" fmla="*/ 6211398 h 11307763"/>
              <a:gd name="connsiteX123" fmla="*/ 13147496 w 15633609"/>
              <a:gd name="connsiteY123" fmla="*/ 6253390 h 11307763"/>
              <a:gd name="connsiteX124" fmla="*/ 13159160 w 15633609"/>
              <a:gd name="connsiteY124" fmla="*/ 6295277 h 11307763"/>
              <a:gd name="connsiteX125" fmla="*/ 13171005 w 15633609"/>
              <a:gd name="connsiteY125" fmla="*/ 6337058 h 11307763"/>
              <a:gd name="connsiteX126" fmla="*/ 13183031 w 15633609"/>
              <a:gd name="connsiteY126" fmla="*/ 6378736 h 11307763"/>
              <a:gd name="connsiteX127" fmla="*/ 13195236 w 15633609"/>
              <a:gd name="connsiteY127" fmla="*/ 6420312 h 11307763"/>
              <a:gd name="connsiteX128" fmla="*/ 13207618 w 15633609"/>
              <a:gd name="connsiteY128" fmla="*/ 6461786 h 11307763"/>
              <a:gd name="connsiteX129" fmla="*/ 13220175 w 15633609"/>
              <a:gd name="connsiteY129" fmla="*/ 6503160 h 11307763"/>
              <a:gd name="connsiteX130" fmla="*/ 13232905 w 15633609"/>
              <a:gd name="connsiteY130" fmla="*/ 6544435 h 11307763"/>
              <a:gd name="connsiteX131" fmla="*/ 13245808 w 15633609"/>
              <a:gd name="connsiteY131" fmla="*/ 6585612 h 11307763"/>
              <a:gd name="connsiteX132" fmla="*/ 13258881 w 15633609"/>
              <a:gd name="connsiteY132" fmla="*/ 6626693 h 11307763"/>
              <a:gd name="connsiteX133" fmla="*/ 13272123 w 15633609"/>
              <a:gd name="connsiteY133" fmla="*/ 6667678 h 11307763"/>
              <a:gd name="connsiteX134" fmla="*/ 13285533 w 15633609"/>
              <a:gd name="connsiteY134" fmla="*/ 6708569 h 11307763"/>
              <a:gd name="connsiteX135" fmla="*/ 13299107 w 15633609"/>
              <a:gd name="connsiteY135" fmla="*/ 6749367 h 11307763"/>
              <a:gd name="connsiteX136" fmla="*/ 13312845 w 15633609"/>
              <a:gd name="connsiteY136" fmla="*/ 6790073 h 11307763"/>
              <a:gd name="connsiteX137" fmla="*/ 13326746 w 15633609"/>
              <a:gd name="connsiteY137" fmla="*/ 6830689 h 11307763"/>
              <a:gd name="connsiteX138" fmla="*/ 13340807 w 15633609"/>
              <a:gd name="connsiteY138" fmla="*/ 6871215 h 11307763"/>
              <a:gd name="connsiteX139" fmla="*/ 13355026 w 15633609"/>
              <a:gd name="connsiteY139" fmla="*/ 6911653 h 11307763"/>
              <a:gd name="connsiteX140" fmla="*/ 13369403 w 15633609"/>
              <a:gd name="connsiteY140" fmla="*/ 6952003 h 11307763"/>
              <a:gd name="connsiteX141" fmla="*/ 13383935 w 15633609"/>
              <a:gd name="connsiteY141" fmla="*/ 6992268 h 11307763"/>
              <a:gd name="connsiteX142" fmla="*/ 13398622 w 15633609"/>
              <a:gd name="connsiteY142" fmla="*/ 7032448 h 11307763"/>
              <a:gd name="connsiteX143" fmla="*/ 13413460 w 15633609"/>
              <a:gd name="connsiteY143" fmla="*/ 7072544 h 11307763"/>
              <a:gd name="connsiteX144" fmla="*/ 13428449 w 15633609"/>
              <a:gd name="connsiteY144" fmla="*/ 7112558 h 11307763"/>
              <a:gd name="connsiteX145" fmla="*/ 13443587 w 15633609"/>
              <a:gd name="connsiteY145" fmla="*/ 7152491 h 11307763"/>
              <a:gd name="connsiteX146" fmla="*/ 13458871 w 15633609"/>
              <a:gd name="connsiteY146" fmla="*/ 7192343 h 11307763"/>
              <a:gd name="connsiteX147" fmla="*/ 13474302 w 15633609"/>
              <a:gd name="connsiteY147" fmla="*/ 7232117 h 11307763"/>
              <a:gd name="connsiteX148" fmla="*/ 13489876 w 15633609"/>
              <a:gd name="connsiteY148" fmla="*/ 7271813 h 11307763"/>
              <a:gd name="connsiteX149" fmla="*/ 13505593 w 15633609"/>
              <a:gd name="connsiteY149" fmla="*/ 7311433 h 11307763"/>
              <a:gd name="connsiteX150" fmla="*/ 13521450 w 15633609"/>
              <a:gd name="connsiteY150" fmla="*/ 7350977 h 11307763"/>
              <a:gd name="connsiteX151" fmla="*/ 13537446 w 15633609"/>
              <a:gd name="connsiteY151" fmla="*/ 7390448 h 11307763"/>
              <a:gd name="connsiteX152" fmla="*/ 13553580 w 15633609"/>
              <a:gd name="connsiteY152" fmla="*/ 7429845 h 11307763"/>
              <a:gd name="connsiteX153" fmla="*/ 13569849 w 15633609"/>
              <a:gd name="connsiteY153" fmla="*/ 7469171 h 11307763"/>
              <a:gd name="connsiteX154" fmla="*/ 13586251 w 15633609"/>
              <a:gd name="connsiteY154" fmla="*/ 7508426 h 11307763"/>
              <a:gd name="connsiteX155" fmla="*/ 13602787 w 15633609"/>
              <a:gd name="connsiteY155" fmla="*/ 7547611 h 11307763"/>
              <a:gd name="connsiteX156" fmla="*/ 13619452 w 15633609"/>
              <a:gd name="connsiteY156" fmla="*/ 7586729 h 11307763"/>
              <a:gd name="connsiteX157" fmla="*/ 13636247 w 15633609"/>
              <a:gd name="connsiteY157" fmla="*/ 7625779 h 11307763"/>
              <a:gd name="connsiteX158" fmla="*/ 13653169 w 15633609"/>
              <a:gd name="connsiteY158" fmla="*/ 7664764 h 11307763"/>
              <a:gd name="connsiteX159" fmla="*/ 13670217 w 15633609"/>
              <a:gd name="connsiteY159" fmla="*/ 7703683 h 11307763"/>
              <a:gd name="connsiteX160" fmla="*/ 13687389 w 15633609"/>
              <a:gd name="connsiteY160" fmla="*/ 7742540 h 11307763"/>
              <a:gd name="connsiteX161" fmla="*/ 13704683 w 15633609"/>
              <a:gd name="connsiteY161" fmla="*/ 7781334 h 11307763"/>
              <a:gd name="connsiteX162" fmla="*/ 13722098 w 15633609"/>
              <a:gd name="connsiteY162" fmla="*/ 7820067 h 11307763"/>
              <a:gd name="connsiteX163" fmla="*/ 13739632 w 15633609"/>
              <a:gd name="connsiteY163" fmla="*/ 7858740 h 11307763"/>
              <a:gd name="connsiteX164" fmla="*/ 13757283 w 15633609"/>
              <a:gd name="connsiteY164" fmla="*/ 7897355 h 11307763"/>
              <a:gd name="connsiteX165" fmla="*/ 13775050 w 15633609"/>
              <a:gd name="connsiteY165" fmla="*/ 7935911 h 11307763"/>
              <a:gd name="connsiteX166" fmla="*/ 13792931 w 15633609"/>
              <a:gd name="connsiteY166" fmla="*/ 7974412 h 11307763"/>
              <a:gd name="connsiteX167" fmla="*/ 13810924 w 15633609"/>
              <a:gd name="connsiteY167" fmla="*/ 8012857 h 11307763"/>
              <a:gd name="connsiteX168" fmla="*/ 13829028 w 15633609"/>
              <a:gd name="connsiteY168" fmla="*/ 8051248 h 11307763"/>
              <a:gd name="connsiteX169" fmla="*/ 13847242 w 15633609"/>
              <a:gd name="connsiteY169" fmla="*/ 8089587 h 11307763"/>
              <a:gd name="connsiteX170" fmla="*/ 13865562 w 15633609"/>
              <a:gd name="connsiteY170" fmla="*/ 8127873 h 11307763"/>
              <a:gd name="connsiteX171" fmla="*/ 13883989 w 15633609"/>
              <a:gd name="connsiteY171" fmla="*/ 8166110 h 11307763"/>
              <a:gd name="connsiteX172" fmla="*/ 13902519 w 15633609"/>
              <a:gd name="connsiteY172" fmla="*/ 8204296 h 11307763"/>
              <a:gd name="connsiteX173" fmla="*/ 13921152 w 15633609"/>
              <a:gd name="connsiteY173" fmla="*/ 8242435 h 11307763"/>
              <a:gd name="connsiteX174" fmla="*/ 13939886 w 15633609"/>
              <a:gd name="connsiteY174" fmla="*/ 8280527 h 11307763"/>
              <a:gd name="connsiteX175" fmla="*/ 13958719 w 15633609"/>
              <a:gd name="connsiteY175" fmla="*/ 8318574 h 11307763"/>
              <a:gd name="connsiteX176" fmla="*/ 13977649 w 15633609"/>
              <a:gd name="connsiteY176" fmla="*/ 8356575 h 11307763"/>
              <a:gd name="connsiteX177" fmla="*/ 13996675 w 15633609"/>
              <a:gd name="connsiteY177" fmla="*/ 8394533 h 11307763"/>
              <a:gd name="connsiteX178" fmla="*/ 14015796 w 15633609"/>
              <a:gd name="connsiteY178" fmla="*/ 8432450 h 11307763"/>
              <a:gd name="connsiteX179" fmla="*/ 14035009 w 15633609"/>
              <a:gd name="connsiteY179" fmla="*/ 8470325 h 11307763"/>
              <a:gd name="connsiteX180" fmla="*/ 14054313 w 15633609"/>
              <a:gd name="connsiteY180" fmla="*/ 8508160 h 11307763"/>
              <a:gd name="connsiteX181" fmla="*/ 14073706 w 15633609"/>
              <a:gd name="connsiteY181" fmla="*/ 8545957 h 11307763"/>
              <a:gd name="connsiteX182" fmla="*/ 14093186 w 15633609"/>
              <a:gd name="connsiteY182" fmla="*/ 8583716 h 11307763"/>
              <a:gd name="connsiteX183" fmla="*/ 14112752 w 15633609"/>
              <a:gd name="connsiteY183" fmla="*/ 8621439 h 11307763"/>
              <a:gd name="connsiteX184" fmla="*/ 14132403 w 15633609"/>
              <a:gd name="connsiteY184" fmla="*/ 8659126 h 11307763"/>
              <a:gd name="connsiteX185" fmla="*/ 14171950 w 15633609"/>
              <a:gd name="connsiteY185" fmla="*/ 8734401 h 11307763"/>
              <a:gd name="connsiteX186" fmla="*/ 14211815 w 15633609"/>
              <a:gd name="connsiteY186" fmla="*/ 8809550 h 11307763"/>
              <a:gd name="connsiteX187" fmla="*/ 14251983 w 15633609"/>
              <a:gd name="connsiteY187" fmla="*/ 8884582 h 11307763"/>
              <a:gd name="connsiteX188" fmla="*/ 14292441 w 15633609"/>
              <a:gd name="connsiteY188" fmla="*/ 8959507 h 11307763"/>
              <a:gd name="connsiteX189" fmla="*/ 14333177 w 15633609"/>
              <a:gd name="connsiteY189" fmla="*/ 9034334 h 11307763"/>
              <a:gd name="connsiteX190" fmla="*/ 14374177 w 15633609"/>
              <a:gd name="connsiteY190" fmla="*/ 9109073 h 11307763"/>
              <a:gd name="connsiteX191" fmla="*/ 14436142 w 15633609"/>
              <a:gd name="connsiteY191" fmla="*/ 9221036 h 11307763"/>
              <a:gd name="connsiteX192" fmla="*/ 14498627 w 15633609"/>
              <a:gd name="connsiteY192" fmla="*/ 9332854 h 11307763"/>
              <a:gd name="connsiteX193" fmla="*/ 14582671 w 15633609"/>
              <a:gd name="connsiteY193" fmla="*/ 9481773 h 11307763"/>
              <a:gd name="connsiteX194" fmla="*/ 14667452 w 15633609"/>
              <a:gd name="connsiteY194" fmla="*/ 9630565 h 11307763"/>
              <a:gd name="connsiteX195" fmla="*/ 14795776 w 15633609"/>
              <a:gd name="connsiteY195" fmla="*/ 9853682 h 11307763"/>
              <a:gd name="connsiteX196" fmla="*/ 15272668 w 15633609"/>
              <a:gd name="connsiteY196" fmla="*/ 10674932 h 11307763"/>
              <a:gd name="connsiteX197" fmla="*/ 15446180 w 15633609"/>
              <a:gd name="connsiteY197" fmla="*/ 10976499 h 11307763"/>
              <a:gd name="connsiteX198" fmla="*/ 15554022 w 15633609"/>
              <a:gd name="connsiteY198" fmla="*/ 11166221 h 11307763"/>
              <a:gd name="connsiteX199" fmla="*/ 15633609 w 15633609"/>
              <a:gd name="connsiteY199" fmla="*/ 11307763 h 11307763"/>
              <a:gd name="connsiteX200" fmla="*/ 0 w 15633609"/>
              <a:gd name="connsiteY200" fmla="*/ 11307763 h 1130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5633609" h="11307763">
                <a:moveTo>
                  <a:pt x="0" y="0"/>
                </a:moveTo>
                <a:lnTo>
                  <a:pt x="13600449" y="0"/>
                </a:lnTo>
                <a:lnTo>
                  <a:pt x="13581182" y="53290"/>
                </a:lnTo>
                <a:lnTo>
                  <a:pt x="13558589" y="116593"/>
                </a:lnTo>
                <a:lnTo>
                  <a:pt x="13536379" y="179648"/>
                </a:lnTo>
                <a:lnTo>
                  <a:pt x="13514550" y="242456"/>
                </a:lnTo>
                <a:lnTo>
                  <a:pt x="13493100" y="305018"/>
                </a:lnTo>
                <a:lnTo>
                  <a:pt x="13472027" y="367337"/>
                </a:lnTo>
                <a:lnTo>
                  <a:pt x="13451330" y="429411"/>
                </a:lnTo>
                <a:lnTo>
                  <a:pt x="13431008" y="491244"/>
                </a:lnTo>
                <a:lnTo>
                  <a:pt x="13411058" y="552836"/>
                </a:lnTo>
                <a:lnTo>
                  <a:pt x="13391480" y="614189"/>
                </a:lnTo>
                <a:lnTo>
                  <a:pt x="13372270" y="675303"/>
                </a:lnTo>
                <a:lnTo>
                  <a:pt x="13353428" y="736179"/>
                </a:lnTo>
                <a:lnTo>
                  <a:pt x="13334952" y="796820"/>
                </a:lnTo>
                <a:lnTo>
                  <a:pt x="13316841" y="857225"/>
                </a:lnTo>
                <a:lnTo>
                  <a:pt x="13299092" y="917397"/>
                </a:lnTo>
                <a:lnTo>
                  <a:pt x="13281704" y="977336"/>
                </a:lnTo>
                <a:lnTo>
                  <a:pt x="13264675" y="1037044"/>
                </a:lnTo>
                <a:lnTo>
                  <a:pt x="13248005" y="1096522"/>
                </a:lnTo>
                <a:lnTo>
                  <a:pt x="13231690" y="1155770"/>
                </a:lnTo>
                <a:lnTo>
                  <a:pt x="13215729" y="1214791"/>
                </a:lnTo>
                <a:lnTo>
                  <a:pt x="13200122" y="1273585"/>
                </a:lnTo>
                <a:lnTo>
                  <a:pt x="13184865" y="1332154"/>
                </a:lnTo>
                <a:lnTo>
                  <a:pt x="13169958" y="1390498"/>
                </a:lnTo>
                <a:lnTo>
                  <a:pt x="13155398" y="1448619"/>
                </a:lnTo>
                <a:lnTo>
                  <a:pt x="13141185" y="1506519"/>
                </a:lnTo>
                <a:lnTo>
                  <a:pt x="13127316" y="1564197"/>
                </a:lnTo>
                <a:lnTo>
                  <a:pt x="13113790" y="1621656"/>
                </a:lnTo>
                <a:lnTo>
                  <a:pt x="13100605" y="1678897"/>
                </a:lnTo>
                <a:lnTo>
                  <a:pt x="13087759" y="1735920"/>
                </a:lnTo>
                <a:lnTo>
                  <a:pt x="13075251" y="1792727"/>
                </a:lnTo>
                <a:lnTo>
                  <a:pt x="13063080" y="1849320"/>
                </a:lnTo>
                <a:lnTo>
                  <a:pt x="13051242" y="1905699"/>
                </a:lnTo>
                <a:lnTo>
                  <a:pt x="13039738" y="1961865"/>
                </a:lnTo>
                <a:lnTo>
                  <a:pt x="13028565" y="2017820"/>
                </a:lnTo>
                <a:lnTo>
                  <a:pt x="13017721" y="2073565"/>
                </a:lnTo>
                <a:lnTo>
                  <a:pt x="13007205" y="2129101"/>
                </a:lnTo>
                <a:lnTo>
                  <a:pt x="12997016" y="2184430"/>
                </a:lnTo>
                <a:lnTo>
                  <a:pt x="12987151" y="2239551"/>
                </a:lnTo>
                <a:lnTo>
                  <a:pt x="12977609" y="2294468"/>
                </a:lnTo>
                <a:lnTo>
                  <a:pt x="12968388" y="2349180"/>
                </a:lnTo>
                <a:lnTo>
                  <a:pt x="12959486" y="2403689"/>
                </a:lnTo>
                <a:lnTo>
                  <a:pt x="12950903" y="2457997"/>
                </a:lnTo>
                <a:lnTo>
                  <a:pt x="12942636" y="2512103"/>
                </a:lnTo>
                <a:lnTo>
                  <a:pt x="12934683" y="2566011"/>
                </a:lnTo>
                <a:lnTo>
                  <a:pt x="12927044" y="2619720"/>
                </a:lnTo>
                <a:lnTo>
                  <a:pt x="12919715" y="2673232"/>
                </a:lnTo>
                <a:lnTo>
                  <a:pt x="12912696" y="2726548"/>
                </a:lnTo>
                <a:lnTo>
                  <a:pt x="12905986" y="2779669"/>
                </a:lnTo>
                <a:lnTo>
                  <a:pt x="12899581" y="2832597"/>
                </a:lnTo>
                <a:lnTo>
                  <a:pt x="12893481" y="2885332"/>
                </a:lnTo>
                <a:lnTo>
                  <a:pt x="12887685" y="2937876"/>
                </a:lnTo>
                <a:lnTo>
                  <a:pt x="12882189" y="2990230"/>
                </a:lnTo>
                <a:lnTo>
                  <a:pt x="12876994" y="3042396"/>
                </a:lnTo>
                <a:lnTo>
                  <a:pt x="12872096" y="3094373"/>
                </a:lnTo>
                <a:lnTo>
                  <a:pt x="12867494" y="3146165"/>
                </a:lnTo>
                <a:lnTo>
                  <a:pt x="12863188" y="3197771"/>
                </a:lnTo>
                <a:lnTo>
                  <a:pt x="12859174" y="3249192"/>
                </a:lnTo>
                <a:lnTo>
                  <a:pt x="12855452" y="3300431"/>
                </a:lnTo>
                <a:lnTo>
                  <a:pt x="12852020" y="3351489"/>
                </a:lnTo>
                <a:lnTo>
                  <a:pt x="12848875" y="3402365"/>
                </a:lnTo>
                <a:lnTo>
                  <a:pt x="12846017" y="3453063"/>
                </a:lnTo>
                <a:lnTo>
                  <a:pt x="12843444" y="3503582"/>
                </a:lnTo>
                <a:lnTo>
                  <a:pt x="12841154" y="3553924"/>
                </a:lnTo>
                <a:lnTo>
                  <a:pt x="12839145" y="3604090"/>
                </a:lnTo>
                <a:lnTo>
                  <a:pt x="12837417" y="3654082"/>
                </a:lnTo>
                <a:lnTo>
                  <a:pt x="12835966" y="3703900"/>
                </a:lnTo>
                <a:lnTo>
                  <a:pt x="12834792" y="3753546"/>
                </a:lnTo>
                <a:lnTo>
                  <a:pt x="12833892" y="3803021"/>
                </a:lnTo>
                <a:lnTo>
                  <a:pt x="12833266" y="3852326"/>
                </a:lnTo>
                <a:lnTo>
                  <a:pt x="12832911" y="3901463"/>
                </a:lnTo>
                <a:lnTo>
                  <a:pt x="12832827" y="3950432"/>
                </a:lnTo>
                <a:lnTo>
                  <a:pt x="12833010" y="3999234"/>
                </a:lnTo>
                <a:lnTo>
                  <a:pt x="12833460" y="4047871"/>
                </a:lnTo>
                <a:lnTo>
                  <a:pt x="12834174" y="4096344"/>
                </a:lnTo>
                <a:lnTo>
                  <a:pt x="12835152" y="4144655"/>
                </a:lnTo>
                <a:lnTo>
                  <a:pt x="12836392" y="4192804"/>
                </a:lnTo>
                <a:lnTo>
                  <a:pt x="12837891" y="4240792"/>
                </a:lnTo>
                <a:lnTo>
                  <a:pt x="12839649" y="4288621"/>
                </a:lnTo>
                <a:lnTo>
                  <a:pt x="12841663" y="4336292"/>
                </a:lnTo>
                <a:lnTo>
                  <a:pt x="12843933" y="4383807"/>
                </a:lnTo>
                <a:lnTo>
                  <a:pt x="12846455" y="4431165"/>
                </a:lnTo>
                <a:lnTo>
                  <a:pt x="12849229" y="4478369"/>
                </a:lnTo>
                <a:lnTo>
                  <a:pt x="12852253" y="4525420"/>
                </a:lnTo>
                <a:lnTo>
                  <a:pt x="12855526" y="4572318"/>
                </a:lnTo>
                <a:lnTo>
                  <a:pt x="12859045" y="4619066"/>
                </a:lnTo>
                <a:lnTo>
                  <a:pt x="12862809" y="4665663"/>
                </a:lnTo>
                <a:lnTo>
                  <a:pt x="12866816" y="4712112"/>
                </a:lnTo>
                <a:lnTo>
                  <a:pt x="12871065" y="4758414"/>
                </a:lnTo>
                <a:lnTo>
                  <a:pt x="12875554" y="4804569"/>
                </a:lnTo>
                <a:lnTo>
                  <a:pt x="12880282" y="4850580"/>
                </a:lnTo>
                <a:lnTo>
                  <a:pt x="12885246" y="4896446"/>
                </a:lnTo>
                <a:lnTo>
                  <a:pt x="12890445" y="4942170"/>
                </a:lnTo>
                <a:lnTo>
                  <a:pt x="12895878" y="4987752"/>
                </a:lnTo>
                <a:lnTo>
                  <a:pt x="12901542" y="5033194"/>
                </a:lnTo>
                <a:lnTo>
                  <a:pt x="12907436" y="5078497"/>
                </a:lnTo>
                <a:lnTo>
                  <a:pt x="12913559" y="5123661"/>
                </a:lnTo>
                <a:lnTo>
                  <a:pt x="12919909" y="5168689"/>
                </a:lnTo>
                <a:lnTo>
                  <a:pt x="12926483" y="5213582"/>
                </a:lnTo>
                <a:lnTo>
                  <a:pt x="12933281" y="5258339"/>
                </a:lnTo>
                <a:lnTo>
                  <a:pt x="12940301" y="5302964"/>
                </a:lnTo>
                <a:lnTo>
                  <a:pt x="12947541" y="5347457"/>
                </a:lnTo>
                <a:lnTo>
                  <a:pt x="12955000" y="5391819"/>
                </a:lnTo>
                <a:lnTo>
                  <a:pt x="12962675" y="5436051"/>
                </a:lnTo>
                <a:lnTo>
                  <a:pt x="12970566" y="5480154"/>
                </a:lnTo>
                <a:lnTo>
                  <a:pt x="12978669" y="5524130"/>
                </a:lnTo>
                <a:lnTo>
                  <a:pt x="12986985" y="5567980"/>
                </a:lnTo>
                <a:lnTo>
                  <a:pt x="12995511" y="5611705"/>
                </a:lnTo>
                <a:lnTo>
                  <a:pt x="13004246" y="5655307"/>
                </a:lnTo>
                <a:lnTo>
                  <a:pt x="13013187" y="5698785"/>
                </a:lnTo>
                <a:lnTo>
                  <a:pt x="13022334" y="5742143"/>
                </a:lnTo>
                <a:lnTo>
                  <a:pt x="13031684" y="5785380"/>
                </a:lnTo>
                <a:lnTo>
                  <a:pt x="13041236" y="5828498"/>
                </a:lnTo>
                <a:lnTo>
                  <a:pt x="13050988" y="5871498"/>
                </a:lnTo>
                <a:lnTo>
                  <a:pt x="13060939" y="5914381"/>
                </a:lnTo>
                <a:lnTo>
                  <a:pt x="13071087" y="5957149"/>
                </a:lnTo>
                <a:lnTo>
                  <a:pt x="13081430" y="5999803"/>
                </a:lnTo>
                <a:lnTo>
                  <a:pt x="13091967" y="6042343"/>
                </a:lnTo>
                <a:lnTo>
                  <a:pt x="13102695" y="6084772"/>
                </a:lnTo>
                <a:lnTo>
                  <a:pt x="13113614" y="6127090"/>
                </a:lnTo>
                <a:lnTo>
                  <a:pt x="13124722" y="6169298"/>
                </a:lnTo>
                <a:lnTo>
                  <a:pt x="13136016" y="6211398"/>
                </a:lnTo>
                <a:lnTo>
                  <a:pt x="13147496" y="6253390"/>
                </a:lnTo>
                <a:lnTo>
                  <a:pt x="13159160" y="6295277"/>
                </a:lnTo>
                <a:lnTo>
                  <a:pt x="13171005" y="6337058"/>
                </a:lnTo>
                <a:lnTo>
                  <a:pt x="13183031" y="6378736"/>
                </a:lnTo>
                <a:lnTo>
                  <a:pt x="13195236" y="6420312"/>
                </a:lnTo>
                <a:lnTo>
                  <a:pt x="13207618" y="6461786"/>
                </a:lnTo>
                <a:lnTo>
                  <a:pt x="13220175" y="6503160"/>
                </a:lnTo>
                <a:lnTo>
                  <a:pt x="13232905" y="6544435"/>
                </a:lnTo>
                <a:lnTo>
                  <a:pt x="13245808" y="6585612"/>
                </a:lnTo>
                <a:lnTo>
                  <a:pt x="13258881" y="6626693"/>
                </a:lnTo>
                <a:lnTo>
                  <a:pt x="13272123" y="6667678"/>
                </a:lnTo>
                <a:lnTo>
                  <a:pt x="13285533" y="6708569"/>
                </a:lnTo>
                <a:lnTo>
                  <a:pt x="13299107" y="6749367"/>
                </a:lnTo>
                <a:lnTo>
                  <a:pt x="13312845" y="6790073"/>
                </a:lnTo>
                <a:lnTo>
                  <a:pt x="13326746" y="6830689"/>
                </a:lnTo>
                <a:lnTo>
                  <a:pt x="13340807" y="6871215"/>
                </a:lnTo>
                <a:lnTo>
                  <a:pt x="13355026" y="6911653"/>
                </a:lnTo>
                <a:lnTo>
                  <a:pt x="13369403" y="6952003"/>
                </a:lnTo>
                <a:lnTo>
                  <a:pt x="13383935" y="6992268"/>
                </a:lnTo>
                <a:lnTo>
                  <a:pt x="13398622" y="7032448"/>
                </a:lnTo>
                <a:lnTo>
                  <a:pt x="13413460" y="7072544"/>
                </a:lnTo>
                <a:lnTo>
                  <a:pt x="13428449" y="7112558"/>
                </a:lnTo>
                <a:lnTo>
                  <a:pt x="13443587" y="7152491"/>
                </a:lnTo>
                <a:lnTo>
                  <a:pt x="13458871" y="7192343"/>
                </a:lnTo>
                <a:lnTo>
                  <a:pt x="13474302" y="7232117"/>
                </a:lnTo>
                <a:lnTo>
                  <a:pt x="13489876" y="7271813"/>
                </a:lnTo>
                <a:lnTo>
                  <a:pt x="13505593" y="7311433"/>
                </a:lnTo>
                <a:lnTo>
                  <a:pt x="13521450" y="7350977"/>
                </a:lnTo>
                <a:lnTo>
                  <a:pt x="13537446" y="7390448"/>
                </a:lnTo>
                <a:lnTo>
                  <a:pt x="13553580" y="7429845"/>
                </a:lnTo>
                <a:lnTo>
                  <a:pt x="13569849" y="7469171"/>
                </a:lnTo>
                <a:lnTo>
                  <a:pt x="13586251" y="7508426"/>
                </a:lnTo>
                <a:lnTo>
                  <a:pt x="13602787" y="7547611"/>
                </a:lnTo>
                <a:lnTo>
                  <a:pt x="13619452" y="7586729"/>
                </a:lnTo>
                <a:lnTo>
                  <a:pt x="13636247" y="7625779"/>
                </a:lnTo>
                <a:lnTo>
                  <a:pt x="13653169" y="7664764"/>
                </a:lnTo>
                <a:lnTo>
                  <a:pt x="13670217" y="7703683"/>
                </a:lnTo>
                <a:lnTo>
                  <a:pt x="13687389" y="7742540"/>
                </a:lnTo>
                <a:lnTo>
                  <a:pt x="13704683" y="7781334"/>
                </a:lnTo>
                <a:lnTo>
                  <a:pt x="13722098" y="7820067"/>
                </a:lnTo>
                <a:lnTo>
                  <a:pt x="13739632" y="7858740"/>
                </a:lnTo>
                <a:lnTo>
                  <a:pt x="13757283" y="7897355"/>
                </a:lnTo>
                <a:lnTo>
                  <a:pt x="13775050" y="7935911"/>
                </a:lnTo>
                <a:lnTo>
                  <a:pt x="13792931" y="7974412"/>
                </a:lnTo>
                <a:lnTo>
                  <a:pt x="13810924" y="8012857"/>
                </a:lnTo>
                <a:lnTo>
                  <a:pt x="13829028" y="8051248"/>
                </a:lnTo>
                <a:lnTo>
                  <a:pt x="13847242" y="8089587"/>
                </a:lnTo>
                <a:lnTo>
                  <a:pt x="13865562" y="8127873"/>
                </a:lnTo>
                <a:lnTo>
                  <a:pt x="13883989" y="8166110"/>
                </a:lnTo>
                <a:lnTo>
                  <a:pt x="13902519" y="8204296"/>
                </a:lnTo>
                <a:lnTo>
                  <a:pt x="13921152" y="8242435"/>
                </a:lnTo>
                <a:lnTo>
                  <a:pt x="13939886" y="8280527"/>
                </a:lnTo>
                <a:lnTo>
                  <a:pt x="13958719" y="8318574"/>
                </a:lnTo>
                <a:lnTo>
                  <a:pt x="13977649" y="8356575"/>
                </a:lnTo>
                <a:lnTo>
                  <a:pt x="13996675" y="8394533"/>
                </a:lnTo>
                <a:lnTo>
                  <a:pt x="14015796" y="8432450"/>
                </a:lnTo>
                <a:lnTo>
                  <a:pt x="14035009" y="8470325"/>
                </a:lnTo>
                <a:lnTo>
                  <a:pt x="14054313" y="8508160"/>
                </a:lnTo>
                <a:lnTo>
                  <a:pt x="14073706" y="8545957"/>
                </a:lnTo>
                <a:lnTo>
                  <a:pt x="14093186" y="8583716"/>
                </a:lnTo>
                <a:lnTo>
                  <a:pt x="14112752" y="8621439"/>
                </a:lnTo>
                <a:lnTo>
                  <a:pt x="14132403" y="8659126"/>
                </a:lnTo>
                <a:lnTo>
                  <a:pt x="14171950" y="8734401"/>
                </a:lnTo>
                <a:lnTo>
                  <a:pt x="14211815" y="8809550"/>
                </a:lnTo>
                <a:lnTo>
                  <a:pt x="14251983" y="8884582"/>
                </a:lnTo>
                <a:lnTo>
                  <a:pt x="14292441" y="8959507"/>
                </a:lnTo>
                <a:lnTo>
                  <a:pt x="14333177" y="9034334"/>
                </a:lnTo>
                <a:lnTo>
                  <a:pt x="14374177" y="9109073"/>
                </a:lnTo>
                <a:lnTo>
                  <a:pt x="14436142" y="9221036"/>
                </a:lnTo>
                <a:lnTo>
                  <a:pt x="14498627" y="9332854"/>
                </a:lnTo>
                <a:lnTo>
                  <a:pt x="14582671" y="9481773"/>
                </a:lnTo>
                <a:lnTo>
                  <a:pt x="14667452" y="9630565"/>
                </a:lnTo>
                <a:lnTo>
                  <a:pt x="14795776" y="9853682"/>
                </a:lnTo>
                <a:lnTo>
                  <a:pt x="15272668" y="10674932"/>
                </a:lnTo>
                <a:lnTo>
                  <a:pt x="15446180" y="10976499"/>
                </a:lnTo>
                <a:lnTo>
                  <a:pt x="15554022" y="11166221"/>
                </a:lnTo>
                <a:lnTo>
                  <a:pt x="15633609" y="11307763"/>
                </a:lnTo>
                <a:lnTo>
                  <a:pt x="0" y="11307763"/>
                </a:lnTo>
                <a:close/>
              </a:path>
            </a:pathLst>
          </a:custGeom>
          <a:solidFill>
            <a:schemeClr val="accent6"/>
          </a:solidFill>
          <a:ln>
            <a:noFill/>
          </a:ln>
        </p:spPr>
        <p:txBody>
          <a:bodyPr wrap="square">
            <a:noAutofit/>
          </a:bodyPr>
          <a:lstStyle>
            <a:lvl1pPr>
              <a:defRPr>
                <a:solidFill>
                  <a:schemeClr val="accent1"/>
                </a:solidFill>
              </a:defRPr>
            </a:lvl1pPr>
          </a:lstStyle>
          <a:p>
            <a:r>
              <a:rPr lang="en-GB" dirty="0"/>
              <a:t>  </a:t>
            </a:r>
          </a:p>
        </p:txBody>
      </p:sp>
      <p:sp>
        <p:nvSpPr>
          <p:cNvPr id="5" name="Text Placeholder 2">
            <a:extLst>
              <a:ext uri="{FF2B5EF4-FFF2-40B4-BE49-F238E27FC236}">
                <a16:creationId xmlns:a16="http://schemas.microsoft.com/office/drawing/2014/main" id="{26690566-6807-478B-842D-F5AB25A5420F}"/>
              </a:ext>
            </a:extLst>
          </p:cNvPr>
          <p:cNvSpPr>
            <a:spLocks noGrp="1"/>
          </p:cNvSpPr>
          <p:nvPr>
            <p:ph type="body" sz="quarter" idx="15"/>
          </p:nvPr>
        </p:nvSpPr>
        <p:spPr>
          <a:xfrm>
            <a:off x="4670823" y="1062001"/>
            <a:ext cx="1944532" cy="184666"/>
          </a:xfrm>
        </p:spPr>
        <p:txBody>
          <a:bodyPr/>
          <a:lstStyle>
            <a:lvl1pPr>
              <a:defRPr sz="1200" b="0">
                <a:solidFill>
                  <a:schemeClr val="tx1"/>
                </a:solidFill>
              </a:defRPr>
            </a:lvl1pPr>
            <a:lvl2pPr>
              <a:defRPr sz="1091"/>
            </a:lvl2pPr>
            <a:lvl3pPr marL="0" indent="0">
              <a:buNone/>
              <a:defRPr sz="1091"/>
            </a:lvl3pPr>
            <a:lvl4pPr>
              <a:defRPr sz="1091"/>
            </a:lvl4pPr>
            <a:lvl5pPr>
              <a:defRPr sz="1091"/>
            </a:lvl5pPr>
          </a:lstStyle>
          <a:p>
            <a:pPr lvl="0"/>
            <a:r>
              <a:rPr lang="en-GB" dirty="0"/>
              <a:t>Edit Master text styles</a:t>
            </a:r>
          </a:p>
        </p:txBody>
      </p:sp>
      <p:sp>
        <p:nvSpPr>
          <p:cNvPr id="9" name="Round Diagonal Corner Rectangle 4">
            <a:extLst>
              <a:ext uri="{FF2B5EF4-FFF2-40B4-BE49-F238E27FC236}">
                <a16:creationId xmlns:a16="http://schemas.microsoft.com/office/drawing/2014/main" id="{F54843EE-89F0-474F-A438-CCD6E63C5C3A}"/>
              </a:ext>
            </a:extLst>
          </p:cNvPr>
          <p:cNvSpPr/>
          <p:nvPr userDrawn="1"/>
        </p:nvSpPr>
        <p:spPr>
          <a:xfrm>
            <a:off x="7039270" y="-2228"/>
            <a:ext cx="1449258" cy="212400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27000" tIns="27000" rIns="27000" bIns="27000" rtlCol="0" anchor="t" anchorCtr="0">
            <a:spAutoFit/>
          </a:bodyPr>
          <a:lstStyle/>
          <a:p>
            <a:pPr>
              <a:spcAft>
                <a:spcPts val="77"/>
              </a:spcAft>
            </a:pPr>
            <a:r>
              <a:rPr lang="en-GB" sz="478" b="1" noProof="0" dirty="0">
                <a:solidFill>
                  <a:schemeClr val="bg1">
                    <a:lumMod val="50000"/>
                  </a:schemeClr>
                </a:solidFill>
              </a:rPr>
              <a:t>Image placeholders</a:t>
            </a:r>
          </a:p>
          <a:p>
            <a:pPr marL="0" lvl="1" indent="0">
              <a:spcAft>
                <a:spcPts val="74"/>
              </a:spcAft>
            </a:pPr>
            <a:r>
              <a:rPr lang="en-GB" sz="478"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74"/>
              </a:spcAft>
            </a:pPr>
            <a:r>
              <a:rPr lang="en-GB" sz="478" b="1" noProof="0" dirty="0">
                <a:solidFill>
                  <a:schemeClr val="bg1">
                    <a:lumMod val="50000"/>
                  </a:schemeClr>
                </a:solidFill>
              </a:rPr>
              <a:t>Change image</a:t>
            </a:r>
          </a:p>
          <a:p>
            <a:pPr marL="43838" lvl="2" indent="-43838">
              <a:spcAft>
                <a:spcPts val="74"/>
              </a:spcAft>
              <a:buFont typeface="Arial" panose="020B0604020202020204" pitchFamily="34" charset="0"/>
              <a:buChar char="•"/>
            </a:pPr>
            <a:r>
              <a:rPr lang="en-GB" sz="478" noProof="0" dirty="0">
                <a:solidFill>
                  <a:schemeClr val="bg1">
                    <a:lumMod val="50000"/>
                  </a:schemeClr>
                </a:solidFill>
              </a:rPr>
              <a:t>Click on the image</a:t>
            </a:r>
          </a:p>
          <a:p>
            <a:pPr marL="43838" lvl="2" indent="-43838">
              <a:spcAft>
                <a:spcPts val="74"/>
              </a:spcAft>
              <a:buFont typeface="Arial" panose="020B0604020202020204" pitchFamily="34" charset="0"/>
              <a:buChar char="•"/>
            </a:pPr>
            <a:r>
              <a:rPr lang="en-GB" sz="478" noProof="0" dirty="0">
                <a:solidFill>
                  <a:schemeClr val="bg1">
                    <a:lumMod val="50000"/>
                  </a:schemeClr>
                </a:solidFill>
              </a:rPr>
              <a:t>Select ‘delete’</a:t>
            </a:r>
          </a:p>
          <a:p>
            <a:pPr marL="43838" lvl="2" indent="-43838">
              <a:spcAft>
                <a:spcPts val="74"/>
              </a:spcAft>
              <a:buFont typeface="Arial" panose="020B0604020202020204" pitchFamily="34" charset="0"/>
              <a:buChar char="•"/>
            </a:pPr>
            <a:r>
              <a:rPr lang="en-GB" sz="478" noProof="0" dirty="0">
                <a:solidFill>
                  <a:schemeClr val="bg1">
                    <a:lumMod val="50000"/>
                  </a:schemeClr>
                </a:solidFill>
              </a:rPr>
              <a:t>Go to the Image Library</a:t>
            </a:r>
          </a:p>
          <a:p>
            <a:pPr marL="43838" lvl="2" indent="-43838">
              <a:spcAft>
                <a:spcPts val="74"/>
              </a:spcAft>
              <a:buFont typeface="Arial" panose="020B0604020202020204" pitchFamily="34" charset="0"/>
              <a:buChar char="•"/>
            </a:pPr>
            <a:r>
              <a:rPr lang="en-GB" sz="478" noProof="0" dirty="0">
                <a:solidFill>
                  <a:schemeClr val="bg1">
                    <a:lumMod val="50000"/>
                  </a:schemeClr>
                </a:solidFill>
              </a:rPr>
              <a:t>Select image and ‘insert’</a:t>
            </a:r>
          </a:p>
          <a:p>
            <a:pPr marL="0" lvl="2" indent="0">
              <a:spcAft>
                <a:spcPts val="74"/>
              </a:spcAft>
              <a:buFontTx/>
              <a:buNone/>
            </a:pPr>
            <a:r>
              <a:rPr lang="en-GB" sz="478" noProof="0" dirty="0">
                <a:solidFill>
                  <a:schemeClr val="bg1">
                    <a:lumMod val="50000"/>
                  </a:schemeClr>
                </a:solidFill>
              </a:rPr>
              <a:t>When you have reset the slide the image may need readjusting</a:t>
            </a:r>
          </a:p>
          <a:p>
            <a:pPr marL="0" lvl="1" indent="0">
              <a:spcAft>
                <a:spcPts val="74"/>
              </a:spcAft>
            </a:pPr>
            <a:r>
              <a:rPr lang="en-GB" sz="478" b="1" noProof="0" dirty="0">
                <a:solidFill>
                  <a:schemeClr val="bg1">
                    <a:lumMod val="50000"/>
                  </a:schemeClr>
                </a:solidFill>
              </a:rPr>
              <a:t>Insert image</a:t>
            </a:r>
          </a:p>
          <a:p>
            <a:pPr marL="0" lvl="1" indent="0">
              <a:spcAft>
                <a:spcPts val="74"/>
              </a:spcAft>
            </a:pPr>
            <a:r>
              <a:rPr lang="en-GB" sz="478" noProof="0" dirty="0">
                <a:solidFill>
                  <a:schemeClr val="bg1">
                    <a:lumMod val="50000"/>
                  </a:schemeClr>
                </a:solidFill>
              </a:rPr>
              <a:t>To insert an image click on the ‘picture placeholder icon’, navigate to the file and insert.</a:t>
            </a:r>
          </a:p>
          <a:p>
            <a:pPr>
              <a:spcAft>
                <a:spcPts val="74"/>
              </a:spcAft>
            </a:pPr>
            <a:r>
              <a:rPr lang="en-GB" sz="478" b="1" noProof="0" dirty="0">
                <a:solidFill>
                  <a:schemeClr val="bg1">
                    <a:lumMod val="50000"/>
                  </a:schemeClr>
                </a:solidFill>
              </a:rPr>
              <a:t>Crop image</a:t>
            </a:r>
          </a:p>
          <a:p>
            <a:pPr marL="0" lvl="1" indent="0">
              <a:spcAft>
                <a:spcPts val="74"/>
              </a:spcAft>
            </a:pPr>
            <a:r>
              <a:rPr lang="en-GB" sz="478" noProof="0" dirty="0">
                <a:solidFill>
                  <a:schemeClr val="bg1">
                    <a:lumMod val="50000"/>
                  </a:schemeClr>
                </a:solidFill>
              </a:rPr>
              <a:t>When the image is inserted it may not automatically show the part of the image you want. To change what is shown:</a:t>
            </a:r>
          </a:p>
          <a:p>
            <a:pPr marL="43838" lvl="2" indent="-43838">
              <a:spcAft>
                <a:spcPts val="74"/>
              </a:spcAft>
              <a:buFont typeface="Arial" panose="020B0604020202020204" pitchFamily="34" charset="0"/>
              <a:buChar char="•"/>
            </a:pPr>
            <a:r>
              <a:rPr lang="en-GB" sz="478" noProof="0" dirty="0">
                <a:solidFill>
                  <a:schemeClr val="bg1">
                    <a:lumMod val="50000"/>
                  </a:schemeClr>
                </a:solidFill>
              </a:rPr>
              <a:t>Select the image</a:t>
            </a:r>
          </a:p>
          <a:p>
            <a:pPr marL="43838" lvl="2" indent="-43838">
              <a:spcAft>
                <a:spcPts val="74"/>
              </a:spcAft>
              <a:buFont typeface="Arial" panose="020B0604020202020204" pitchFamily="34" charset="0"/>
              <a:buChar char="•"/>
            </a:pPr>
            <a:r>
              <a:rPr lang="en-GB" sz="478" noProof="0" dirty="0">
                <a:solidFill>
                  <a:schemeClr val="bg1">
                    <a:lumMod val="50000"/>
                  </a:schemeClr>
                </a:solidFill>
              </a:rPr>
              <a:t>Go to ‘Format’ tab</a:t>
            </a:r>
          </a:p>
          <a:p>
            <a:pPr marL="43838" lvl="2" indent="-43838">
              <a:spcAft>
                <a:spcPts val="74"/>
              </a:spcAft>
              <a:buFont typeface="Arial" panose="020B0604020202020204" pitchFamily="34" charset="0"/>
              <a:buChar char="•"/>
            </a:pPr>
            <a:r>
              <a:rPr lang="en-GB" sz="478" noProof="0" dirty="0">
                <a:solidFill>
                  <a:schemeClr val="bg1">
                    <a:lumMod val="50000"/>
                  </a:schemeClr>
                </a:solidFill>
              </a:rPr>
              <a:t>Select ‘Crop’</a:t>
            </a:r>
          </a:p>
          <a:p>
            <a:pPr marL="0" indent="0">
              <a:spcAft>
                <a:spcPts val="77"/>
              </a:spcAft>
              <a:buFont typeface="Arial" pitchFamily="34" charset="0"/>
              <a:buNone/>
            </a:pPr>
            <a:r>
              <a:rPr lang="en-GB" sz="478" b="1" noProof="0" dirty="0">
                <a:solidFill>
                  <a:schemeClr val="bg1">
                    <a:lumMod val="50000"/>
                  </a:schemeClr>
                </a:solidFill>
              </a:rPr>
              <a:t>Image library</a:t>
            </a:r>
          </a:p>
          <a:p>
            <a:pPr marL="0" indent="0" algn="l" defTabSz="178193" rtl="0" fontAlgn="base">
              <a:spcBef>
                <a:spcPct val="0"/>
              </a:spcBef>
              <a:spcAft>
                <a:spcPts val="77"/>
              </a:spcAft>
              <a:buFont typeface="Arial" pitchFamily="34" charset="0"/>
              <a:buNone/>
            </a:pPr>
            <a:r>
              <a:rPr lang="en-GB" sz="478" kern="1200" noProof="0" dirty="0">
                <a:solidFill>
                  <a:schemeClr val="bg1">
                    <a:lumMod val="50000"/>
                  </a:schemeClr>
                </a:solidFill>
                <a:latin typeface="+mn-lt"/>
                <a:ea typeface="+mn-ea"/>
                <a:cs typeface="+mn-cs"/>
              </a:rPr>
              <a:t>To access the image library, please log into</a:t>
            </a:r>
          </a:p>
          <a:p>
            <a:pPr marL="0" indent="0" algn="l" defTabSz="178193" rtl="0" fontAlgn="base">
              <a:spcBef>
                <a:spcPct val="0"/>
              </a:spcBef>
              <a:spcAft>
                <a:spcPts val="77"/>
              </a:spcAft>
              <a:buFont typeface="Arial" pitchFamily="34" charset="0"/>
              <a:buNone/>
            </a:pPr>
            <a:endParaRPr lang="en-GB" sz="478" kern="1200" noProof="0" dirty="0">
              <a:solidFill>
                <a:schemeClr val="bg1">
                  <a:lumMod val="50000"/>
                </a:schemeClr>
              </a:solidFill>
              <a:latin typeface="+mn-lt"/>
              <a:ea typeface="+mn-ea"/>
              <a:cs typeface="+mn-cs"/>
            </a:endParaRPr>
          </a:p>
          <a:p>
            <a:pPr>
              <a:spcAft>
                <a:spcPts val="77"/>
              </a:spcAft>
            </a:pPr>
            <a:endParaRPr lang="en-GB" sz="478" kern="1200" noProof="0" dirty="0">
              <a:solidFill>
                <a:schemeClr val="bg1">
                  <a:lumMod val="50000"/>
                </a:schemeClr>
              </a:solidFill>
              <a:latin typeface="+mn-lt"/>
              <a:ea typeface="+mn-ea"/>
              <a:cs typeface="+mn-cs"/>
            </a:endParaRPr>
          </a:p>
        </p:txBody>
      </p:sp>
      <p:sp>
        <p:nvSpPr>
          <p:cNvPr id="10" name="Rectangle 9">
            <a:hlinkClick r:id="rId2"/>
            <a:extLst>
              <a:ext uri="{FF2B5EF4-FFF2-40B4-BE49-F238E27FC236}">
                <a16:creationId xmlns:a16="http://schemas.microsoft.com/office/drawing/2014/main" id="{59EFD54B-5084-4493-98CD-406BBC16C6BC}"/>
              </a:ext>
            </a:extLst>
          </p:cNvPr>
          <p:cNvSpPr/>
          <p:nvPr userDrawn="1"/>
        </p:nvSpPr>
        <p:spPr>
          <a:xfrm>
            <a:off x="7064412" y="2557965"/>
            <a:ext cx="1314065" cy="73546"/>
          </a:xfrm>
          <a:prstGeom prst="rect">
            <a:avLst/>
          </a:prstGeom>
          <a:noFill/>
        </p:spPr>
        <p:txBody>
          <a:bodyPr wrap="square" lIns="0" tIns="0" rIns="0" bIns="0" rtlCol="0" anchor="ctr">
            <a:spAutoFit/>
          </a:bodyPr>
          <a:lstStyle/>
          <a:p>
            <a:r>
              <a:rPr lang="en-GB" sz="478" dirty="0">
                <a:cs typeface="Arial" panose="020B0604020202020204" pitchFamily="34" charset="0"/>
              </a:rPr>
              <a:t>https://nationalgrid.onbrandcloud.com/login/</a:t>
            </a:r>
          </a:p>
        </p:txBody>
      </p:sp>
      <p:pic>
        <p:nvPicPr>
          <p:cNvPr id="11" name="Picture 10">
            <a:extLst>
              <a:ext uri="{FF2B5EF4-FFF2-40B4-BE49-F238E27FC236}">
                <a16:creationId xmlns:a16="http://schemas.microsoft.com/office/drawing/2014/main" id="{50A37059-A6CA-4A16-859E-45B549666CFA}"/>
              </a:ext>
            </a:extLst>
          </p:cNvPr>
          <p:cNvPicPr>
            <a:picLocks noChangeAspect="1"/>
          </p:cNvPicPr>
          <p:nvPr userDrawn="1"/>
        </p:nvPicPr>
        <p:blipFill>
          <a:blip r:embed="rId3"/>
          <a:stretch>
            <a:fillRect/>
          </a:stretch>
        </p:blipFill>
        <p:spPr>
          <a:xfrm>
            <a:off x="5605438" y="4678326"/>
            <a:ext cx="1009224" cy="201018"/>
          </a:xfrm>
          <a:prstGeom prst="rect">
            <a:avLst/>
          </a:prstGeom>
        </p:spPr>
      </p:pic>
      <p:sp>
        <p:nvSpPr>
          <p:cNvPr id="2" name="Title 1">
            <a:extLst>
              <a:ext uri="{FF2B5EF4-FFF2-40B4-BE49-F238E27FC236}">
                <a16:creationId xmlns:a16="http://schemas.microsoft.com/office/drawing/2014/main" id="{881E7258-4646-4D7F-9430-5D4A66ADBB9A}"/>
              </a:ext>
            </a:extLst>
          </p:cNvPr>
          <p:cNvSpPr>
            <a:spLocks noGrp="1"/>
          </p:cNvSpPr>
          <p:nvPr>
            <p:ph type="title"/>
          </p:nvPr>
        </p:nvSpPr>
        <p:spPr>
          <a:xfrm>
            <a:off x="4670130" y="330855"/>
            <a:ext cx="1944532" cy="295466"/>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614810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DF3B3A2-DECF-4E1E-8224-F551F72431E6}"/>
              </a:ext>
            </a:extLst>
          </p:cNvPr>
          <p:cNvSpPr>
            <a:spLocks noGrp="1"/>
          </p:cNvSpPr>
          <p:nvPr>
            <p:ph type="pic" sz="quarter" idx="14" hasCustomPrompt="1"/>
          </p:nvPr>
        </p:nvSpPr>
        <p:spPr>
          <a:xfrm>
            <a:off x="0" y="0"/>
            <a:ext cx="6858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228" b="0">
                <a:solidFill>
                  <a:schemeClr val="accent1"/>
                </a:solidFill>
              </a:defRPr>
            </a:lvl1pPr>
          </a:lstStyle>
          <a:p>
            <a:r>
              <a:rPr lang="en-GB" dirty="0"/>
              <a:t>   </a:t>
            </a:r>
          </a:p>
        </p:txBody>
      </p:sp>
      <p:sp>
        <p:nvSpPr>
          <p:cNvPr id="5" name="Text Placeholder 4">
            <a:extLst>
              <a:ext uri="{FF2B5EF4-FFF2-40B4-BE49-F238E27FC236}">
                <a16:creationId xmlns:a16="http://schemas.microsoft.com/office/drawing/2014/main" id="{CD9199F2-FD0B-48CB-BF88-E2A9677AD29D}"/>
              </a:ext>
            </a:extLst>
          </p:cNvPr>
          <p:cNvSpPr>
            <a:spLocks noGrp="1"/>
          </p:cNvSpPr>
          <p:nvPr>
            <p:ph type="body" sz="quarter" idx="10"/>
          </p:nvPr>
        </p:nvSpPr>
        <p:spPr>
          <a:xfrm>
            <a:off x="243001" y="4064435"/>
            <a:ext cx="3051459" cy="775853"/>
          </a:xfrm>
        </p:spPr>
        <p:txBody>
          <a:bodyPr anchor="b"/>
          <a:lstStyle>
            <a:lvl1pPr>
              <a:defRPr sz="675" b="1">
                <a:solidFill>
                  <a:schemeClr val="tx1"/>
                </a:solidFill>
              </a:defRPr>
            </a:lvl1pPr>
            <a:lvl2pPr>
              <a:defRPr sz="675" b="0">
                <a:solidFill>
                  <a:schemeClr val="tx1"/>
                </a:solidFill>
              </a:defRPr>
            </a:lvl2pPr>
            <a:lvl3pPr marL="0" indent="0">
              <a:buFontTx/>
              <a:buNone/>
              <a:defRPr sz="675" b="0">
                <a:solidFill>
                  <a:schemeClr val="tx1"/>
                </a:solidFill>
              </a:defRPr>
            </a:lvl3pPr>
            <a:lvl4pPr marL="0" indent="0">
              <a:buFontTx/>
              <a:buNone/>
              <a:defRPr sz="675" b="0">
                <a:solidFill>
                  <a:schemeClr val="tx1"/>
                </a:solidFill>
              </a:defRPr>
            </a:lvl4pPr>
            <a:lvl5pPr marL="0" indent="0">
              <a:buFontTx/>
              <a:buNone/>
              <a:defRPr sz="675" b="0">
                <a:solidFill>
                  <a:schemeClr val="tx1"/>
                </a:solidFill>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7" name="Picture 6">
            <a:extLst>
              <a:ext uri="{FF2B5EF4-FFF2-40B4-BE49-F238E27FC236}">
                <a16:creationId xmlns:a16="http://schemas.microsoft.com/office/drawing/2014/main" id="{DD4BF8BF-9CAC-4BF8-B555-D6E364C618FB}"/>
              </a:ext>
            </a:extLst>
          </p:cNvPr>
          <p:cNvPicPr>
            <a:picLocks noChangeAspect="1"/>
          </p:cNvPicPr>
          <p:nvPr userDrawn="1"/>
        </p:nvPicPr>
        <p:blipFill>
          <a:blip r:embed="rId2"/>
          <a:stretch>
            <a:fillRect/>
          </a:stretch>
        </p:blipFill>
        <p:spPr>
          <a:xfrm>
            <a:off x="5605438" y="4678326"/>
            <a:ext cx="1009224" cy="201018"/>
          </a:xfrm>
          <a:prstGeom prst="rect">
            <a:avLst/>
          </a:prstGeom>
        </p:spPr>
      </p:pic>
    </p:spTree>
    <p:extLst>
      <p:ext uri="{BB962C8B-B14F-4D97-AF65-F5344CB8AC3E}">
        <p14:creationId xmlns:p14="http://schemas.microsoft.com/office/powerpoint/2010/main" val="628419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93202-ABC8-43FB-AC03-1A7B6709210D}"/>
              </a:ext>
            </a:extLst>
          </p:cNvPr>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402108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733F-036F-486F-8C1F-67849ABBFB1B}"/>
              </a:ext>
            </a:extLst>
          </p:cNvPr>
          <p:cNvSpPr>
            <a:spLocks noGrp="1"/>
          </p:cNvSpPr>
          <p:nvPr>
            <p:ph type="title"/>
          </p:nvPr>
        </p:nvSpPr>
        <p:spPr/>
        <p:txBody>
          <a:bodyPr/>
          <a:lstStyle/>
          <a:p>
            <a:r>
              <a:rPr lang="en-US" dirty="0"/>
              <a:t>Click to edit Master title style</a:t>
            </a:r>
            <a:endParaRPr lang="en-GB" dirty="0"/>
          </a:p>
        </p:txBody>
      </p:sp>
      <p:grpSp>
        <p:nvGrpSpPr>
          <p:cNvPr id="10" name="Guidance note">
            <a:extLst>
              <a:ext uri="{FF2B5EF4-FFF2-40B4-BE49-F238E27FC236}">
                <a16:creationId xmlns:a16="http://schemas.microsoft.com/office/drawing/2014/main" id="{632E5E5C-A081-4838-96EC-2018DFBEF9DF}"/>
              </a:ext>
            </a:extLst>
          </p:cNvPr>
          <p:cNvGrpSpPr/>
          <p:nvPr userDrawn="1"/>
        </p:nvGrpSpPr>
        <p:grpSpPr>
          <a:xfrm>
            <a:off x="7039271" y="-2227"/>
            <a:ext cx="1449258" cy="2633888"/>
            <a:chOff x="10925224" y="286"/>
            <a:chExt cx="2952328" cy="4024464"/>
          </a:xfrm>
        </p:grpSpPr>
        <p:sp>
          <p:nvSpPr>
            <p:cNvPr id="11" name="Guidance note">
              <a:extLst>
                <a:ext uri="{FF2B5EF4-FFF2-40B4-BE49-F238E27FC236}">
                  <a16:creationId xmlns:a16="http://schemas.microsoft.com/office/drawing/2014/main" id="{F2B4E9B4-10AE-4C7E-A99E-957BC1A5812F}"/>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480" b="1" dirty="0">
                  <a:solidFill>
                    <a:schemeClr val="bg1">
                      <a:lumMod val="50000"/>
                    </a:schemeClr>
                  </a:solidFill>
                  <a:latin typeface="+mj-lt"/>
                </a:rPr>
                <a:t>Reapplying the Slide Layout</a:t>
              </a:r>
            </a:p>
            <a:p>
              <a:pPr marL="542" lvl="2">
                <a:spcAft>
                  <a:spcPts val="102"/>
                </a:spcAft>
              </a:pPr>
              <a:r>
                <a:rPr lang="en-GB" sz="480" dirty="0">
                  <a:solidFill>
                    <a:schemeClr val="bg1">
                      <a:lumMod val="50000"/>
                    </a:schemeClr>
                  </a:solidFill>
                </a:rPr>
                <a:t>Putting text into a placeholder not only ensures the text sits in the correct place and is formatted correctly, it also helps to update the page quickly and efficiently. </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Right click on any part of slide</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Click on ‘Layout’</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Select the layout you require</a:t>
              </a:r>
            </a:p>
            <a:p>
              <a:pPr marL="542" lvl="2">
                <a:spcAft>
                  <a:spcPts val="102"/>
                </a:spcAft>
              </a:pPr>
              <a:r>
                <a:rPr lang="en-GB" sz="480" b="1" dirty="0">
                  <a:solidFill>
                    <a:schemeClr val="bg1">
                      <a:lumMod val="50000"/>
                    </a:schemeClr>
                  </a:solidFill>
                  <a:latin typeface="+mj-lt"/>
                </a:rPr>
                <a:t>Text bullet formatting</a:t>
              </a:r>
            </a:p>
            <a:p>
              <a:pPr marL="542" lvl="2">
                <a:spcAft>
                  <a:spcPts val="102"/>
                </a:spcAft>
              </a:pPr>
              <a:r>
                <a:rPr lang="en-GB" sz="48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r>
                <a:rPr lang="en-GB" sz="480" dirty="0">
                  <a:solidFill>
                    <a:schemeClr val="bg1">
                      <a:lumMod val="50000"/>
                    </a:schemeClr>
                  </a:solidFill>
                </a:rPr>
                <a:t>Alternatively you can use the keyboard shortcuts:</a:t>
              </a:r>
              <a:br>
                <a:rPr lang="en-GB" sz="480" dirty="0">
                  <a:solidFill>
                    <a:schemeClr val="bg1">
                      <a:lumMod val="50000"/>
                    </a:schemeClr>
                  </a:solidFill>
                </a:rPr>
              </a:br>
              <a:r>
                <a:rPr lang="en-GB" sz="480" dirty="0" err="1">
                  <a:solidFill>
                    <a:schemeClr val="bg1">
                      <a:lumMod val="50000"/>
                    </a:schemeClr>
                  </a:solidFill>
                </a:rPr>
                <a:t>Shift+Alt+Right</a:t>
              </a:r>
              <a:r>
                <a:rPr lang="en-GB" sz="480" dirty="0">
                  <a:solidFill>
                    <a:schemeClr val="bg1">
                      <a:lumMod val="50000"/>
                    </a:schemeClr>
                  </a:solidFill>
                </a:rPr>
                <a:t> arrow key = increase level</a:t>
              </a:r>
              <a:br>
                <a:rPr lang="en-GB" sz="480" dirty="0">
                  <a:solidFill>
                    <a:schemeClr val="bg1">
                      <a:lumMod val="50000"/>
                    </a:schemeClr>
                  </a:solidFill>
                </a:rPr>
              </a:br>
              <a:r>
                <a:rPr lang="en-GB" sz="480" dirty="0" err="1">
                  <a:solidFill>
                    <a:schemeClr val="bg1">
                      <a:lumMod val="50000"/>
                    </a:schemeClr>
                  </a:solidFill>
                </a:rPr>
                <a:t>Shift+Alt+Left</a:t>
              </a:r>
              <a:r>
                <a:rPr lang="en-GB" sz="480" dirty="0">
                  <a:solidFill>
                    <a:schemeClr val="bg1">
                      <a:lumMod val="50000"/>
                    </a:schemeClr>
                  </a:solidFill>
                </a:rPr>
                <a:t> arrow key = decrease level</a:t>
              </a:r>
            </a:p>
            <a:p>
              <a:pPr marL="542" lvl="2">
                <a:spcAft>
                  <a:spcPts val="102"/>
                </a:spcAft>
              </a:pPr>
              <a:r>
                <a:rPr lang="en-GB" sz="480" b="1" dirty="0">
                  <a:solidFill>
                    <a:schemeClr val="bg1">
                      <a:lumMod val="50000"/>
                    </a:schemeClr>
                  </a:solidFill>
                  <a:latin typeface="+mj-lt"/>
                </a:rPr>
                <a:t>Guides</a:t>
              </a:r>
            </a:p>
            <a:p>
              <a:pPr marL="542" lvl="2">
                <a:spcAft>
                  <a:spcPts val="102"/>
                </a:spcAft>
              </a:pPr>
              <a:r>
                <a:rPr lang="en-GB" sz="48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62273" lvl="3" indent="-62273">
                <a:spcAft>
                  <a:spcPts val="102"/>
                </a:spcAft>
                <a:buClr>
                  <a:schemeClr val="tx1"/>
                </a:buClr>
                <a:buFont typeface="Wingdings" panose="05000000000000000000" pitchFamily="2" charset="2"/>
                <a:buChar char="§"/>
              </a:pPr>
              <a:endParaRPr lang="en-GB" sz="480" dirty="0">
                <a:solidFill>
                  <a:schemeClr val="bg1">
                    <a:lumMod val="50000"/>
                  </a:schemeClr>
                </a:solidFill>
              </a:endParaRPr>
            </a:p>
          </p:txBody>
        </p:sp>
        <p:grpSp>
          <p:nvGrpSpPr>
            <p:cNvPr id="12" name="Group 11">
              <a:extLst>
                <a:ext uri="{FF2B5EF4-FFF2-40B4-BE49-F238E27FC236}">
                  <a16:creationId xmlns:a16="http://schemas.microsoft.com/office/drawing/2014/main" id="{35B4912A-59FA-4C90-8A6A-AA719C24026F}"/>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13" name="Picture 3">
                <a:extLst>
                  <a:ext uri="{FF2B5EF4-FFF2-40B4-BE49-F238E27FC236}">
                    <a16:creationId xmlns:a16="http://schemas.microsoft.com/office/drawing/2014/main" id="{647D2EDA-3121-42A7-B61A-59C5E65D0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4" name="Rounded Rectangle 20">
                <a:extLst>
                  <a:ext uri="{FF2B5EF4-FFF2-40B4-BE49-F238E27FC236}">
                    <a16:creationId xmlns:a16="http://schemas.microsoft.com/office/drawing/2014/main" id="{3A65E115-1B05-4D6A-8D9B-23B56711CDA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478" dirty="0"/>
              </a:p>
            </p:txBody>
          </p:sp>
        </p:grpSp>
      </p:grpSp>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243000" y="1062500"/>
            <a:ext cx="6371662"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930991442"/>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F340-DC34-40A9-AAD0-1975F2301B87}"/>
              </a:ext>
            </a:extLst>
          </p:cNvPr>
          <p:cNvSpPr>
            <a:spLocks noGrp="1"/>
          </p:cNvSpPr>
          <p:nvPr>
            <p:ph type="title"/>
          </p:nvPr>
        </p:nvSpPr>
        <p:spPr/>
        <p:txBody>
          <a:bodyPr/>
          <a:lstStyle/>
          <a:p>
            <a:r>
              <a:rPr lang="en-GB" dirty="0"/>
              <a:t>Click to edit Master title style</a:t>
            </a:r>
          </a:p>
        </p:txBody>
      </p:sp>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243000" y="1062500"/>
            <a:ext cx="305146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3563541" y="1062500"/>
            <a:ext cx="305100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24" name="Guidance note">
            <a:extLst>
              <a:ext uri="{FF2B5EF4-FFF2-40B4-BE49-F238E27FC236}">
                <a16:creationId xmlns:a16="http://schemas.microsoft.com/office/drawing/2014/main" id="{F560F193-177D-4395-B1BB-A42292DDC151}"/>
              </a:ext>
            </a:extLst>
          </p:cNvPr>
          <p:cNvGrpSpPr/>
          <p:nvPr userDrawn="1"/>
        </p:nvGrpSpPr>
        <p:grpSpPr>
          <a:xfrm>
            <a:off x="7039271" y="-2227"/>
            <a:ext cx="1449258" cy="2633888"/>
            <a:chOff x="10925224" y="286"/>
            <a:chExt cx="2952328" cy="4024464"/>
          </a:xfrm>
        </p:grpSpPr>
        <p:sp>
          <p:nvSpPr>
            <p:cNvPr id="25" name="Guidance note">
              <a:extLst>
                <a:ext uri="{FF2B5EF4-FFF2-40B4-BE49-F238E27FC236}">
                  <a16:creationId xmlns:a16="http://schemas.microsoft.com/office/drawing/2014/main" id="{AF29402F-0B0A-44A5-B263-0C8C1E5B7779}"/>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480" b="1" dirty="0">
                  <a:solidFill>
                    <a:schemeClr val="bg1">
                      <a:lumMod val="50000"/>
                    </a:schemeClr>
                  </a:solidFill>
                  <a:latin typeface="+mj-lt"/>
                </a:rPr>
                <a:t>Reapplying the Slide Layout</a:t>
              </a:r>
            </a:p>
            <a:p>
              <a:pPr marL="542" lvl="2">
                <a:spcAft>
                  <a:spcPts val="102"/>
                </a:spcAft>
              </a:pPr>
              <a:r>
                <a:rPr lang="en-GB" sz="480" dirty="0">
                  <a:solidFill>
                    <a:schemeClr val="bg1">
                      <a:lumMod val="50000"/>
                    </a:schemeClr>
                  </a:solidFill>
                </a:rPr>
                <a:t>Putting text into a placeholder not only ensures the text sits in the correct place and is formatted correctly, it also helps to update the page quickly and efficiently. </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Right click on any part of slide</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Click on ‘Layout’</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Select the layout you require</a:t>
              </a:r>
            </a:p>
            <a:p>
              <a:pPr marL="542" lvl="2">
                <a:spcAft>
                  <a:spcPts val="102"/>
                </a:spcAft>
              </a:pPr>
              <a:r>
                <a:rPr lang="en-GB" sz="480" b="1" dirty="0">
                  <a:solidFill>
                    <a:schemeClr val="bg1">
                      <a:lumMod val="50000"/>
                    </a:schemeClr>
                  </a:solidFill>
                  <a:latin typeface="+mj-lt"/>
                </a:rPr>
                <a:t>Text bullet formatting</a:t>
              </a:r>
            </a:p>
            <a:p>
              <a:pPr marL="542" lvl="2">
                <a:spcAft>
                  <a:spcPts val="102"/>
                </a:spcAft>
              </a:pPr>
              <a:r>
                <a:rPr lang="en-GB" sz="48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r>
                <a:rPr lang="en-GB" sz="480" dirty="0">
                  <a:solidFill>
                    <a:schemeClr val="bg1">
                      <a:lumMod val="50000"/>
                    </a:schemeClr>
                  </a:solidFill>
                </a:rPr>
                <a:t>Alternatively you can use the keyboard shortcuts:</a:t>
              </a:r>
              <a:br>
                <a:rPr lang="en-GB" sz="480" dirty="0">
                  <a:solidFill>
                    <a:schemeClr val="bg1">
                      <a:lumMod val="50000"/>
                    </a:schemeClr>
                  </a:solidFill>
                </a:rPr>
              </a:br>
              <a:r>
                <a:rPr lang="en-GB" sz="480" dirty="0" err="1">
                  <a:solidFill>
                    <a:schemeClr val="bg1">
                      <a:lumMod val="50000"/>
                    </a:schemeClr>
                  </a:solidFill>
                </a:rPr>
                <a:t>Shift+Alt+Right</a:t>
              </a:r>
              <a:r>
                <a:rPr lang="en-GB" sz="480" dirty="0">
                  <a:solidFill>
                    <a:schemeClr val="bg1">
                      <a:lumMod val="50000"/>
                    </a:schemeClr>
                  </a:solidFill>
                </a:rPr>
                <a:t> arrow key = increase level</a:t>
              </a:r>
              <a:br>
                <a:rPr lang="en-GB" sz="480" dirty="0">
                  <a:solidFill>
                    <a:schemeClr val="bg1">
                      <a:lumMod val="50000"/>
                    </a:schemeClr>
                  </a:solidFill>
                </a:rPr>
              </a:br>
              <a:r>
                <a:rPr lang="en-GB" sz="480" dirty="0" err="1">
                  <a:solidFill>
                    <a:schemeClr val="bg1">
                      <a:lumMod val="50000"/>
                    </a:schemeClr>
                  </a:solidFill>
                </a:rPr>
                <a:t>Shift+Alt+Left</a:t>
              </a:r>
              <a:r>
                <a:rPr lang="en-GB" sz="480" dirty="0">
                  <a:solidFill>
                    <a:schemeClr val="bg1">
                      <a:lumMod val="50000"/>
                    </a:schemeClr>
                  </a:solidFill>
                </a:rPr>
                <a:t> arrow key = decrease level</a:t>
              </a:r>
            </a:p>
            <a:p>
              <a:pPr marL="542" lvl="2">
                <a:spcAft>
                  <a:spcPts val="102"/>
                </a:spcAft>
              </a:pPr>
              <a:r>
                <a:rPr lang="en-GB" sz="480" b="1" dirty="0">
                  <a:solidFill>
                    <a:schemeClr val="bg1">
                      <a:lumMod val="50000"/>
                    </a:schemeClr>
                  </a:solidFill>
                  <a:latin typeface="+mj-lt"/>
                </a:rPr>
                <a:t>Guides</a:t>
              </a:r>
            </a:p>
            <a:p>
              <a:pPr marL="542" lvl="2">
                <a:spcAft>
                  <a:spcPts val="102"/>
                </a:spcAft>
              </a:pPr>
              <a:r>
                <a:rPr lang="en-GB" sz="48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62273" lvl="3" indent="-62273">
                <a:spcAft>
                  <a:spcPts val="102"/>
                </a:spcAft>
                <a:buClr>
                  <a:schemeClr val="tx1"/>
                </a:buClr>
                <a:buFont typeface="Wingdings" panose="05000000000000000000" pitchFamily="2" charset="2"/>
                <a:buChar char="§"/>
              </a:pPr>
              <a:endParaRPr lang="en-GB" sz="480" dirty="0">
                <a:solidFill>
                  <a:schemeClr val="bg1">
                    <a:lumMod val="50000"/>
                  </a:schemeClr>
                </a:solidFill>
              </a:endParaRPr>
            </a:p>
          </p:txBody>
        </p:sp>
        <p:grpSp>
          <p:nvGrpSpPr>
            <p:cNvPr id="26" name="Group 25">
              <a:extLst>
                <a:ext uri="{FF2B5EF4-FFF2-40B4-BE49-F238E27FC236}">
                  <a16:creationId xmlns:a16="http://schemas.microsoft.com/office/drawing/2014/main" id="{75E3892D-FEFD-4962-9795-DC2F17463B75}"/>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7" name="Picture 3">
                <a:extLst>
                  <a:ext uri="{FF2B5EF4-FFF2-40B4-BE49-F238E27FC236}">
                    <a16:creationId xmlns:a16="http://schemas.microsoft.com/office/drawing/2014/main" id="{1EE9A39B-0904-456F-B59F-2F4E55120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7992D0BE-FA95-458F-8ED2-677D7AE90B42}"/>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478" dirty="0"/>
              </a:p>
            </p:txBody>
          </p:sp>
        </p:grpSp>
      </p:grpSp>
    </p:spTree>
    <p:extLst>
      <p:ext uri="{BB962C8B-B14F-4D97-AF65-F5344CB8AC3E}">
        <p14:creationId xmlns:p14="http://schemas.microsoft.com/office/powerpoint/2010/main" val="3179207909"/>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GB" dirty="0"/>
              <a:t>Click to edit Master title style</a:t>
            </a:r>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243001" y="1062500"/>
            <a:ext cx="1944179"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2457450" y="1062500"/>
            <a:ext cx="194400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4671721" y="1062500"/>
            <a:ext cx="1944000" cy="1569660"/>
          </a:xfrm>
        </p:spPr>
        <p:txBody>
          <a:bodyPr wrap="square">
            <a:no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25" name="Guidance note">
            <a:extLst>
              <a:ext uri="{FF2B5EF4-FFF2-40B4-BE49-F238E27FC236}">
                <a16:creationId xmlns:a16="http://schemas.microsoft.com/office/drawing/2014/main" id="{8D58E090-A402-4396-9C34-AACC618598E9}"/>
              </a:ext>
            </a:extLst>
          </p:cNvPr>
          <p:cNvGrpSpPr/>
          <p:nvPr userDrawn="1"/>
        </p:nvGrpSpPr>
        <p:grpSpPr>
          <a:xfrm>
            <a:off x="7039271" y="-2227"/>
            <a:ext cx="1449258" cy="2633888"/>
            <a:chOff x="10925224" y="286"/>
            <a:chExt cx="2952328" cy="4024464"/>
          </a:xfrm>
        </p:grpSpPr>
        <p:sp>
          <p:nvSpPr>
            <p:cNvPr id="26" name="Guidance note">
              <a:extLst>
                <a:ext uri="{FF2B5EF4-FFF2-40B4-BE49-F238E27FC236}">
                  <a16:creationId xmlns:a16="http://schemas.microsoft.com/office/drawing/2014/main" id="{9007DA49-FBBA-426F-8BA1-C45A5B9C3B51}"/>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480" b="1" dirty="0">
                  <a:solidFill>
                    <a:schemeClr val="bg1">
                      <a:lumMod val="50000"/>
                    </a:schemeClr>
                  </a:solidFill>
                  <a:latin typeface="+mj-lt"/>
                </a:rPr>
                <a:t>Reapplying the Slide Layout</a:t>
              </a:r>
            </a:p>
            <a:p>
              <a:pPr marL="542" lvl="2">
                <a:spcAft>
                  <a:spcPts val="102"/>
                </a:spcAft>
              </a:pPr>
              <a:r>
                <a:rPr lang="en-GB" sz="480" dirty="0">
                  <a:solidFill>
                    <a:schemeClr val="bg1">
                      <a:lumMod val="50000"/>
                    </a:schemeClr>
                  </a:solidFill>
                </a:rPr>
                <a:t>Putting text into a placeholder not only ensures the text sits in the correct place and is formatted correctly, it also helps to update the page quickly and efficiently. </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Right click on any part of slide</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Click on ‘Layout’</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Select the layout you require</a:t>
              </a:r>
            </a:p>
            <a:p>
              <a:pPr marL="542" lvl="2">
                <a:spcAft>
                  <a:spcPts val="102"/>
                </a:spcAft>
              </a:pPr>
              <a:r>
                <a:rPr lang="en-GB" sz="480" b="1" dirty="0">
                  <a:solidFill>
                    <a:schemeClr val="bg1">
                      <a:lumMod val="50000"/>
                    </a:schemeClr>
                  </a:solidFill>
                  <a:latin typeface="+mj-lt"/>
                </a:rPr>
                <a:t>Text bullet formatting</a:t>
              </a:r>
            </a:p>
            <a:p>
              <a:pPr marL="542" lvl="2">
                <a:spcAft>
                  <a:spcPts val="102"/>
                </a:spcAft>
              </a:pPr>
              <a:r>
                <a:rPr lang="en-GB" sz="48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r>
                <a:rPr lang="en-GB" sz="480" dirty="0">
                  <a:solidFill>
                    <a:schemeClr val="bg1">
                      <a:lumMod val="50000"/>
                    </a:schemeClr>
                  </a:solidFill>
                </a:rPr>
                <a:t>Alternatively you can use the keyboard shortcuts:</a:t>
              </a:r>
              <a:br>
                <a:rPr lang="en-GB" sz="480" dirty="0">
                  <a:solidFill>
                    <a:schemeClr val="bg1">
                      <a:lumMod val="50000"/>
                    </a:schemeClr>
                  </a:solidFill>
                </a:rPr>
              </a:br>
              <a:r>
                <a:rPr lang="en-GB" sz="480" dirty="0" err="1">
                  <a:solidFill>
                    <a:schemeClr val="bg1">
                      <a:lumMod val="50000"/>
                    </a:schemeClr>
                  </a:solidFill>
                </a:rPr>
                <a:t>Shift+Alt+Right</a:t>
              </a:r>
              <a:r>
                <a:rPr lang="en-GB" sz="480" dirty="0">
                  <a:solidFill>
                    <a:schemeClr val="bg1">
                      <a:lumMod val="50000"/>
                    </a:schemeClr>
                  </a:solidFill>
                </a:rPr>
                <a:t> arrow key = increase level</a:t>
              </a:r>
              <a:br>
                <a:rPr lang="en-GB" sz="480" dirty="0">
                  <a:solidFill>
                    <a:schemeClr val="bg1">
                      <a:lumMod val="50000"/>
                    </a:schemeClr>
                  </a:solidFill>
                </a:rPr>
              </a:br>
              <a:r>
                <a:rPr lang="en-GB" sz="480" dirty="0" err="1">
                  <a:solidFill>
                    <a:schemeClr val="bg1">
                      <a:lumMod val="50000"/>
                    </a:schemeClr>
                  </a:solidFill>
                </a:rPr>
                <a:t>Shift+Alt+Left</a:t>
              </a:r>
              <a:r>
                <a:rPr lang="en-GB" sz="480" dirty="0">
                  <a:solidFill>
                    <a:schemeClr val="bg1">
                      <a:lumMod val="50000"/>
                    </a:schemeClr>
                  </a:solidFill>
                </a:rPr>
                <a:t> arrow key = decrease level</a:t>
              </a:r>
            </a:p>
            <a:p>
              <a:pPr marL="542" lvl="2">
                <a:spcAft>
                  <a:spcPts val="102"/>
                </a:spcAft>
              </a:pPr>
              <a:r>
                <a:rPr lang="en-GB" sz="480" b="1" dirty="0">
                  <a:solidFill>
                    <a:schemeClr val="bg1">
                      <a:lumMod val="50000"/>
                    </a:schemeClr>
                  </a:solidFill>
                  <a:latin typeface="+mj-lt"/>
                </a:rPr>
                <a:t>Guides</a:t>
              </a:r>
            </a:p>
            <a:p>
              <a:pPr marL="542" lvl="2">
                <a:spcAft>
                  <a:spcPts val="102"/>
                </a:spcAft>
              </a:pPr>
              <a:r>
                <a:rPr lang="en-GB" sz="48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62273" lvl="3" indent="-62273">
                <a:spcAft>
                  <a:spcPts val="102"/>
                </a:spcAft>
                <a:buClr>
                  <a:schemeClr val="tx1"/>
                </a:buClr>
                <a:buFont typeface="Wingdings" panose="05000000000000000000" pitchFamily="2" charset="2"/>
                <a:buChar char="§"/>
              </a:pPr>
              <a:endParaRPr lang="en-GB" sz="480" dirty="0">
                <a:solidFill>
                  <a:schemeClr val="bg1">
                    <a:lumMod val="50000"/>
                  </a:schemeClr>
                </a:solidFill>
              </a:endParaRPr>
            </a:p>
          </p:txBody>
        </p:sp>
        <p:grpSp>
          <p:nvGrpSpPr>
            <p:cNvPr id="27" name="Group 26">
              <a:extLst>
                <a:ext uri="{FF2B5EF4-FFF2-40B4-BE49-F238E27FC236}">
                  <a16:creationId xmlns:a16="http://schemas.microsoft.com/office/drawing/2014/main" id="{7A2C458C-0867-42D1-96EC-960A20373E5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317CCC4E-121E-4D81-894F-BC8D76CF9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FDB760BE-4E51-4DA4-A2FA-EA5369BB40F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478" dirty="0"/>
              </a:p>
            </p:txBody>
          </p:sp>
        </p:grpSp>
      </p:grpSp>
    </p:spTree>
    <p:extLst>
      <p:ext uri="{BB962C8B-B14F-4D97-AF65-F5344CB8AC3E}">
        <p14:creationId xmlns:p14="http://schemas.microsoft.com/office/powerpoint/2010/main" val="612888888"/>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GB" dirty="0"/>
              <a:t>Click to edit Master title style</a:t>
            </a:r>
          </a:p>
        </p:txBody>
      </p:sp>
      <p:sp>
        <p:nvSpPr>
          <p:cNvPr id="15" name="Text Placeholder 3">
            <a:extLst>
              <a:ext uri="{FF2B5EF4-FFF2-40B4-BE49-F238E27FC236}">
                <a16:creationId xmlns:a16="http://schemas.microsoft.com/office/drawing/2014/main" id="{D0C88B5B-AAF5-47BD-AD69-1EE3F9438DF2}"/>
              </a:ext>
            </a:extLst>
          </p:cNvPr>
          <p:cNvSpPr>
            <a:spLocks noGrp="1"/>
          </p:cNvSpPr>
          <p:nvPr>
            <p:ph type="body" sz="quarter" idx="16"/>
          </p:nvPr>
        </p:nvSpPr>
        <p:spPr>
          <a:xfrm>
            <a:off x="243000" y="1062500"/>
            <a:ext cx="305146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3564732" y="1062038"/>
            <a:ext cx="3038953" cy="3454400"/>
          </a:xfrm>
          <a:solidFill>
            <a:schemeClr val="bg1">
              <a:lumMod val="95000"/>
            </a:schemeClr>
          </a:solidFill>
        </p:spPr>
        <p:txBody>
          <a:bodyPr anchor="ctr">
            <a:noAutofit/>
          </a:bodyPr>
          <a:lstStyle>
            <a:lvl1pPr algn="ctr">
              <a:defRPr/>
            </a:lvl1pPr>
          </a:lstStyle>
          <a:p>
            <a:r>
              <a:rPr lang="en-GB" dirty="0"/>
              <a:t>INSERT PICTURE</a:t>
            </a:r>
          </a:p>
        </p:txBody>
      </p:sp>
      <p:grpSp>
        <p:nvGrpSpPr>
          <p:cNvPr id="22" name="Guidance note">
            <a:extLst>
              <a:ext uri="{FF2B5EF4-FFF2-40B4-BE49-F238E27FC236}">
                <a16:creationId xmlns:a16="http://schemas.microsoft.com/office/drawing/2014/main" id="{01782A72-73F6-4D14-8B35-52467DA934D1}"/>
              </a:ext>
            </a:extLst>
          </p:cNvPr>
          <p:cNvGrpSpPr/>
          <p:nvPr userDrawn="1"/>
        </p:nvGrpSpPr>
        <p:grpSpPr>
          <a:xfrm>
            <a:off x="7039271" y="-2227"/>
            <a:ext cx="1449258" cy="2633888"/>
            <a:chOff x="10925224" y="286"/>
            <a:chExt cx="2952328" cy="4024464"/>
          </a:xfrm>
        </p:grpSpPr>
        <p:sp>
          <p:nvSpPr>
            <p:cNvPr id="23" name="Guidance note">
              <a:extLst>
                <a:ext uri="{FF2B5EF4-FFF2-40B4-BE49-F238E27FC236}">
                  <a16:creationId xmlns:a16="http://schemas.microsoft.com/office/drawing/2014/main" id="{BA2FA1E4-352E-4936-9547-427ED8A3A4D0}"/>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480" b="1" dirty="0">
                  <a:solidFill>
                    <a:schemeClr val="bg1">
                      <a:lumMod val="50000"/>
                    </a:schemeClr>
                  </a:solidFill>
                  <a:latin typeface="+mj-lt"/>
                </a:rPr>
                <a:t>Reapplying the Slide Layout</a:t>
              </a:r>
            </a:p>
            <a:p>
              <a:pPr marL="542" lvl="2">
                <a:spcAft>
                  <a:spcPts val="102"/>
                </a:spcAft>
              </a:pPr>
              <a:r>
                <a:rPr lang="en-GB" sz="480" dirty="0">
                  <a:solidFill>
                    <a:schemeClr val="bg1">
                      <a:lumMod val="50000"/>
                    </a:schemeClr>
                  </a:solidFill>
                </a:rPr>
                <a:t>Putting text into a placeholder not only ensures the text sits in the correct place and is formatted correctly, it also helps to update the page quickly and efficiently. </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Right click on any part of slide</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Click on ‘Layout’</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Select the layout you require</a:t>
              </a:r>
            </a:p>
            <a:p>
              <a:pPr marL="542" lvl="2">
                <a:spcAft>
                  <a:spcPts val="102"/>
                </a:spcAft>
              </a:pPr>
              <a:r>
                <a:rPr lang="en-GB" sz="480" b="1" dirty="0">
                  <a:solidFill>
                    <a:schemeClr val="bg1">
                      <a:lumMod val="50000"/>
                    </a:schemeClr>
                  </a:solidFill>
                  <a:latin typeface="+mj-lt"/>
                </a:rPr>
                <a:t>Text bullet formatting</a:t>
              </a:r>
            </a:p>
            <a:p>
              <a:pPr marL="542" lvl="2">
                <a:spcAft>
                  <a:spcPts val="102"/>
                </a:spcAft>
              </a:pPr>
              <a:r>
                <a:rPr lang="en-GB" sz="48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r>
                <a:rPr lang="en-GB" sz="480" dirty="0">
                  <a:solidFill>
                    <a:schemeClr val="bg1">
                      <a:lumMod val="50000"/>
                    </a:schemeClr>
                  </a:solidFill>
                </a:rPr>
                <a:t>Alternatively you can use the keyboard shortcuts:</a:t>
              </a:r>
              <a:br>
                <a:rPr lang="en-GB" sz="480" dirty="0">
                  <a:solidFill>
                    <a:schemeClr val="bg1">
                      <a:lumMod val="50000"/>
                    </a:schemeClr>
                  </a:solidFill>
                </a:rPr>
              </a:br>
              <a:r>
                <a:rPr lang="en-GB" sz="480" dirty="0" err="1">
                  <a:solidFill>
                    <a:schemeClr val="bg1">
                      <a:lumMod val="50000"/>
                    </a:schemeClr>
                  </a:solidFill>
                </a:rPr>
                <a:t>Shift+Alt+Right</a:t>
              </a:r>
              <a:r>
                <a:rPr lang="en-GB" sz="480" dirty="0">
                  <a:solidFill>
                    <a:schemeClr val="bg1">
                      <a:lumMod val="50000"/>
                    </a:schemeClr>
                  </a:solidFill>
                </a:rPr>
                <a:t> arrow key = increase level</a:t>
              </a:r>
              <a:br>
                <a:rPr lang="en-GB" sz="480" dirty="0">
                  <a:solidFill>
                    <a:schemeClr val="bg1">
                      <a:lumMod val="50000"/>
                    </a:schemeClr>
                  </a:solidFill>
                </a:rPr>
              </a:br>
              <a:r>
                <a:rPr lang="en-GB" sz="480" dirty="0" err="1">
                  <a:solidFill>
                    <a:schemeClr val="bg1">
                      <a:lumMod val="50000"/>
                    </a:schemeClr>
                  </a:solidFill>
                </a:rPr>
                <a:t>Shift+Alt+Left</a:t>
              </a:r>
              <a:r>
                <a:rPr lang="en-GB" sz="480" dirty="0">
                  <a:solidFill>
                    <a:schemeClr val="bg1">
                      <a:lumMod val="50000"/>
                    </a:schemeClr>
                  </a:solidFill>
                </a:rPr>
                <a:t> arrow key = decrease level</a:t>
              </a:r>
            </a:p>
            <a:p>
              <a:pPr marL="542" lvl="2">
                <a:spcAft>
                  <a:spcPts val="102"/>
                </a:spcAft>
              </a:pPr>
              <a:r>
                <a:rPr lang="en-GB" sz="480" b="1" dirty="0">
                  <a:solidFill>
                    <a:schemeClr val="bg1">
                      <a:lumMod val="50000"/>
                    </a:schemeClr>
                  </a:solidFill>
                  <a:latin typeface="+mj-lt"/>
                </a:rPr>
                <a:t>Guides</a:t>
              </a:r>
            </a:p>
            <a:p>
              <a:pPr marL="542" lvl="2">
                <a:spcAft>
                  <a:spcPts val="102"/>
                </a:spcAft>
              </a:pPr>
              <a:r>
                <a:rPr lang="en-GB" sz="48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62273" lvl="3" indent="-62273">
                <a:spcAft>
                  <a:spcPts val="102"/>
                </a:spcAft>
                <a:buClr>
                  <a:schemeClr val="tx1"/>
                </a:buClr>
                <a:buFont typeface="Wingdings" panose="05000000000000000000" pitchFamily="2" charset="2"/>
                <a:buChar char="§"/>
              </a:pPr>
              <a:endParaRPr lang="en-GB" sz="480" dirty="0">
                <a:solidFill>
                  <a:schemeClr val="bg1">
                    <a:lumMod val="50000"/>
                  </a:schemeClr>
                </a:solidFill>
              </a:endParaRPr>
            </a:p>
          </p:txBody>
        </p:sp>
        <p:grpSp>
          <p:nvGrpSpPr>
            <p:cNvPr id="24" name="Group 23">
              <a:extLst>
                <a:ext uri="{FF2B5EF4-FFF2-40B4-BE49-F238E27FC236}">
                  <a16:creationId xmlns:a16="http://schemas.microsoft.com/office/drawing/2014/main" id="{7CA143A2-801C-4CD0-8D12-326B73247494}"/>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5C9ED126-1C4E-4635-A8FB-BCBFE68F7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36520D67-05A8-460E-B163-63A8C5C3076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478" dirty="0"/>
              </a:p>
            </p:txBody>
          </p:sp>
        </p:grpSp>
      </p:grpSp>
    </p:spTree>
    <p:extLst>
      <p:ext uri="{BB962C8B-B14F-4D97-AF65-F5344CB8AC3E}">
        <p14:creationId xmlns:p14="http://schemas.microsoft.com/office/powerpoint/2010/main" val="3318673674"/>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message + text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GB" dirty="0"/>
              <a:t>Click to edit Master title style</a:t>
            </a:r>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242999" y="1062500"/>
            <a:ext cx="1944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2457000" y="1062500"/>
            <a:ext cx="194400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4671000" y="1062500"/>
            <a:ext cx="194400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25" name="Guidance note">
            <a:extLst>
              <a:ext uri="{FF2B5EF4-FFF2-40B4-BE49-F238E27FC236}">
                <a16:creationId xmlns:a16="http://schemas.microsoft.com/office/drawing/2014/main" id="{4C75A555-DA44-4479-9698-0614FBA84EB2}"/>
              </a:ext>
            </a:extLst>
          </p:cNvPr>
          <p:cNvGrpSpPr/>
          <p:nvPr userDrawn="1"/>
        </p:nvGrpSpPr>
        <p:grpSpPr>
          <a:xfrm>
            <a:off x="7039271" y="-2227"/>
            <a:ext cx="1449258" cy="2633888"/>
            <a:chOff x="10925224" y="286"/>
            <a:chExt cx="2952328" cy="4024464"/>
          </a:xfrm>
        </p:grpSpPr>
        <p:sp>
          <p:nvSpPr>
            <p:cNvPr id="26" name="Guidance note">
              <a:extLst>
                <a:ext uri="{FF2B5EF4-FFF2-40B4-BE49-F238E27FC236}">
                  <a16:creationId xmlns:a16="http://schemas.microsoft.com/office/drawing/2014/main" id="{C63E074A-E363-483E-970D-D9D5B8E95E9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480" b="1" dirty="0">
                  <a:solidFill>
                    <a:schemeClr val="bg1">
                      <a:lumMod val="50000"/>
                    </a:schemeClr>
                  </a:solidFill>
                  <a:latin typeface="+mj-lt"/>
                </a:rPr>
                <a:t>Reapplying the Slide Layout</a:t>
              </a:r>
            </a:p>
            <a:p>
              <a:pPr marL="542" lvl="2">
                <a:spcAft>
                  <a:spcPts val="102"/>
                </a:spcAft>
              </a:pPr>
              <a:r>
                <a:rPr lang="en-GB" sz="480" dirty="0">
                  <a:solidFill>
                    <a:schemeClr val="bg1">
                      <a:lumMod val="50000"/>
                    </a:schemeClr>
                  </a:solidFill>
                </a:rPr>
                <a:t>Putting text into a placeholder not only ensures the text sits in the correct place and is formatted correctly, it also helps to update the page quickly and efficiently. </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Right click on any part of slide</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Click on ‘Layout’</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Select the layout you require</a:t>
              </a:r>
            </a:p>
            <a:p>
              <a:pPr marL="542" lvl="2">
                <a:spcAft>
                  <a:spcPts val="102"/>
                </a:spcAft>
              </a:pPr>
              <a:r>
                <a:rPr lang="en-GB" sz="480" b="1" dirty="0">
                  <a:solidFill>
                    <a:schemeClr val="bg1">
                      <a:lumMod val="50000"/>
                    </a:schemeClr>
                  </a:solidFill>
                  <a:latin typeface="+mj-lt"/>
                </a:rPr>
                <a:t>Text bullet formatting</a:t>
              </a:r>
            </a:p>
            <a:p>
              <a:pPr marL="542" lvl="2">
                <a:spcAft>
                  <a:spcPts val="102"/>
                </a:spcAft>
              </a:pPr>
              <a:r>
                <a:rPr lang="en-GB" sz="48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r>
                <a:rPr lang="en-GB" sz="480" dirty="0">
                  <a:solidFill>
                    <a:schemeClr val="bg1">
                      <a:lumMod val="50000"/>
                    </a:schemeClr>
                  </a:solidFill>
                </a:rPr>
                <a:t>Alternatively you can use the keyboard shortcuts:</a:t>
              </a:r>
              <a:br>
                <a:rPr lang="en-GB" sz="480" dirty="0">
                  <a:solidFill>
                    <a:schemeClr val="bg1">
                      <a:lumMod val="50000"/>
                    </a:schemeClr>
                  </a:solidFill>
                </a:rPr>
              </a:br>
              <a:r>
                <a:rPr lang="en-GB" sz="480" dirty="0" err="1">
                  <a:solidFill>
                    <a:schemeClr val="bg1">
                      <a:lumMod val="50000"/>
                    </a:schemeClr>
                  </a:solidFill>
                </a:rPr>
                <a:t>Shift+Alt+Right</a:t>
              </a:r>
              <a:r>
                <a:rPr lang="en-GB" sz="480" dirty="0">
                  <a:solidFill>
                    <a:schemeClr val="bg1">
                      <a:lumMod val="50000"/>
                    </a:schemeClr>
                  </a:solidFill>
                </a:rPr>
                <a:t> arrow key = increase level</a:t>
              </a:r>
              <a:br>
                <a:rPr lang="en-GB" sz="480" dirty="0">
                  <a:solidFill>
                    <a:schemeClr val="bg1">
                      <a:lumMod val="50000"/>
                    </a:schemeClr>
                  </a:solidFill>
                </a:rPr>
              </a:br>
              <a:r>
                <a:rPr lang="en-GB" sz="480" dirty="0" err="1">
                  <a:solidFill>
                    <a:schemeClr val="bg1">
                      <a:lumMod val="50000"/>
                    </a:schemeClr>
                  </a:solidFill>
                </a:rPr>
                <a:t>Shift+Alt+Left</a:t>
              </a:r>
              <a:r>
                <a:rPr lang="en-GB" sz="480" dirty="0">
                  <a:solidFill>
                    <a:schemeClr val="bg1">
                      <a:lumMod val="50000"/>
                    </a:schemeClr>
                  </a:solidFill>
                </a:rPr>
                <a:t> arrow key = decrease level</a:t>
              </a:r>
            </a:p>
            <a:p>
              <a:pPr marL="542" lvl="2">
                <a:spcAft>
                  <a:spcPts val="102"/>
                </a:spcAft>
              </a:pPr>
              <a:r>
                <a:rPr lang="en-GB" sz="480" b="1" dirty="0">
                  <a:solidFill>
                    <a:schemeClr val="bg1">
                      <a:lumMod val="50000"/>
                    </a:schemeClr>
                  </a:solidFill>
                  <a:latin typeface="+mj-lt"/>
                </a:rPr>
                <a:t>Guides</a:t>
              </a:r>
            </a:p>
            <a:p>
              <a:pPr marL="542" lvl="2">
                <a:spcAft>
                  <a:spcPts val="102"/>
                </a:spcAft>
              </a:pPr>
              <a:r>
                <a:rPr lang="en-GB" sz="48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62273" lvl="3" indent="-62273">
                <a:spcAft>
                  <a:spcPts val="102"/>
                </a:spcAft>
                <a:buClr>
                  <a:schemeClr val="tx1"/>
                </a:buClr>
                <a:buFont typeface="Wingdings" panose="05000000000000000000" pitchFamily="2" charset="2"/>
                <a:buChar char="§"/>
              </a:pPr>
              <a:endParaRPr lang="en-GB" sz="480" dirty="0">
                <a:solidFill>
                  <a:schemeClr val="bg1">
                    <a:lumMod val="50000"/>
                  </a:schemeClr>
                </a:solidFill>
              </a:endParaRPr>
            </a:p>
          </p:txBody>
        </p:sp>
        <p:grpSp>
          <p:nvGrpSpPr>
            <p:cNvPr id="27" name="Group 26">
              <a:extLst>
                <a:ext uri="{FF2B5EF4-FFF2-40B4-BE49-F238E27FC236}">
                  <a16:creationId xmlns:a16="http://schemas.microsoft.com/office/drawing/2014/main" id="{896FFC9E-ABDE-4220-B6F9-2A72B081BE11}"/>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783C9DE9-FE0B-4105-9B20-8A9F98F20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5102F88B-920A-4BBA-AA4D-ABF9A90CB5A1}"/>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478" dirty="0"/>
              </a:p>
            </p:txBody>
          </p:sp>
        </p:grpSp>
      </p:grpSp>
    </p:spTree>
    <p:extLst>
      <p:ext uri="{BB962C8B-B14F-4D97-AF65-F5344CB8AC3E}">
        <p14:creationId xmlns:p14="http://schemas.microsoft.com/office/powerpoint/2010/main" val="3722421724"/>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message + text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GB" dirty="0"/>
              <a:t>Click to edit Master title style</a:t>
            </a:r>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4671000" y="1062500"/>
            <a:ext cx="1944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2457000" y="1062500"/>
            <a:ext cx="194400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242999" y="1062500"/>
            <a:ext cx="194400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25" name="Guidance note">
            <a:extLst>
              <a:ext uri="{FF2B5EF4-FFF2-40B4-BE49-F238E27FC236}">
                <a16:creationId xmlns:a16="http://schemas.microsoft.com/office/drawing/2014/main" id="{8D653A98-CF56-446A-9721-D28CD48D3FD4}"/>
              </a:ext>
            </a:extLst>
          </p:cNvPr>
          <p:cNvGrpSpPr/>
          <p:nvPr userDrawn="1"/>
        </p:nvGrpSpPr>
        <p:grpSpPr>
          <a:xfrm>
            <a:off x="7039271" y="-2227"/>
            <a:ext cx="1449258" cy="2633888"/>
            <a:chOff x="10925224" y="286"/>
            <a:chExt cx="2952328" cy="4024464"/>
          </a:xfrm>
        </p:grpSpPr>
        <p:sp>
          <p:nvSpPr>
            <p:cNvPr id="26" name="Guidance note">
              <a:extLst>
                <a:ext uri="{FF2B5EF4-FFF2-40B4-BE49-F238E27FC236}">
                  <a16:creationId xmlns:a16="http://schemas.microsoft.com/office/drawing/2014/main" id="{8C9C3EDE-A918-437D-A5D8-7697D56218D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480" b="1" dirty="0">
                  <a:solidFill>
                    <a:schemeClr val="bg1">
                      <a:lumMod val="50000"/>
                    </a:schemeClr>
                  </a:solidFill>
                  <a:latin typeface="+mj-lt"/>
                </a:rPr>
                <a:t>Reapplying the Slide Layout</a:t>
              </a:r>
            </a:p>
            <a:p>
              <a:pPr marL="542" lvl="2">
                <a:spcAft>
                  <a:spcPts val="102"/>
                </a:spcAft>
              </a:pPr>
              <a:r>
                <a:rPr lang="en-GB" sz="480" dirty="0">
                  <a:solidFill>
                    <a:schemeClr val="bg1">
                      <a:lumMod val="50000"/>
                    </a:schemeClr>
                  </a:solidFill>
                </a:rPr>
                <a:t>Putting text into a placeholder not only ensures the text sits in the correct place and is formatted correctly, it also helps to update the page quickly and efficiently. </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Right click on any part of slide</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Click on ‘Layout’</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Select the layout you require</a:t>
              </a:r>
            </a:p>
            <a:p>
              <a:pPr marL="542" lvl="2">
                <a:spcAft>
                  <a:spcPts val="102"/>
                </a:spcAft>
              </a:pPr>
              <a:r>
                <a:rPr lang="en-GB" sz="480" b="1" dirty="0">
                  <a:solidFill>
                    <a:schemeClr val="bg1">
                      <a:lumMod val="50000"/>
                    </a:schemeClr>
                  </a:solidFill>
                  <a:latin typeface="+mj-lt"/>
                </a:rPr>
                <a:t>Text bullet formatting</a:t>
              </a:r>
            </a:p>
            <a:p>
              <a:pPr marL="542" lvl="2">
                <a:spcAft>
                  <a:spcPts val="102"/>
                </a:spcAft>
              </a:pPr>
              <a:r>
                <a:rPr lang="en-GB" sz="48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r>
                <a:rPr lang="en-GB" sz="480" dirty="0">
                  <a:solidFill>
                    <a:schemeClr val="bg1">
                      <a:lumMod val="50000"/>
                    </a:schemeClr>
                  </a:solidFill>
                </a:rPr>
                <a:t>Alternatively you can use the keyboard shortcuts:</a:t>
              </a:r>
              <a:br>
                <a:rPr lang="en-GB" sz="480" dirty="0">
                  <a:solidFill>
                    <a:schemeClr val="bg1">
                      <a:lumMod val="50000"/>
                    </a:schemeClr>
                  </a:solidFill>
                </a:rPr>
              </a:br>
              <a:r>
                <a:rPr lang="en-GB" sz="480" dirty="0" err="1">
                  <a:solidFill>
                    <a:schemeClr val="bg1">
                      <a:lumMod val="50000"/>
                    </a:schemeClr>
                  </a:solidFill>
                </a:rPr>
                <a:t>Shift+Alt+Right</a:t>
              </a:r>
              <a:r>
                <a:rPr lang="en-GB" sz="480" dirty="0">
                  <a:solidFill>
                    <a:schemeClr val="bg1">
                      <a:lumMod val="50000"/>
                    </a:schemeClr>
                  </a:solidFill>
                </a:rPr>
                <a:t> arrow key = increase level</a:t>
              </a:r>
              <a:br>
                <a:rPr lang="en-GB" sz="480" dirty="0">
                  <a:solidFill>
                    <a:schemeClr val="bg1">
                      <a:lumMod val="50000"/>
                    </a:schemeClr>
                  </a:solidFill>
                </a:rPr>
              </a:br>
              <a:r>
                <a:rPr lang="en-GB" sz="480" dirty="0" err="1">
                  <a:solidFill>
                    <a:schemeClr val="bg1">
                      <a:lumMod val="50000"/>
                    </a:schemeClr>
                  </a:solidFill>
                </a:rPr>
                <a:t>Shift+Alt+Left</a:t>
              </a:r>
              <a:r>
                <a:rPr lang="en-GB" sz="480" dirty="0">
                  <a:solidFill>
                    <a:schemeClr val="bg1">
                      <a:lumMod val="50000"/>
                    </a:schemeClr>
                  </a:solidFill>
                </a:rPr>
                <a:t> arrow key = decrease level</a:t>
              </a:r>
            </a:p>
            <a:p>
              <a:pPr marL="542" lvl="2">
                <a:spcAft>
                  <a:spcPts val="102"/>
                </a:spcAft>
              </a:pPr>
              <a:r>
                <a:rPr lang="en-GB" sz="480" b="1" dirty="0">
                  <a:solidFill>
                    <a:schemeClr val="bg1">
                      <a:lumMod val="50000"/>
                    </a:schemeClr>
                  </a:solidFill>
                  <a:latin typeface="+mj-lt"/>
                </a:rPr>
                <a:t>Guides</a:t>
              </a:r>
            </a:p>
            <a:p>
              <a:pPr marL="542" lvl="2">
                <a:spcAft>
                  <a:spcPts val="102"/>
                </a:spcAft>
              </a:pPr>
              <a:r>
                <a:rPr lang="en-GB" sz="48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62273" lvl="3" indent="-62273">
                <a:spcAft>
                  <a:spcPts val="102"/>
                </a:spcAft>
                <a:buClr>
                  <a:schemeClr val="tx1"/>
                </a:buClr>
                <a:buFont typeface="Wingdings" panose="05000000000000000000" pitchFamily="2" charset="2"/>
                <a:buChar char="§"/>
              </a:pPr>
              <a:endParaRPr lang="en-GB" sz="480" dirty="0">
                <a:solidFill>
                  <a:schemeClr val="bg1">
                    <a:lumMod val="50000"/>
                  </a:schemeClr>
                </a:solidFill>
              </a:endParaRPr>
            </a:p>
          </p:txBody>
        </p:sp>
        <p:grpSp>
          <p:nvGrpSpPr>
            <p:cNvPr id="27" name="Group 26">
              <a:extLst>
                <a:ext uri="{FF2B5EF4-FFF2-40B4-BE49-F238E27FC236}">
                  <a16:creationId xmlns:a16="http://schemas.microsoft.com/office/drawing/2014/main" id="{5F3C91CB-65FA-4CDB-8765-78FFE5FC273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5C5CF7EE-ECFD-4A37-B9C3-BD2D0C0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4A33F702-07EE-4E88-900B-16CB8EA2DA6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478" dirty="0"/>
              </a:p>
            </p:txBody>
          </p:sp>
        </p:grpSp>
      </p:grpSp>
    </p:spTree>
    <p:extLst>
      <p:ext uri="{BB962C8B-B14F-4D97-AF65-F5344CB8AC3E}">
        <p14:creationId xmlns:p14="http://schemas.microsoft.com/office/powerpoint/2010/main" val="3051971045"/>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19" name="Chart Placeholder 5"/>
          <p:cNvSpPr>
            <a:spLocks noGrp="1"/>
          </p:cNvSpPr>
          <p:nvPr>
            <p:ph type="chart" sz="quarter" idx="15" hasCustomPrompt="1"/>
          </p:nvPr>
        </p:nvSpPr>
        <p:spPr>
          <a:xfrm>
            <a:off x="242887" y="1062500"/>
            <a:ext cx="4157663" cy="3453938"/>
          </a:xfrm>
          <a:prstGeom prst="rect">
            <a:avLst/>
          </a:prstGeom>
        </p:spPr>
        <p:txBody>
          <a:bodyPr>
            <a:noAutofit/>
          </a:bodyPr>
          <a:lstStyle>
            <a:lvl1pPr>
              <a:defRPr>
                <a:solidFill>
                  <a:schemeClr val="accent1"/>
                </a:solidFill>
              </a:defRPr>
            </a:lvl1pPr>
          </a:lstStyle>
          <a:p>
            <a:r>
              <a:rPr lang="en-GB" dirty="0"/>
              <a:t> </a:t>
            </a:r>
          </a:p>
        </p:txBody>
      </p:sp>
      <p:sp>
        <p:nvSpPr>
          <p:cNvPr id="2" name="Title 1">
            <a:extLst>
              <a:ext uri="{FF2B5EF4-FFF2-40B4-BE49-F238E27FC236}">
                <a16:creationId xmlns:a16="http://schemas.microsoft.com/office/drawing/2014/main" id="{0642CC84-39CD-4CBB-B3E7-E705009B80B3}"/>
              </a:ext>
            </a:extLst>
          </p:cNvPr>
          <p:cNvSpPr>
            <a:spLocks noGrp="1"/>
          </p:cNvSpPr>
          <p:nvPr>
            <p:ph type="title"/>
          </p:nvPr>
        </p:nvSpPr>
        <p:spPr/>
        <p:txBody>
          <a:bodyPr/>
          <a:lstStyle/>
          <a:p>
            <a:r>
              <a:rPr lang="en-GB" dirty="0"/>
              <a:t>Click to edit Master title style</a:t>
            </a:r>
          </a:p>
        </p:txBody>
      </p:sp>
      <p:sp>
        <p:nvSpPr>
          <p:cNvPr id="5" name="Text Placeholder 4">
            <a:extLst>
              <a:ext uri="{FF2B5EF4-FFF2-40B4-BE49-F238E27FC236}">
                <a16:creationId xmlns:a16="http://schemas.microsoft.com/office/drawing/2014/main" id="{64AF0A20-4521-4105-B244-E4D7D8DC46D9}"/>
              </a:ext>
            </a:extLst>
          </p:cNvPr>
          <p:cNvSpPr>
            <a:spLocks noGrp="1"/>
          </p:cNvSpPr>
          <p:nvPr>
            <p:ph type="body" sz="quarter" idx="17"/>
          </p:nvPr>
        </p:nvSpPr>
        <p:spPr>
          <a:xfrm>
            <a:off x="4671000" y="1062500"/>
            <a:ext cx="194400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22" name="Guidance note">
            <a:extLst>
              <a:ext uri="{FF2B5EF4-FFF2-40B4-BE49-F238E27FC236}">
                <a16:creationId xmlns:a16="http://schemas.microsoft.com/office/drawing/2014/main" id="{F6BD485F-7180-4CEC-839E-F9483AEAF584}"/>
              </a:ext>
            </a:extLst>
          </p:cNvPr>
          <p:cNvGrpSpPr/>
          <p:nvPr userDrawn="1"/>
        </p:nvGrpSpPr>
        <p:grpSpPr>
          <a:xfrm>
            <a:off x="7039271" y="-2227"/>
            <a:ext cx="1449258" cy="2633888"/>
            <a:chOff x="10925224" y="286"/>
            <a:chExt cx="2952328" cy="4024464"/>
          </a:xfrm>
        </p:grpSpPr>
        <p:sp>
          <p:nvSpPr>
            <p:cNvPr id="23" name="Guidance note">
              <a:extLst>
                <a:ext uri="{FF2B5EF4-FFF2-40B4-BE49-F238E27FC236}">
                  <a16:creationId xmlns:a16="http://schemas.microsoft.com/office/drawing/2014/main" id="{F86419A7-5EC4-4AC8-BB23-375E60D2C6B7}"/>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480" b="1" dirty="0">
                  <a:solidFill>
                    <a:schemeClr val="bg1">
                      <a:lumMod val="50000"/>
                    </a:schemeClr>
                  </a:solidFill>
                  <a:latin typeface="+mj-lt"/>
                </a:rPr>
                <a:t>Reapplying the Slide Layout</a:t>
              </a:r>
            </a:p>
            <a:p>
              <a:pPr marL="542" lvl="2">
                <a:spcAft>
                  <a:spcPts val="102"/>
                </a:spcAft>
              </a:pPr>
              <a:r>
                <a:rPr lang="en-GB" sz="480" dirty="0">
                  <a:solidFill>
                    <a:schemeClr val="bg1">
                      <a:lumMod val="50000"/>
                    </a:schemeClr>
                  </a:solidFill>
                </a:rPr>
                <a:t>Putting text into a placeholder not only ensures the text sits in the correct place and is formatted correctly, it also helps to update the page quickly and efficiently. </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Right click on any part of slide</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Click on ‘Layout’</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Select the layout you require</a:t>
              </a:r>
            </a:p>
            <a:p>
              <a:pPr marL="542" lvl="2">
                <a:spcAft>
                  <a:spcPts val="102"/>
                </a:spcAft>
              </a:pPr>
              <a:r>
                <a:rPr lang="en-GB" sz="480" b="1" dirty="0">
                  <a:solidFill>
                    <a:schemeClr val="bg1">
                      <a:lumMod val="50000"/>
                    </a:schemeClr>
                  </a:solidFill>
                  <a:latin typeface="+mj-lt"/>
                </a:rPr>
                <a:t>Text bullet formatting</a:t>
              </a:r>
            </a:p>
            <a:p>
              <a:pPr marL="542" lvl="2">
                <a:spcAft>
                  <a:spcPts val="102"/>
                </a:spcAft>
              </a:pPr>
              <a:r>
                <a:rPr lang="en-GB" sz="48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r>
                <a:rPr lang="en-GB" sz="480" dirty="0">
                  <a:solidFill>
                    <a:schemeClr val="bg1">
                      <a:lumMod val="50000"/>
                    </a:schemeClr>
                  </a:solidFill>
                </a:rPr>
                <a:t>Alternatively you can use the keyboard shortcuts:</a:t>
              </a:r>
              <a:br>
                <a:rPr lang="en-GB" sz="480" dirty="0">
                  <a:solidFill>
                    <a:schemeClr val="bg1">
                      <a:lumMod val="50000"/>
                    </a:schemeClr>
                  </a:solidFill>
                </a:rPr>
              </a:br>
              <a:r>
                <a:rPr lang="en-GB" sz="480" dirty="0" err="1">
                  <a:solidFill>
                    <a:schemeClr val="bg1">
                      <a:lumMod val="50000"/>
                    </a:schemeClr>
                  </a:solidFill>
                </a:rPr>
                <a:t>Shift+Alt+Right</a:t>
              </a:r>
              <a:r>
                <a:rPr lang="en-GB" sz="480" dirty="0">
                  <a:solidFill>
                    <a:schemeClr val="bg1">
                      <a:lumMod val="50000"/>
                    </a:schemeClr>
                  </a:solidFill>
                </a:rPr>
                <a:t> arrow key = increase level</a:t>
              </a:r>
              <a:br>
                <a:rPr lang="en-GB" sz="480" dirty="0">
                  <a:solidFill>
                    <a:schemeClr val="bg1">
                      <a:lumMod val="50000"/>
                    </a:schemeClr>
                  </a:solidFill>
                </a:rPr>
              </a:br>
              <a:r>
                <a:rPr lang="en-GB" sz="480" dirty="0" err="1">
                  <a:solidFill>
                    <a:schemeClr val="bg1">
                      <a:lumMod val="50000"/>
                    </a:schemeClr>
                  </a:solidFill>
                </a:rPr>
                <a:t>Shift+Alt+Left</a:t>
              </a:r>
              <a:r>
                <a:rPr lang="en-GB" sz="480" dirty="0">
                  <a:solidFill>
                    <a:schemeClr val="bg1">
                      <a:lumMod val="50000"/>
                    </a:schemeClr>
                  </a:solidFill>
                </a:rPr>
                <a:t> arrow key = decrease level</a:t>
              </a:r>
            </a:p>
            <a:p>
              <a:pPr marL="542" lvl="2">
                <a:spcAft>
                  <a:spcPts val="102"/>
                </a:spcAft>
              </a:pPr>
              <a:r>
                <a:rPr lang="en-GB" sz="480" b="1" dirty="0">
                  <a:solidFill>
                    <a:schemeClr val="bg1">
                      <a:lumMod val="50000"/>
                    </a:schemeClr>
                  </a:solidFill>
                  <a:latin typeface="+mj-lt"/>
                </a:rPr>
                <a:t>Guides</a:t>
              </a:r>
            </a:p>
            <a:p>
              <a:pPr marL="542" lvl="2">
                <a:spcAft>
                  <a:spcPts val="102"/>
                </a:spcAft>
              </a:pPr>
              <a:r>
                <a:rPr lang="en-GB" sz="48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62273" lvl="3" indent="-62273">
                <a:spcAft>
                  <a:spcPts val="102"/>
                </a:spcAft>
                <a:buClr>
                  <a:schemeClr val="tx1"/>
                </a:buClr>
                <a:buFont typeface="Wingdings" panose="05000000000000000000" pitchFamily="2" charset="2"/>
                <a:buChar char="§"/>
              </a:pPr>
              <a:endParaRPr lang="en-GB" sz="480" dirty="0">
                <a:solidFill>
                  <a:schemeClr val="bg1">
                    <a:lumMod val="50000"/>
                  </a:schemeClr>
                </a:solidFill>
              </a:endParaRPr>
            </a:p>
          </p:txBody>
        </p:sp>
        <p:grpSp>
          <p:nvGrpSpPr>
            <p:cNvPr id="24" name="Group 23">
              <a:extLst>
                <a:ext uri="{FF2B5EF4-FFF2-40B4-BE49-F238E27FC236}">
                  <a16:creationId xmlns:a16="http://schemas.microsoft.com/office/drawing/2014/main" id="{A4B3781D-97B0-49DA-A922-2F4A49B5EEE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D16DEB41-48C9-4F3C-BCFC-0DDD665BF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5625153F-0A02-4860-9759-AE6F2DB1F863}"/>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478" dirty="0"/>
              </a:p>
            </p:txBody>
          </p:sp>
        </p:grpSp>
      </p:grpSp>
    </p:spTree>
    <p:extLst>
      <p:ext uri="{BB962C8B-B14F-4D97-AF65-F5344CB8AC3E}">
        <p14:creationId xmlns:p14="http://schemas.microsoft.com/office/powerpoint/2010/main" val="321015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ey message righ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6690566-6807-478B-842D-F5AB25A5420F}"/>
              </a:ext>
            </a:extLst>
          </p:cNvPr>
          <p:cNvSpPr>
            <a:spLocks noGrp="1"/>
          </p:cNvSpPr>
          <p:nvPr>
            <p:ph type="body" sz="quarter" idx="15"/>
          </p:nvPr>
        </p:nvSpPr>
        <p:spPr>
          <a:xfrm>
            <a:off x="4670825" y="1062002"/>
            <a:ext cx="1926825" cy="184666"/>
          </a:xfrm>
        </p:spPr>
        <p:txBody>
          <a:bodyPr/>
          <a:lstStyle>
            <a:lvl1pPr>
              <a:defRPr sz="1200" b="0">
                <a:solidFill>
                  <a:schemeClr val="tx1"/>
                </a:solidFill>
              </a:defRPr>
            </a:lvl1pPr>
            <a:lvl2pPr>
              <a:defRPr sz="1091"/>
            </a:lvl2pPr>
            <a:lvl3pPr marL="0" indent="0">
              <a:buNone/>
              <a:defRPr sz="1091"/>
            </a:lvl3pPr>
            <a:lvl4pPr>
              <a:defRPr sz="1091"/>
            </a:lvl4pPr>
            <a:lvl5pPr>
              <a:defRPr sz="1091"/>
            </a:lvl5pPr>
          </a:lstStyle>
          <a:p>
            <a:pPr lvl="0"/>
            <a:r>
              <a:rPr lang="en-US"/>
              <a:t>Edit Master text styles</a:t>
            </a:r>
          </a:p>
        </p:txBody>
      </p:sp>
      <p:sp>
        <p:nvSpPr>
          <p:cNvPr id="27" name="Picture Placeholder 26">
            <a:extLst>
              <a:ext uri="{FF2B5EF4-FFF2-40B4-BE49-F238E27FC236}">
                <a16:creationId xmlns:a16="http://schemas.microsoft.com/office/drawing/2014/main" id="{3F19B7B7-D52F-4E36-AB3C-BA1D5B64B529}"/>
              </a:ext>
            </a:extLst>
          </p:cNvPr>
          <p:cNvSpPr>
            <a:spLocks noGrp="1"/>
          </p:cNvSpPr>
          <p:nvPr>
            <p:ph type="pic" sz="quarter" idx="16" hasCustomPrompt="1"/>
          </p:nvPr>
        </p:nvSpPr>
        <p:spPr>
          <a:xfrm>
            <a:off x="0" y="0"/>
            <a:ext cx="5143789" cy="5142778"/>
          </a:xfrm>
          <a:custGeom>
            <a:avLst/>
            <a:gdLst>
              <a:gd name="connsiteX0" fmla="*/ 0 w 5143789"/>
              <a:gd name="connsiteY0" fmla="*/ 0 h 5142778"/>
              <a:gd name="connsiteX1" fmla="*/ 4219042 w 5143789"/>
              <a:gd name="connsiteY1" fmla="*/ 0 h 5142778"/>
              <a:gd name="connsiteX2" fmla="*/ 4210279 w 5143789"/>
              <a:gd name="connsiteY2" fmla="*/ 24236 h 5142778"/>
              <a:gd name="connsiteX3" fmla="*/ 4200003 w 5143789"/>
              <a:gd name="connsiteY3" fmla="*/ 53027 h 5142778"/>
              <a:gd name="connsiteX4" fmla="*/ 4189901 w 5143789"/>
              <a:gd name="connsiteY4" fmla="*/ 81704 h 5142778"/>
              <a:gd name="connsiteX5" fmla="*/ 4179972 w 5143789"/>
              <a:gd name="connsiteY5" fmla="*/ 110269 h 5142778"/>
              <a:gd name="connsiteX6" fmla="*/ 4170216 w 5143789"/>
              <a:gd name="connsiteY6" fmla="*/ 138723 h 5142778"/>
              <a:gd name="connsiteX7" fmla="*/ 4160631 w 5143789"/>
              <a:gd name="connsiteY7" fmla="*/ 167065 h 5142778"/>
              <a:gd name="connsiteX8" fmla="*/ 4151218 w 5143789"/>
              <a:gd name="connsiteY8" fmla="*/ 195297 h 5142778"/>
              <a:gd name="connsiteX9" fmla="*/ 4141975 w 5143789"/>
              <a:gd name="connsiteY9" fmla="*/ 223418 h 5142778"/>
              <a:gd name="connsiteX10" fmla="*/ 4132901 w 5143789"/>
              <a:gd name="connsiteY10" fmla="*/ 251430 h 5142778"/>
              <a:gd name="connsiteX11" fmla="*/ 4123996 w 5143789"/>
              <a:gd name="connsiteY11" fmla="*/ 279334 h 5142778"/>
              <a:gd name="connsiteX12" fmla="*/ 4115259 w 5143789"/>
              <a:gd name="connsiteY12" fmla="*/ 307128 h 5142778"/>
              <a:gd name="connsiteX13" fmla="*/ 4106689 w 5143789"/>
              <a:gd name="connsiteY13" fmla="*/ 334815 h 5142778"/>
              <a:gd name="connsiteX14" fmla="*/ 4098285 w 5143789"/>
              <a:gd name="connsiteY14" fmla="*/ 362394 h 5142778"/>
              <a:gd name="connsiteX15" fmla="*/ 4090048 w 5143789"/>
              <a:gd name="connsiteY15" fmla="*/ 389867 h 5142778"/>
              <a:gd name="connsiteX16" fmla="*/ 4081975 w 5143789"/>
              <a:gd name="connsiteY16" fmla="*/ 417233 h 5142778"/>
              <a:gd name="connsiteX17" fmla="*/ 4074066 w 5143789"/>
              <a:gd name="connsiteY17" fmla="*/ 444493 h 5142778"/>
              <a:gd name="connsiteX18" fmla="*/ 4066321 w 5143789"/>
              <a:gd name="connsiteY18" fmla="*/ 471648 h 5142778"/>
              <a:gd name="connsiteX19" fmla="*/ 4058739 w 5143789"/>
              <a:gd name="connsiteY19" fmla="*/ 498699 h 5142778"/>
              <a:gd name="connsiteX20" fmla="*/ 4051318 w 5143789"/>
              <a:gd name="connsiteY20" fmla="*/ 525645 h 5142778"/>
              <a:gd name="connsiteX21" fmla="*/ 4044059 w 5143789"/>
              <a:gd name="connsiteY21" fmla="*/ 552488 h 5142778"/>
              <a:gd name="connsiteX22" fmla="*/ 4036960 w 5143789"/>
              <a:gd name="connsiteY22" fmla="*/ 579227 h 5142778"/>
              <a:gd name="connsiteX23" fmla="*/ 4030021 w 5143789"/>
              <a:gd name="connsiteY23" fmla="*/ 605865 h 5142778"/>
              <a:gd name="connsiteX24" fmla="*/ 4023240 w 5143789"/>
              <a:gd name="connsiteY24" fmla="*/ 632400 h 5142778"/>
              <a:gd name="connsiteX25" fmla="*/ 4016618 w 5143789"/>
              <a:gd name="connsiteY25" fmla="*/ 658833 h 5142778"/>
              <a:gd name="connsiteX26" fmla="*/ 4010154 w 5143789"/>
              <a:gd name="connsiteY26" fmla="*/ 685166 h 5142778"/>
              <a:gd name="connsiteX27" fmla="*/ 4003845 w 5143789"/>
              <a:gd name="connsiteY27" fmla="*/ 711398 h 5142778"/>
              <a:gd name="connsiteX28" fmla="*/ 3997693 w 5143789"/>
              <a:gd name="connsiteY28" fmla="*/ 737530 h 5142778"/>
              <a:gd name="connsiteX29" fmla="*/ 3991696 w 5143789"/>
              <a:gd name="connsiteY29" fmla="*/ 763564 h 5142778"/>
              <a:gd name="connsiteX30" fmla="*/ 3985854 w 5143789"/>
              <a:gd name="connsiteY30" fmla="*/ 789498 h 5142778"/>
              <a:gd name="connsiteX31" fmla="*/ 3980165 w 5143789"/>
              <a:gd name="connsiteY31" fmla="*/ 815334 h 5142778"/>
              <a:gd name="connsiteX32" fmla="*/ 3974629 w 5143789"/>
              <a:gd name="connsiteY32" fmla="*/ 841072 h 5142778"/>
              <a:gd name="connsiteX33" fmla="*/ 3969245 w 5143789"/>
              <a:gd name="connsiteY33" fmla="*/ 866713 h 5142778"/>
              <a:gd name="connsiteX34" fmla="*/ 3964012 w 5143789"/>
              <a:gd name="connsiteY34" fmla="*/ 892258 h 5142778"/>
              <a:gd name="connsiteX35" fmla="*/ 3958930 w 5143789"/>
              <a:gd name="connsiteY35" fmla="*/ 917706 h 5142778"/>
              <a:gd name="connsiteX36" fmla="*/ 3953998 w 5143789"/>
              <a:gd name="connsiteY36" fmla="*/ 943059 h 5142778"/>
              <a:gd name="connsiteX37" fmla="*/ 3949215 w 5143789"/>
              <a:gd name="connsiteY37" fmla="*/ 968317 h 5142778"/>
              <a:gd name="connsiteX38" fmla="*/ 3944581 w 5143789"/>
              <a:gd name="connsiteY38" fmla="*/ 993480 h 5142778"/>
              <a:gd name="connsiteX39" fmla="*/ 3940094 w 5143789"/>
              <a:gd name="connsiteY39" fmla="*/ 1018549 h 5142778"/>
              <a:gd name="connsiteX40" fmla="*/ 3935754 w 5143789"/>
              <a:gd name="connsiteY40" fmla="*/ 1043526 h 5142778"/>
              <a:gd name="connsiteX41" fmla="*/ 3931560 w 5143789"/>
              <a:gd name="connsiteY41" fmla="*/ 1068409 h 5142778"/>
              <a:gd name="connsiteX42" fmla="*/ 3927511 w 5143789"/>
              <a:gd name="connsiteY42" fmla="*/ 1093200 h 5142778"/>
              <a:gd name="connsiteX43" fmla="*/ 3923607 w 5143789"/>
              <a:gd name="connsiteY43" fmla="*/ 1117899 h 5142778"/>
              <a:gd name="connsiteX44" fmla="*/ 3919847 w 5143789"/>
              <a:gd name="connsiteY44" fmla="*/ 1142506 h 5142778"/>
              <a:gd name="connsiteX45" fmla="*/ 3916230 w 5143789"/>
              <a:gd name="connsiteY45" fmla="*/ 1167024 h 5142778"/>
              <a:gd name="connsiteX46" fmla="*/ 3912755 w 5143789"/>
              <a:gd name="connsiteY46" fmla="*/ 1191451 h 5142778"/>
              <a:gd name="connsiteX47" fmla="*/ 3909422 w 5143789"/>
              <a:gd name="connsiteY47" fmla="*/ 1215788 h 5142778"/>
              <a:gd name="connsiteX48" fmla="*/ 3906229 w 5143789"/>
              <a:gd name="connsiteY48" fmla="*/ 1240036 h 5142778"/>
              <a:gd name="connsiteX49" fmla="*/ 3903177 w 5143789"/>
              <a:gd name="connsiteY49" fmla="*/ 1264195 h 5142778"/>
              <a:gd name="connsiteX50" fmla="*/ 3900264 w 5143789"/>
              <a:gd name="connsiteY50" fmla="*/ 1288267 h 5142778"/>
              <a:gd name="connsiteX51" fmla="*/ 3897490 w 5143789"/>
              <a:gd name="connsiteY51" fmla="*/ 1312251 h 5142778"/>
              <a:gd name="connsiteX52" fmla="*/ 3894854 w 5143789"/>
              <a:gd name="connsiteY52" fmla="*/ 1336148 h 5142778"/>
              <a:gd name="connsiteX53" fmla="*/ 3892354 w 5143789"/>
              <a:gd name="connsiteY53" fmla="*/ 1359959 h 5142778"/>
              <a:gd name="connsiteX54" fmla="*/ 3889991 w 5143789"/>
              <a:gd name="connsiteY54" fmla="*/ 1383684 h 5142778"/>
              <a:gd name="connsiteX55" fmla="*/ 3887763 w 5143789"/>
              <a:gd name="connsiteY55" fmla="*/ 1407323 h 5142778"/>
              <a:gd name="connsiteX56" fmla="*/ 3885670 w 5143789"/>
              <a:gd name="connsiteY56" fmla="*/ 1430878 h 5142778"/>
              <a:gd name="connsiteX57" fmla="*/ 3883711 w 5143789"/>
              <a:gd name="connsiteY57" fmla="*/ 1454348 h 5142778"/>
              <a:gd name="connsiteX58" fmla="*/ 3881886 w 5143789"/>
              <a:gd name="connsiteY58" fmla="*/ 1477735 h 5142778"/>
              <a:gd name="connsiteX59" fmla="*/ 3880193 w 5143789"/>
              <a:gd name="connsiteY59" fmla="*/ 1501038 h 5142778"/>
              <a:gd name="connsiteX60" fmla="*/ 3878632 w 5143789"/>
              <a:gd name="connsiteY60" fmla="*/ 1524260 h 5142778"/>
              <a:gd name="connsiteX61" fmla="*/ 3877201 w 5143789"/>
              <a:gd name="connsiteY61" fmla="*/ 1547398 h 5142778"/>
              <a:gd name="connsiteX62" fmla="*/ 3875902 w 5143789"/>
              <a:gd name="connsiteY62" fmla="*/ 1570455 h 5142778"/>
              <a:gd name="connsiteX63" fmla="*/ 3874731 w 5143789"/>
              <a:gd name="connsiteY63" fmla="*/ 1593432 h 5142778"/>
              <a:gd name="connsiteX64" fmla="*/ 3873690 w 5143789"/>
              <a:gd name="connsiteY64" fmla="*/ 1616327 h 5142778"/>
              <a:gd name="connsiteX65" fmla="*/ 3872776 w 5143789"/>
              <a:gd name="connsiteY65" fmla="*/ 1639143 h 5142778"/>
              <a:gd name="connsiteX66" fmla="*/ 3871990 w 5143789"/>
              <a:gd name="connsiteY66" fmla="*/ 1661879 h 5142778"/>
              <a:gd name="connsiteX67" fmla="*/ 3871330 w 5143789"/>
              <a:gd name="connsiteY67" fmla="*/ 1684536 h 5142778"/>
              <a:gd name="connsiteX68" fmla="*/ 3870796 w 5143789"/>
              <a:gd name="connsiteY68" fmla="*/ 1707115 h 5142778"/>
              <a:gd name="connsiteX69" fmla="*/ 3870387 w 5143789"/>
              <a:gd name="connsiteY69" fmla="*/ 1729617 h 5142778"/>
              <a:gd name="connsiteX70" fmla="*/ 3870102 w 5143789"/>
              <a:gd name="connsiteY70" fmla="*/ 1752041 h 5142778"/>
              <a:gd name="connsiteX71" fmla="*/ 3869941 w 5143789"/>
              <a:gd name="connsiteY71" fmla="*/ 1774388 h 5142778"/>
              <a:gd name="connsiteX72" fmla="*/ 3869902 w 5143789"/>
              <a:gd name="connsiteY72" fmla="*/ 1796659 h 5142778"/>
              <a:gd name="connsiteX73" fmla="*/ 3869986 w 5143789"/>
              <a:gd name="connsiteY73" fmla="*/ 1818854 h 5142778"/>
              <a:gd name="connsiteX74" fmla="*/ 3870190 w 5143789"/>
              <a:gd name="connsiteY74" fmla="*/ 1840975 h 5142778"/>
              <a:gd name="connsiteX75" fmla="*/ 3870515 w 5143789"/>
              <a:gd name="connsiteY75" fmla="*/ 1863020 h 5142778"/>
              <a:gd name="connsiteX76" fmla="*/ 3870960 w 5143789"/>
              <a:gd name="connsiteY76" fmla="*/ 1884992 h 5142778"/>
              <a:gd name="connsiteX77" fmla="*/ 3871524 w 5143789"/>
              <a:gd name="connsiteY77" fmla="*/ 1906890 h 5142778"/>
              <a:gd name="connsiteX78" fmla="*/ 3872206 w 5143789"/>
              <a:gd name="connsiteY78" fmla="*/ 1928715 h 5142778"/>
              <a:gd name="connsiteX79" fmla="*/ 3873005 w 5143789"/>
              <a:gd name="connsiteY79" fmla="*/ 1950468 h 5142778"/>
              <a:gd name="connsiteX80" fmla="*/ 3873921 w 5143789"/>
              <a:gd name="connsiteY80" fmla="*/ 1972149 h 5142778"/>
              <a:gd name="connsiteX81" fmla="*/ 3874954 w 5143789"/>
              <a:gd name="connsiteY81" fmla="*/ 1993758 h 5142778"/>
              <a:gd name="connsiteX82" fmla="*/ 3876101 w 5143789"/>
              <a:gd name="connsiteY82" fmla="*/ 2015297 h 5142778"/>
              <a:gd name="connsiteX83" fmla="*/ 3877362 w 5143789"/>
              <a:gd name="connsiteY83" fmla="*/ 2036765 h 5142778"/>
              <a:gd name="connsiteX84" fmla="*/ 3878738 w 5143789"/>
              <a:gd name="connsiteY84" fmla="*/ 2058164 h 5142778"/>
              <a:gd name="connsiteX85" fmla="*/ 3880227 w 5143789"/>
              <a:gd name="connsiteY85" fmla="*/ 2079493 h 5142778"/>
              <a:gd name="connsiteX86" fmla="*/ 3881827 w 5143789"/>
              <a:gd name="connsiteY86" fmla="*/ 2100754 h 5142778"/>
              <a:gd name="connsiteX87" fmla="*/ 3883539 w 5143789"/>
              <a:gd name="connsiteY87" fmla="*/ 2121947 h 5142778"/>
              <a:gd name="connsiteX88" fmla="*/ 3885362 w 5143789"/>
              <a:gd name="connsiteY88" fmla="*/ 2143072 h 5142778"/>
              <a:gd name="connsiteX89" fmla="*/ 3887294 w 5143789"/>
              <a:gd name="connsiteY89" fmla="*/ 2164130 h 5142778"/>
              <a:gd name="connsiteX90" fmla="*/ 3889336 w 5143789"/>
              <a:gd name="connsiteY90" fmla="*/ 2185121 h 5142778"/>
              <a:gd name="connsiteX91" fmla="*/ 3891486 w 5143789"/>
              <a:gd name="connsiteY91" fmla="*/ 2206047 h 5142778"/>
              <a:gd name="connsiteX92" fmla="*/ 3893744 w 5143789"/>
              <a:gd name="connsiteY92" fmla="*/ 2226907 h 5142778"/>
              <a:gd name="connsiteX93" fmla="*/ 3896109 w 5143789"/>
              <a:gd name="connsiteY93" fmla="*/ 2247702 h 5142778"/>
              <a:gd name="connsiteX94" fmla="*/ 3898580 w 5143789"/>
              <a:gd name="connsiteY94" fmla="*/ 2268433 h 5142778"/>
              <a:gd name="connsiteX95" fmla="*/ 3901156 w 5143789"/>
              <a:gd name="connsiteY95" fmla="*/ 2289100 h 5142778"/>
              <a:gd name="connsiteX96" fmla="*/ 3903837 w 5143789"/>
              <a:gd name="connsiteY96" fmla="*/ 2309704 h 5142778"/>
              <a:gd name="connsiteX97" fmla="*/ 3906622 w 5143789"/>
              <a:gd name="connsiteY97" fmla="*/ 2330244 h 5142778"/>
              <a:gd name="connsiteX98" fmla="*/ 3909510 w 5143789"/>
              <a:gd name="connsiteY98" fmla="*/ 2350723 h 5142778"/>
              <a:gd name="connsiteX99" fmla="*/ 3912500 w 5143789"/>
              <a:gd name="connsiteY99" fmla="*/ 2371141 h 5142778"/>
              <a:gd name="connsiteX100" fmla="*/ 3915592 w 5143789"/>
              <a:gd name="connsiteY100" fmla="*/ 2391496 h 5142778"/>
              <a:gd name="connsiteX101" fmla="*/ 3918785 w 5143789"/>
              <a:gd name="connsiteY101" fmla="*/ 2411792 h 5142778"/>
              <a:gd name="connsiteX102" fmla="*/ 3922078 w 5143789"/>
              <a:gd name="connsiteY102" fmla="*/ 2432027 h 5142778"/>
              <a:gd name="connsiteX103" fmla="*/ 3925471 w 5143789"/>
              <a:gd name="connsiteY103" fmla="*/ 2452203 h 5142778"/>
              <a:gd name="connsiteX104" fmla="*/ 3928961 w 5143789"/>
              <a:gd name="connsiteY104" fmla="*/ 2472320 h 5142778"/>
              <a:gd name="connsiteX105" fmla="*/ 3932550 w 5143789"/>
              <a:gd name="connsiteY105" fmla="*/ 2492378 h 5142778"/>
              <a:gd name="connsiteX106" fmla="*/ 3936236 w 5143789"/>
              <a:gd name="connsiteY106" fmla="*/ 2512378 h 5142778"/>
              <a:gd name="connsiteX107" fmla="*/ 3940018 w 5143789"/>
              <a:gd name="connsiteY107" fmla="*/ 2532321 h 5142778"/>
              <a:gd name="connsiteX108" fmla="*/ 3943896 w 5143789"/>
              <a:gd name="connsiteY108" fmla="*/ 2552207 h 5142778"/>
              <a:gd name="connsiteX109" fmla="*/ 3947869 w 5143789"/>
              <a:gd name="connsiteY109" fmla="*/ 2572037 h 5142778"/>
              <a:gd name="connsiteX110" fmla="*/ 3951936 w 5143789"/>
              <a:gd name="connsiteY110" fmla="*/ 2591811 h 5142778"/>
              <a:gd name="connsiteX111" fmla="*/ 3956096 w 5143789"/>
              <a:gd name="connsiteY111" fmla="*/ 2611531 h 5142778"/>
              <a:gd name="connsiteX112" fmla="*/ 3960349 w 5143789"/>
              <a:gd name="connsiteY112" fmla="*/ 2631195 h 5142778"/>
              <a:gd name="connsiteX113" fmla="*/ 3964694 w 5143789"/>
              <a:gd name="connsiteY113" fmla="*/ 2650805 h 5142778"/>
              <a:gd name="connsiteX114" fmla="*/ 3969129 w 5143789"/>
              <a:gd name="connsiteY114" fmla="*/ 2670361 h 5142778"/>
              <a:gd name="connsiteX115" fmla="*/ 3973655 w 5143789"/>
              <a:gd name="connsiteY115" fmla="*/ 2689864 h 5142778"/>
              <a:gd name="connsiteX116" fmla="*/ 3978271 w 5143789"/>
              <a:gd name="connsiteY116" fmla="*/ 2709315 h 5142778"/>
              <a:gd name="connsiteX117" fmla="*/ 3982975 w 5143789"/>
              <a:gd name="connsiteY117" fmla="*/ 2728714 h 5142778"/>
              <a:gd name="connsiteX118" fmla="*/ 3987768 w 5143789"/>
              <a:gd name="connsiteY118" fmla="*/ 2748062 h 5142778"/>
              <a:gd name="connsiteX119" fmla="*/ 3992647 w 5143789"/>
              <a:gd name="connsiteY119" fmla="*/ 2767358 h 5142778"/>
              <a:gd name="connsiteX120" fmla="*/ 3997613 w 5143789"/>
              <a:gd name="connsiteY120" fmla="*/ 2786605 h 5142778"/>
              <a:gd name="connsiteX121" fmla="*/ 4002666 w 5143789"/>
              <a:gd name="connsiteY121" fmla="*/ 2805801 h 5142778"/>
              <a:gd name="connsiteX122" fmla="*/ 4007803 w 5143789"/>
              <a:gd name="connsiteY122" fmla="*/ 2824948 h 5142778"/>
              <a:gd name="connsiteX123" fmla="*/ 4013024 w 5143789"/>
              <a:gd name="connsiteY123" fmla="*/ 2844046 h 5142778"/>
              <a:gd name="connsiteX124" fmla="*/ 4018329 w 5143789"/>
              <a:gd name="connsiteY124" fmla="*/ 2863096 h 5142778"/>
              <a:gd name="connsiteX125" fmla="*/ 4023717 w 5143789"/>
              <a:gd name="connsiteY125" fmla="*/ 2882098 h 5142778"/>
              <a:gd name="connsiteX126" fmla="*/ 4029186 w 5143789"/>
              <a:gd name="connsiteY126" fmla="*/ 2901053 h 5142778"/>
              <a:gd name="connsiteX127" fmla="*/ 4034738 w 5143789"/>
              <a:gd name="connsiteY127" fmla="*/ 2919962 h 5142778"/>
              <a:gd name="connsiteX128" fmla="*/ 4040369 w 5143789"/>
              <a:gd name="connsiteY128" fmla="*/ 2938825 h 5142778"/>
              <a:gd name="connsiteX129" fmla="*/ 4046081 w 5143789"/>
              <a:gd name="connsiteY129" fmla="*/ 2957642 h 5142778"/>
              <a:gd name="connsiteX130" fmla="*/ 4051871 w 5143789"/>
              <a:gd name="connsiteY130" fmla="*/ 2976413 h 5142778"/>
              <a:gd name="connsiteX131" fmla="*/ 4057740 w 5143789"/>
              <a:gd name="connsiteY131" fmla="*/ 2995141 h 5142778"/>
              <a:gd name="connsiteX132" fmla="*/ 4063686 w 5143789"/>
              <a:gd name="connsiteY132" fmla="*/ 3013824 h 5142778"/>
              <a:gd name="connsiteX133" fmla="*/ 4069708 w 5143789"/>
              <a:gd name="connsiteY133" fmla="*/ 3032464 h 5142778"/>
              <a:gd name="connsiteX134" fmla="*/ 4075808 w 5143789"/>
              <a:gd name="connsiteY134" fmla="*/ 3051062 h 5142778"/>
              <a:gd name="connsiteX135" fmla="*/ 4081982 w 5143789"/>
              <a:gd name="connsiteY135" fmla="*/ 3069617 h 5142778"/>
              <a:gd name="connsiteX136" fmla="*/ 4088230 w 5143789"/>
              <a:gd name="connsiteY136" fmla="*/ 3088130 h 5142778"/>
              <a:gd name="connsiteX137" fmla="*/ 4094553 w 5143789"/>
              <a:gd name="connsiteY137" fmla="*/ 3106602 h 5142778"/>
              <a:gd name="connsiteX138" fmla="*/ 4100948 w 5143789"/>
              <a:gd name="connsiteY138" fmla="*/ 3125033 h 5142778"/>
              <a:gd name="connsiteX139" fmla="*/ 4107415 w 5143789"/>
              <a:gd name="connsiteY139" fmla="*/ 3143424 h 5142778"/>
              <a:gd name="connsiteX140" fmla="*/ 4113955 w 5143789"/>
              <a:gd name="connsiteY140" fmla="*/ 3161776 h 5142778"/>
              <a:gd name="connsiteX141" fmla="*/ 4120564 w 5143789"/>
              <a:gd name="connsiteY141" fmla="*/ 3180088 h 5142778"/>
              <a:gd name="connsiteX142" fmla="*/ 4127244 w 5143789"/>
              <a:gd name="connsiteY142" fmla="*/ 3198362 h 5142778"/>
              <a:gd name="connsiteX143" fmla="*/ 4133993 w 5143789"/>
              <a:gd name="connsiteY143" fmla="*/ 3216598 h 5142778"/>
              <a:gd name="connsiteX144" fmla="*/ 4140811 w 5143789"/>
              <a:gd name="connsiteY144" fmla="*/ 3234796 h 5142778"/>
              <a:gd name="connsiteX145" fmla="*/ 4147696 w 5143789"/>
              <a:gd name="connsiteY145" fmla="*/ 3252958 h 5142778"/>
              <a:gd name="connsiteX146" fmla="*/ 4154648 w 5143789"/>
              <a:gd name="connsiteY146" fmla="*/ 3271082 h 5142778"/>
              <a:gd name="connsiteX147" fmla="*/ 4161666 w 5143789"/>
              <a:gd name="connsiteY147" fmla="*/ 3289172 h 5142778"/>
              <a:gd name="connsiteX148" fmla="*/ 4168750 w 5143789"/>
              <a:gd name="connsiteY148" fmla="*/ 3307225 h 5142778"/>
              <a:gd name="connsiteX149" fmla="*/ 4175898 w 5143789"/>
              <a:gd name="connsiteY149" fmla="*/ 3325245 h 5142778"/>
              <a:gd name="connsiteX150" fmla="*/ 4183110 w 5143789"/>
              <a:gd name="connsiteY150" fmla="*/ 3343229 h 5142778"/>
              <a:gd name="connsiteX151" fmla="*/ 4190386 w 5143789"/>
              <a:gd name="connsiteY151" fmla="*/ 3361181 h 5142778"/>
              <a:gd name="connsiteX152" fmla="*/ 4197724 w 5143789"/>
              <a:gd name="connsiteY152" fmla="*/ 3379098 h 5142778"/>
              <a:gd name="connsiteX153" fmla="*/ 4205124 w 5143789"/>
              <a:gd name="connsiteY153" fmla="*/ 3396984 h 5142778"/>
              <a:gd name="connsiteX154" fmla="*/ 4212584 w 5143789"/>
              <a:gd name="connsiteY154" fmla="*/ 3414837 h 5142778"/>
              <a:gd name="connsiteX155" fmla="*/ 4220105 w 5143789"/>
              <a:gd name="connsiteY155" fmla="*/ 3432659 h 5142778"/>
              <a:gd name="connsiteX156" fmla="*/ 4227685 w 5143789"/>
              <a:gd name="connsiteY156" fmla="*/ 3450449 h 5142778"/>
              <a:gd name="connsiteX157" fmla="*/ 4235324 w 5143789"/>
              <a:gd name="connsiteY157" fmla="*/ 3468209 h 5142778"/>
              <a:gd name="connsiteX158" fmla="*/ 4243021 w 5143789"/>
              <a:gd name="connsiteY158" fmla="*/ 3485940 h 5142778"/>
              <a:gd name="connsiteX159" fmla="*/ 4250775 w 5143789"/>
              <a:gd name="connsiteY159" fmla="*/ 3503640 h 5142778"/>
              <a:gd name="connsiteX160" fmla="*/ 4258585 w 5143789"/>
              <a:gd name="connsiteY160" fmla="*/ 3521312 h 5142778"/>
              <a:gd name="connsiteX161" fmla="*/ 4266451 w 5143789"/>
              <a:gd name="connsiteY161" fmla="*/ 3538956 h 5142778"/>
              <a:gd name="connsiteX162" fmla="*/ 4274372 w 5143789"/>
              <a:gd name="connsiteY162" fmla="*/ 3556572 h 5142778"/>
              <a:gd name="connsiteX163" fmla="*/ 4282347 w 5143789"/>
              <a:gd name="connsiteY163" fmla="*/ 3574160 h 5142778"/>
              <a:gd name="connsiteX164" fmla="*/ 4290375 w 5143789"/>
              <a:gd name="connsiteY164" fmla="*/ 3591722 h 5142778"/>
              <a:gd name="connsiteX165" fmla="*/ 4298456 w 5143789"/>
              <a:gd name="connsiteY165" fmla="*/ 3609258 h 5142778"/>
              <a:gd name="connsiteX166" fmla="*/ 4306589 w 5143789"/>
              <a:gd name="connsiteY166" fmla="*/ 3626768 h 5142778"/>
              <a:gd name="connsiteX167" fmla="*/ 4314773 w 5143789"/>
              <a:gd name="connsiteY167" fmla="*/ 3644253 h 5142778"/>
              <a:gd name="connsiteX168" fmla="*/ 4323007 w 5143789"/>
              <a:gd name="connsiteY168" fmla="*/ 3661713 h 5142778"/>
              <a:gd name="connsiteX169" fmla="*/ 4331291 w 5143789"/>
              <a:gd name="connsiteY169" fmla="*/ 3679150 h 5142778"/>
              <a:gd name="connsiteX170" fmla="*/ 4339624 w 5143789"/>
              <a:gd name="connsiteY170" fmla="*/ 3696562 h 5142778"/>
              <a:gd name="connsiteX171" fmla="*/ 4348005 w 5143789"/>
              <a:gd name="connsiteY171" fmla="*/ 3713952 h 5142778"/>
              <a:gd name="connsiteX172" fmla="*/ 4356433 w 5143789"/>
              <a:gd name="connsiteY172" fmla="*/ 3731319 h 5142778"/>
              <a:gd name="connsiteX173" fmla="*/ 4364908 w 5143789"/>
              <a:gd name="connsiteY173" fmla="*/ 3748665 h 5142778"/>
              <a:gd name="connsiteX174" fmla="*/ 4373429 w 5143789"/>
              <a:gd name="connsiteY174" fmla="*/ 3765989 h 5142778"/>
              <a:gd name="connsiteX175" fmla="*/ 4381995 w 5143789"/>
              <a:gd name="connsiteY175" fmla="*/ 3783293 h 5142778"/>
              <a:gd name="connsiteX176" fmla="*/ 4390605 w 5143789"/>
              <a:gd name="connsiteY176" fmla="*/ 3800576 h 5142778"/>
              <a:gd name="connsiteX177" fmla="*/ 4399258 w 5143789"/>
              <a:gd name="connsiteY177" fmla="*/ 3817839 h 5142778"/>
              <a:gd name="connsiteX178" fmla="*/ 4407955 w 5143789"/>
              <a:gd name="connsiteY178" fmla="*/ 3835084 h 5142778"/>
              <a:gd name="connsiteX179" fmla="*/ 4416694 w 5143789"/>
              <a:gd name="connsiteY179" fmla="*/ 3852309 h 5142778"/>
              <a:gd name="connsiteX180" fmla="*/ 4425474 w 5143789"/>
              <a:gd name="connsiteY180" fmla="*/ 3869517 h 5142778"/>
              <a:gd name="connsiteX181" fmla="*/ 4434295 w 5143789"/>
              <a:gd name="connsiteY181" fmla="*/ 3886707 h 5142778"/>
              <a:gd name="connsiteX182" fmla="*/ 4443155 w 5143789"/>
              <a:gd name="connsiteY182" fmla="*/ 3903880 h 5142778"/>
              <a:gd name="connsiteX183" fmla="*/ 4452054 w 5143789"/>
              <a:gd name="connsiteY183" fmla="*/ 3921036 h 5142778"/>
              <a:gd name="connsiteX184" fmla="*/ 4460992 w 5143789"/>
              <a:gd name="connsiteY184" fmla="*/ 3938176 h 5142778"/>
              <a:gd name="connsiteX185" fmla="*/ 4478979 w 5143789"/>
              <a:gd name="connsiteY185" fmla="*/ 3972411 h 5142778"/>
              <a:gd name="connsiteX186" fmla="*/ 4497111 w 5143789"/>
              <a:gd name="connsiteY186" fmla="*/ 4006589 h 5142778"/>
              <a:gd name="connsiteX187" fmla="*/ 4515381 w 5143789"/>
              <a:gd name="connsiteY187" fmla="*/ 4040714 h 5142778"/>
              <a:gd name="connsiteX188" fmla="*/ 4533782 w 5143789"/>
              <a:gd name="connsiteY188" fmla="*/ 4074790 h 5142778"/>
              <a:gd name="connsiteX189" fmla="*/ 4552310 w 5143789"/>
              <a:gd name="connsiteY189" fmla="*/ 4108821 h 5142778"/>
              <a:gd name="connsiteX190" fmla="*/ 4570959 w 5143789"/>
              <a:gd name="connsiteY190" fmla="*/ 4142812 h 5142778"/>
              <a:gd name="connsiteX191" fmla="*/ 4599142 w 5143789"/>
              <a:gd name="connsiteY191" fmla="*/ 4193733 h 5142778"/>
              <a:gd name="connsiteX192" fmla="*/ 4627562 w 5143789"/>
              <a:gd name="connsiteY192" fmla="*/ 4244588 h 5142778"/>
              <a:gd name="connsiteX193" fmla="*/ 4665788 w 5143789"/>
              <a:gd name="connsiteY193" fmla="*/ 4312317 h 5142778"/>
              <a:gd name="connsiteX194" fmla="*/ 4704350 w 5143789"/>
              <a:gd name="connsiteY194" fmla="*/ 4379988 h 5142778"/>
              <a:gd name="connsiteX195" fmla="*/ 4762715 w 5143789"/>
              <a:gd name="connsiteY195" fmla="*/ 4481461 h 5142778"/>
              <a:gd name="connsiteX196" fmla="*/ 4979622 w 5143789"/>
              <a:gd name="connsiteY196" fmla="*/ 4854966 h 5142778"/>
              <a:gd name="connsiteX197" fmla="*/ 5058540 w 5143789"/>
              <a:gd name="connsiteY197" fmla="*/ 4992119 h 5142778"/>
              <a:gd name="connsiteX198" fmla="*/ 5107590 w 5143789"/>
              <a:gd name="connsiteY198" fmla="*/ 5078405 h 5142778"/>
              <a:gd name="connsiteX199" fmla="*/ 5143789 w 5143789"/>
              <a:gd name="connsiteY199" fmla="*/ 5142778 h 5142778"/>
              <a:gd name="connsiteX200" fmla="*/ 0 w 5143789"/>
              <a:gd name="connsiteY200" fmla="*/ 5142778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5143789" h="5142778">
                <a:moveTo>
                  <a:pt x="0" y="0"/>
                </a:moveTo>
                <a:lnTo>
                  <a:pt x="4219042" y="0"/>
                </a:lnTo>
                <a:lnTo>
                  <a:pt x="4210279" y="24236"/>
                </a:lnTo>
                <a:lnTo>
                  <a:pt x="4200003" y="53027"/>
                </a:lnTo>
                <a:lnTo>
                  <a:pt x="4189901" y="81704"/>
                </a:lnTo>
                <a:lnTo>
                  <a:pt x="4179972" y="110269"/>
                </a:lnTo>
                <a:lnTo>
                  <a:pt x="4170216" y="138723"/>
                </a:lnTo>
                <a:lnTo>
                  <a:pt x="4160631" y="167065"/>
                </a:lnTo>
                <a:lnTo>
                  <a:pt x="4151218" y="195297"/>
                </a:lnTo>
                <a:lnTo>
                  <a:pt x="4141975" y="223418"/>
                </a:lnTo>
                <a:lnTo>
                  <a:pt x="4132901" y="251430"/>
                </a:lnTo>
                <a:lnTo>
                  <a:pt x="4123996" y="279334"/>
                </a:lnTo>
                <a:lnTo>
                  <a:pt x="4115259" y="307128"/>
                </a:lnTo>
                <a:lnTo>
                  <a:pt x="4106689" y="334815"/>
                </a:lnTo>
                <a:lnTo>
                  <a:pt x="4098285" y="362394"/>
                </a:lnTo>
                <a:lnTo>
                  <a:pt x="4090048" y="389867"/>
                </a:lnTo>
                <a:lnTo>
                  <a:pt x="4081975" y="417233"/>
                </a:lnTo>
                <a:lnTo>
                  <a:pt x="4074066" y="444493"/>
                </a:lnTo>
                <a:lnTo>
                  <a:pt x="4066321" y="471648"/>
                </a:lnTo>
                <a:lnTo>
                  <a:pt x="4058739" y="498699"/>
                </a:lnTo>
                <a:lnTo>
                  <a:pt x="4051318" y="525645"/>
                </a:lnTo>
                <a:lnTo>
                  <a:pt x="4044059" y="552488"/>
                </a:lnTo>
                <a:lnTo>
                  <a:pt x="4036960" y="579227"/>
                </a:lnTo>
                <a:lnTo>
                  <a:pt x="4030021" y="605865"/>
                </a:lnTo>
                <a:lnTo>
                  <a:pt x="4023240" y="632400"/>
                </a:lnTo>
                <a:lnTo>
                  <a:pt x="4016618" y="658833"/>
                </a:lnTo>
                <a:lnTo>
                  <a:pt x="4010154" y="685166"/>
                </a:lnTo>
                <a:lnTo>
                  <a:pt x="4003845" y="711398"/>
                </a:lnTo>
                <a:lnTo>
                  <a:pt x="3997693" y="737530"/>
                </a:lnTo>
                <a:lnTo>
                  <a:pt x="3991696" y="763564"/>
                </a:lnTo>
                <a:lnTo>
                  <a:pt x="3985854" y="789498"/>
                </a:lnTo>
                <a:lnTo>
                  <a:pt x="3980165" y="815334"/>
                </a:lnTo>
                <a:lnTo>
                  <a:pt x="3974629" y="841072"/>
                </a:lnTo>
                <a:lnTo>
                  <a:pt x="3969245" y="866713"/>
                </a:lnTo>
                <a:lnTo>
                  <a:pt x="3964012" y="892258"/>
                </a:lnTo>
                <a:lnTo>
                  <a:pt x="3958930" y="917706"/>
                </a:lnTo>
                <a:lnTo>
                  <a:pt x="3953998" y="943059"/>
                </a:lnTo>
                <a:lnTo>
                  <a:pt x="3949215" y="968317"/>
                </a:lnTo>
                <a:lnTo>
                  <a:pt x="3944581" y="993480"/>
                </a:lnTo>
                <a:lnTo>
                  <a:pt x="3940094" y="1018549"/>
                </a:lnTo>
                <a:lnTo>
                  <a:pt x="3935754" y="1043526"/>
                </a:lnTo>
                <a:lnTo>
                  <a:pt x="3931560" y="1068409"/>
                </a:lnTo>
                <a:lnTo>
                  <a:pt x="3927511" y="1093200"/>
                </a:lnTo>
                <a:lnTo>
                  <a:pt x="3923607" y="1117899"/>
                </a:lnTo>
                <a:lnTo>
                  <a:pt x="3919847" y="1142506"/>
                </a:lnTo>
                <a:lnTo>
                  <a:pt x="3916230" y="1167024"/>
                </a:lnTo>
                <a:lnTo>
                  <a:pt x="3912755" y="1191451"/>
                </a:lnTo>
                <a:lnTo>
                  <a:pt x="3909422" y="1215788"/>
                </a:lnTo>
                <a:lnTo>
                  <a:pt x="3906229" y="1240036"/>
                </a:lnTo>
                <a:lnTo>
                  <a:pt x="3903177" y="1264195"/>
                </a:lnTo>
                <a:lnTo>
                  <a:pt x="3900264" y="1288267"/>
                </a:lnTo>
                <a:lnTo>
                  <a:pt x="3897490" y="1312251"/>
                </a:lnTo>
                <a:lnTo>
                  <a:pt x="3894854" y="1336148"/>
                </a:lnTo>
                <a:lnTo>
                  <a:pt x="3892354" y="1359959"/>
                </a:lnTo>
                <a:lnTo>
                  <a:pt x="3889991" y="1383684"/>
                </a:lnTo>
                <a:lnTo>
                  <a:pt x="3887763" y="1407323"/>
                </a:lnTo>
                <a:lnTo>
                  <a:pt x="3885670" y="1430878"/>
                </a:lnTo>
                <a:lnTo>
                  <a:pt x="3883711" y="1454348"/>
                </a:lnTo>
                <a:lnTo>
                  <a:pt x="3881886" y="1477735"/>
                </a:lnTo>
                <a:lnTo>
                  <a:pt x="3880193" y="1501038"/>
                </a:lnTo>
                <a:lnTo>
                  <a:pt x="3878632" y="1524260"/>
                </a:lnTo>
                <a:lnTo>
                  <a:pt x="3877201" y="1547398"/>
                </a:lnTo>
                <a:lnTo>
                  <a:pt x="3875902" y="1570455"/>
                </a:lnTo>
                <a:lnTo>
                  <a:pt x="3874731" y="1593432"/>
                </a:lnTo>
                <a:lnTo>
                  <a:pt x="3873690" y="1616327"/>
                </a:lnTo>
                <a:lnTo>
                  <a:pt x="3872776" y="1639143"/>
                </a:lnTo>
                <a:lnTo>
                  <a:pt x="3871990" y="1661879"/>
                </a:lnTo>
                <a:lnTo>
                  <a:pt x="3871330" y="1684536"/>
                </a:lnTo>
                <a:lnTo>
                  <a:pt x="3870796" y="1707115"/>
                </a:lnTo>
                <a:lnTo>
                  <a:pt x="3870387" y="1729617"/>
                </a:lnTo>
                <a:lnTo>
                  <a:pt x="3870102" y="1752041"/>
                </a:lnTo>
                <a:lnTo>
                  <a:pt x="3869941" y="1774388"/>
                </a:lnTo>
                <a:lnTo>
                  <a:pt x="3869902" y="1796659"/>
                </a:lnTo>
                <a:lnTo>
                  <a:pt x="3869986" y="1818854"/>
                </a:lnTo>
                <a:lnTo>
                  <a:pt x="3870190" y="1840975"/>
                </a:lnTo>
                <a:lnTo>
                  <a:pt x="3870515" y="1863020"/>
                </a:lnTo>
                <a:lnTo>
                  <a:pt x="3870960" y="1884992"/>
                </a:lnTo>
                <a:lnTo>
                  <a:pt x="3871524" y="1906890"/>
                </a:lnTo>
                <a:lnTo>
                  <a:pt x="3872206" y="1928715"/>
                </a:lnTo>
                <a:lnTo>
                  <a:pt x="3873005" y="1950468"/>
                </a:lnTo>
                <a:lnTo>
                  <a:pt x="3873921" y="1972149"/>
                </a:lnTo>
                <a:lnTo>
                  <a:pt x="3874954" y="1993758"/>
                </a:lnTo>
                <a:lnTo>
                  <a:pt x="3876101" y="2015297"/>
                </a:lnTo>
                <a:lnTo>
                  <a:pt x="3877362" y="2036765"/>
                </a:lnTo>
                <a:lnTo>
                  <a:pt x="3878738" y="2058164"/>
                </a:lnTo>
                <a:lnTo>
                  <a:pt x="3880227" y="2079493"/>
                </a:lnTo>
                <a:lnTo>
                  <a:pt x="3881827" y="2100754"/>
                </a:lnTo>
                <a:lnTo>
                  <a:pt x="3883539" y="2121947"/>
                </a:lnTo>
                <a:lnTo>
                  <a:pt x="3885362" y="2143072"/>
                </a:lnTo>
                <a:lnTo>
                  <a:pt x="3887294" y="2164130"/>
                </a:lnTo>
                <a:lnTo>
                  <a:pt x="3889336" y="2185121"/>
                </a:lnTo>
                <a:lnTo>
                  <a:pt x="3891486" y="2206047"/>
                </a:lnTo>
                <a:lnTo>
                  <a:pt x="3893744" y="2226907"/>
                </a:lnTo>
                <a:lnTo>
                  <a:pt x="3896109" y="2247702"/>
                </a:lnTo>
                <a:lnTo>
                  <a:pt x="3898580" y="2268433"/>
                </a:lnTo>
                <a:lnTo>
                  <a:pt x="3901156" y="2289100"/>
                </a:lnTo>
                <a:lnTo>
                  <a:pt x="3903837" y="2309704"/>
                </a:lnTo>
                <a:lnTo>
                  <a:pt x="3906622" y="2330244"/>
                </a:lnTo>
                <a:lnTo>
                  <a:pt x="3909510" y="2350723"/>
                </a:lnTo>
                <a:lnTo>
                  <a:pt x="3912500" y="2371141"/>
                </a:lnTo>
                <a:lnTo>
                  <a:pt x="3915592" y="2391496"/>
                </a:lnTo>
                <a:lnTo>
                  <a:pt x="3918785" y="2411792"/>
                </a:lnTo>
                <a:lnTo>
                  <a:pt x="3922078" y="2432027"/>
                </a:lnTo>
                <a:lnTo>
                  <a:pt x="3925471" y="2452203"/>
                </a:lnTo>
                <a:lnTo>
                  <a:pt x="3928961" y="2472320"/>
                </a:lnTo>
                <a:lnTo>
                  <a:pt x="3932550" y="2492378"/>
                </a:lnTo>
                <a:lnTo>
                  <a:pt x="3936236" y="2512378"/>
                </a:lnTo>
                <a:lnTo>
                  <a:pt x="3940018" y="2532321"/>
                </a:lnTo>
                <a:lnTo>
                  <a:pt x="3943896" y="2552207"/>
                </a:lnTo>
                <a:lnTo>
                  <a:pt x="3947869" y="2572037"/>
                </a:lnTo>
                <a:lnTo>
                  <a:pt x="3951936" y="2591811"/>
                </a:lnTo>
                <a:lnTo>
                  <a:pt x="3956096" y="2611531"/>
                </a:lnTo>
                <a:lnTo>
                  <a:pt x="3960349" y="2631195"/>
                </a:lnTo>
                <a:lnTo>
                  <a:pt x="3964694" y="2650805"/>
                </a:lnTo>
                <a:lnTo>
                  <a:pt x="3969129" y="2670361"/>
                </a:lnTo>
                <a:lnTo>
                  <a:pt x="3973655" y="2689864"/>
                </a:lnTo>
                <a:lnTo>
                  <a:pt x="3978271" y="2709315"/>
                </a:lnTo>
                <a:lnTo>
                  <a:pt x="3982975" y="2728714"/>
                </a:lnTo>
                <a:lnTo>
                  <a:pt x="3987768" y="2748062"/>
                </a:lnTo>
                <a:lnTo>
                  <a:pt x="3992647" y="2767358"/>
                </a:lnTo>
                <a:lnTo>
                  <a:pt x="3997613" y="2786605"/>
                </a:lnTo>
                <a:lnTo>
                  <a:pt x="4002666" y="2805801"/>
                </a:lnTo>
                <a:lnTo>
                  <a:pt x="4007803" y="2824948"/>
                </a:lnTo>
                <a:lnTo>
                  <a:pt x="4013024" y="2844046"/>
                </a:lnTo>
                <a:lnTo>
                  <a:pt x="4018329" y="2863096"/>
                </a:lnTo>
                <a:lnTo>
                  <a:pt x="4023717" y="2882098"/>
                </a:lnTo>
                <a:lnTo>
                  <a:pt x="4029186" y="2901053"/>
                </a:lnTo>
                <a:lnTo>
                  <a:pt x="4034738" y="2919962"/>
                </a:lnTo>
                <a:lnTo>
                  <a:pt x="4040369" y="2938825"/>
                </a:lnTo>
                <a:lnTo>
                  <a:pt x="4046081" y="2957642"/>
                </a:lnTo>
                <a:lnTo>
                  <a:pt x="4051871" y="2976413"/>
                </a:lnTo>
                <a:lnTo>
                  <a:pt x="4057740" y="2995141"/>
                </a:lnTo>
                <a:lnTo>
                  <a:pt x="4063686" y="3013824"/>
                </a:lnTo>
                <a:lnTo>
                  <a:pt x="4069708" y="3032464"/>
                </a:lnTo>
                <a:lnTo>
                  <a:pt x="4075808" y="3051062"/>
                </a:lnTo>
                <a:lnTo>
                  <a:pt x="4081982" y="3069617"/>
                </a:lnTo>
                <a:lnTo>
                  <a:pt x="4088230" y="3088130"/>
                </a:lnTo>
                <a:lnTo>
                  <a:pt x="4094553" y="3106602"/>
                </a:lnTo>
                <a:lnTo>
                  <a:pt x="4100948" y="3125033"/>
                </a:lnTo>
                <a:lnTo>
                  <a:pt x="4107415" y="3143424"/>
                </a:lnTo>
                <a:lnTo>
                  <a:pt x="4113955" y="3161776"/>
                </a:lnTo>
                <a:lnTo>
                  <a:pt x="4120564" y="3180088"/>
                </a:lnTo>
                <a:lnTo>
                  <a:pt x="4127244" y="3198362"/>
                </a:lnTo>
                <a:lnTo>
                  <a:pt x="4133993" y="3216598"/>
                </a:lnTo>
                <a:lnTo>
                  <a:pt x="4140811" y="3234796"/>
                </a:lnTo>
                <a:lnTo>
                  <a:pt x="4147696" y="3252958"/>
                </a:lnTo>
                <a:lnTo>
                  <a:pt x="4154648" y="3271082"/>
                </a:lnTo>
                <a:lnTo>
                  <a:pt x="4161666" y="3289172"/>
                </a:lnTo>
                <a:lnTo>
                  <a:pt x="4168750" y="3307225"/>
                </a:lnTo>
                <a:lnTo>
                  <a:pt x="4175898" y="3325245"/>
                </a:lnTo>
                <a:lnTo>
                  <a:pt x="4183110" y="3343229"/>
                </a:lnTo>
                <a:lnTo>
                  <a:pt x="4190386" y="3361181"/>
                </a:lnTo>
                <a:lnTo>
                  <a:pt x="4197724" y="3379098"/>
                </a:lnTo>
                <a:lnTo>
                  <a:pt x="4205124" y="3396984"/>
                </a:lnTo>
                <a:lnTo>
                  <a:pt x="4212584" y="3414837"/>
                </a:lnTo>
                <a:lnTo>
                  <a:pt x="4220105" y="3432659"/>
                </a:lnTo>
                <a:lnTo>
                  <a:pt x="4227685" y="3450449"/>
                </a:lnTo>
                <a:lnTo>
                  <a:pt x="4235324" y="3468209"/>
                </a:lnTo>
                <a:lnTo>
                  <a:pt x="4243021" y="3485940"/>
                </a:lnTo>
                <a:lnTo>
                  <a:pt x="4250775" y="3503640"/>
                </a:lnTo>
                <a:lnTo>
                  <a:pt x="4258585" y="3521312"/>
                </a:lnTo>
                <a:lnTo>
                  <a:pt x="4266451" y="3538956"/>
                </a:lnTo>
                <a:lnTo>
                  <a:pt x="4274372" y="3556572"/>
                </a:lnTo>
                <a:lnTo>
                  <a:pt x="4282347" y="3574160"/>
                </a:lnTo>
                <a:lnTo>
                  <a:pt x="4290375" y="3591722"/>
                </a:lnTo>
                <a:lnTo>
                  <a:pt x="4298456" y="3609258"/>
                </a:lnTo>
                <a:lnTo>
                  <a:pt x="4306589" y="3626768"/>
                </a:lnTo>
                <a:lnTo>
                  <a:pt x="4314773" y="3644253"/>
                </a:lnTo>
                <a:lnTo>
                  <a:pt x="4323007" y="3661713"/>
                </a:lnTo>
                <a:lnTo>
                  <a:pt x="4331291" y="3679150"/>
                </a:lnTo>
                <a:lnTo>
                  <a:pt x="4339624" y="3696562"/>
                </a:lnTo>
                <a:lnTo>
                  <a:pt x="4348005" y="3713952"/>
                </a:lnTo>
                <a:lnTo>
                  <a:pt x="4356433" y="3731319"/>
                </a:lnTo>
                <a:lnTo>
                  <a:pt x="4364908" y="3748665"/>
                </a:lnTo>
                <a:lnTo>
                  <a:pt x="4373429" y="3765989"/>
                </a:lnTo>
                <a:lnTo>
                  <a:pt x="4381995" y="3783293"/>
                </a:lnTo>
                <a:lnTo>
                  <a:pt x="4390605" y="3800576"/>
                </a:lnTo>
                <a:lnTo>
                  <a:pt x="4399258" y="3817839"/>
                </a:lnTo>
                <a:lnTo>
                  <a:pt x="4407955" y="3835084"/>
                </a:lnTo>
                <a:lnTo>
                  <a:pt x="4416694" y="3852309"/>
                </a:lnTo>
                <a:lnTo>
                  <a:pt x="4425474" y="3869517"/>
                </a:lnTo>
                <a:lnTo>
                  <a:pt x="4434295" y="3886707"/>
                </a:lnTo>
                <a:lnTo>
                  <a:pt x="4443155" y="3903880"/>
                </a:lnTo>
                <a:lnTo>
                  <a:pt x="4452054" y="3921036"/>
                </a:lnTo>
                <a:lnTo>
                  <a:pt x="4460992" y="3938176"/>
                </a:lnTo>
                <a:lnTo>
                  <a:pt x="4478979" y="3972411"/>
                </a:lnTo>
                <a:lnTo>
                  <a:pt x="4497111" y="4006589"/>
                </a:lnTo>
                <a:lnTo>
                  <a:pt x="4515381" y="4040714"/>
                </a:lnTo>
                <a:lnTo>
                  <a:pt x="4533782" y="4074790"/>
                </a:lnTo>
                <a:lnTo>
                  <a:pt x="4552310" y="4108821"/>
                </a:lnTo>
                <a:lnTo>
                  <a:pt x="4570959" y="4142812"/>
                </a:lnTo>
                <a:lnTo>
                  <a:pt x="4599142" y="4193733"/>
                </a:lnTo>
                <a:lnTo>
                  <a:pt x="4627562" y="4244588"/>
                </a:lnTo>
                <a:lnTo>
                  <a:pt x="4665788" y="4312317"/>
                </a:lnTo>
                <a:lnTo>
                  <a:pt x="4704350" y="4379988"/>
                </a:lnTo>
                <a:lnTo>
                  <a:pt x="4762715" y="4481461"/>
                </a:lnTo>
                <a:lnTo>
                  <a:pt x="4979622" y="4854966"/>
                </a:lnTo>
                <a:lnTo>
                  <a:pt x="5058540" y="4992119"/>
                </a:lnTo>
                <a:lnTo>
                  <a:pt x="5107590" y="5078405"/>
                </a:lnTo>
                <a:lnTo>
                  <a:pt x="5143789" y="5142778"/>
                </a:lnTo>
                <a:lnTo>
                  <a:pt x="0" y="5142778"/>
                </a:lnTo>
                <a:close/>
              </a:path>
            </a:pathLst>
          </a:custGeom>
          <a:solidFill>
            <a:schemeClr val="accent6"/>
          </a:solidFill>
          <a:ln>
            <a:noFill/>
          </a:ln>
        </p:spPr>
        <p:txBody>
          <a:bodyPr wrap="square">
            <a:noAutofit/>
          </a:bodyPr>
          <a:lstStyle>
            <a:lvl1pPr>
              <a:defRPr>
                <a:solidFill>
                  <a:schemeClr val="accent1"/>
                </a:solidFill>
              </a:defRPr>
            </a:lvl1pPr>
          </a:lstStyle>
          <a:p>
            <a:r>
              <a:rPr lang="en-GB"/>
              <a:t>  </a:t>
            </a:r>
            <a:endParaRPr lang="en-GB" dirty="0"/>
          </a:p>
        </p:txBody>
      </p:sp>
      <p:sp>
        <p:nvSpPr>
          <p:cNvPr id="31" name="Round Diagonal Corner Rectangle 4">
            <a:extLst>
              <a:ext uri="{FF2B5EF4-FFF2-40B4-BE49-F238E27FC236}">
                <a16:creationId xmlns:a16="http://schemas.microsoft.com/office/drawing/2014/main" id="{9EEF47C2-A253-4BCD-BFE8-63464105FC35}"/>
              </a:ext>
            </a:extLst>
          </p:cNvPr>
          <p:cNvSpPr/>
          <p:nvPr userDrawn="1"/>
        </p:nvSpPr>
        <p:spPr>
          <a:xfrm>
            <a:off x="7039270" y="-2228"/>
            <a:ext cx="1826334" cy="261186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00" b="1" noProof="0" dirty="0">
                <a:solidFill>
                  <a:schemeClr val="bg1">
                    <a:lumMod val="50000"/>
                  </a:schemeClr>
                </a:solidFill>
              </a:rPr>
              <a:t>Image placeholders</a:t>
            </a:r>
          </a:p>
          <a:p>
            <a:pPr marL="0" lvl="1" indent="0">
              <a:spcAft>
                <a:spcPts val="99"/>
              </a:spcAft>
            </a:pPr>
            <a:r>
              <a:rPr lang="en-GB" sz="600"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00"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00"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00"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00"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00" noProof="0" dirty="0">
                <a:solidFill>
                  <a:schemeClr val="bg1">
                    <a:lumMod val="50000"/>
                  </a:schemeClr>
                </a:solidFill>
              </a:rPr>
              <a:t>Select image and ‘insert’</a:t>
            </a:r>
          </a:p>
          <a:p>
            <a:pPr marL="0" lvl="2" indent="0">
              <a:spcAft>
                <a:spcPts val="99"/>
              </a:spcAft>
              <a:buFontTx/>
              <a:buNone/>
            </a:pPr>
            <a:r>
              <a:rPr lang="en-GB" sz="600" noProof="0" dirty="0">
                <a:solidFill>
                  <a:schemeClr val="bg1">
                    <a:lumMod val="50000"/>
                  </a:schemeClr>
                </a:solidFill>
              </a:rPr>
              <a:t>When you have reset the slide the image may need readjusting</a:t>
            </a:r>
          </a:p>
          <a:p>
            <a:pPr marL="0" lvl="1" indent="0">
              <a:spcAft>
                <a:spcPts val="99"/>
              </a:spcAft>
            </a:pPr>
            <a:r>
              <a:rPr lang="en-GB" sz="600" b="1" noProof="0" dirty="0">
                <a:solidFill>
                  <a:schemeClr val="bg1">
                    <a:lumMod val="50000"/>
                  </a:schemeClr>
                </a:solidFill>
              </a:rPr>
              <a:t>Insert image</a:t>
            </a:r>
          </a:p>
          <a:p>
            <a:pPr marL="0" lvl="1" indent="0">
              <a:spcAft>
                <a:spcPts val="99"/>
              </a:spcAft>
            </a:pPr>
            <a:r>
              <a:rPr lang="en-GB" sz="600" noProof="0" dirty="0">
                <a:solidFill>
                  <a:schemeClr val="bg1">
                    <a:lumMod val="50000"/>
                  </a:schemeClr>
                </a:solidFill>
              </a:rPr>
              <a:t>To insert an image click on the ‘picture placeholder icon’, navigate to the file and insert.</a:t>
            </a:r>
          </a:p>
          <a:p>
            <a:pPr>
              <a:spcAft>
                <a:spcPts val="99"/>
              </a:spcAft>
            </a:pPr>
            <a:r>
              <a:rPr lang="en-GB" sz="600" b="1" noProof="0" dirty="0">
                <a:solidFill>
                  <a:schemeClr val="bg1">
                    <a:lumMod val="50000"/>
                  </a:schemeClr>
                </a:solidFill>
              </a:rPr>
              <a:t>Crop image</a:t>
            </a:r>
          </a:p>
          <a:p>
            <a:pPr marL="0" lvl="1" indent="0">
              <a:spcAft>
                <a:spcPts val="99"/>
              </a:spcAft>
            </a:pPr>
            <a:r>
              <a:rPr lang="en-GB" sz="600"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00"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00"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00" noProof="0" dirty="0">
                <a:solidFill>
                  <a:schemeClr val="bg1">
                    <a:lumMod val="50000"/>
                  </a:schemeClr>
                </a:solidFill>
              </a:rPr>
              <a:t>Select ‘Crop’</a:t>
            </a:r>
          </a:p>
          <a:p>
            <a:pPr marL="0" indent="0">
              <a:spcAft>
                <a:spcPts val="102"/>
              </a:spcAft>
              <a:buFont typeface="Arial" pitchFamily="34" charset="0"/>
              <a:buNone/>
            </a:pPr>
            <a:r>
              <a:rPr lang="en-GB" sz="600"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00"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00" kern="1200" noProof="0" dirty="0">
              <a:solidFill>
                <a:schemeClr val="bg1">
                  <a:lumMod val="50000"/>
                </a:schemeClr>
              </a:solidFill>
              <a:latin typeface="+mn-lt"/>
              <a:ea typeface="+mn-ea"/>
              <a:cs typeface="+mn-cs"/>
            </a:endParaRPr>
          </a:p>
          <a:p>
            <a:pPr marL="0" indent="0" algn="l" defTabSz="237590" rtl="0" fontAlgn="base">
              <a:spcBef>
                <a:spcPct val="0"/>
              </a:spcBef>
              <a:spcAft>
                <a:spcPts val="102"/>
              </a:spcAft>
              <a:buFont typeface="Arial" pitchFamily="34" charset="0"/>
              <a:buNone/>
            </a:pPr>
            <a:endParaRPr lang="en-GB" sz="600" kern="1200" noProof="0" dirty="0">
              <a:solidFill>
                <a:schemeClr val="bg1">
                  <a:lumMod val="50000"/>
                </a:schemeClr>
              </a:solidFill>
              <a:latin typeface="+mn-lt"/>
              <a:ea typeface="+mn-ea"/>
              <a:cs typeface="+mn-cs"/>
            </a:endParaRPr>
          </a:p>
        </p:txBody>
      </p:sp>
      <p:sp>
        <p:nvSpPr>
          <p:cNvPr id="32" name="Rectangle 31">
            <a:extLst>
              <a:ext uri="{FF2B5EF4-FFF2-40B4-BE49-F238E27FC236}">
                <a16:creationId xmlns:a16="http://schemas.microsoft.com/office/drawing/2014/main" id="{66D5BBD6-A9E7-4F48-B95E-0363AE1CEEB1}"/>
              </a:ext>
            </a:extLst>
          </p:cNvPr>
          <p:cNvSpPr/>
          <p:nvPr userDrawn="1"/>
        </p:nvSpPr>
        <p:spPr>
          <a:xfrm>
            <a:off x="7064414" y="2365888"/>
            <a:ext cx="1693177" cy="92333"/>
          </a:xfrm>
          <a:prstGeom prst="rect">
            <a:avLst/>
          </a:prstGeom>
          <a:noFill/>
        </p:spPr>
        <p:txBody>
          <a:bodyPr wrap="square" lIns="0" tIns="0" rIns="0" bIns="0" rtlCol="0" anchor="ctr">
            <a:spAutoFit/>
          </a:bodyPr>
          <a:lstStyle/>
          <a:p>
            <a:r>
              <a:rPr lang="en-GB" sz="600" dirty="0">
                <a:cs typeface="Arial" panose="020B0604020202020204" pitchFamily="34" charset="0"/>
              </a:rPr>
              <a:t>https://nationalgrid.onbrandcloud.com/login/</a:t>
            </a:r>
          </a:p>
        </p:txBody>
      </p:sp>
      <p:pic>
        <p:nvPicPr>
          <p:cNvPr id="8" name="Picture 7">
            <a:extLst>
              <a:ext uri="{FF2B5EF4-FFF2-40B4-BE49-F238E27FC236}">
                <a16:creationId xmlns:a16="http://schemas.microsoft.com/office/drawing/2014/main" id="{BD7EF24D-88B2-4F53-A5F1-D895F406FA24}"/>
              </a:ext>
            </a:extLst>
          </p:cNvPr>
          <p:cNvPicPr>
            <a:picLocks noChangeAspect="1"/>
          </p:cNvPicPr>
          <p:nvPr userDrawn="1"/>
        </p:nvPicPr>
        <p:blipFill>
          <a:blip r:embed="rId2"/>
          <a:stretch>
            <a:fillRect/>
          </a:stretch>
        </p:blipFill>
        <p:spPr>
          <a:xfrm>
            <a:off x="5254839" y="4677058"/>
            <a:ext cx="1346555" cy="201156"/>
          </a:xfrm>
          <a:prstGeom prst="rect">
            <a:avLst/>
          </a:prstGeom>
        </p:spPr>
      </p:pic>
      <p:sp>
        <p:nvSpPr>
          <p:cNvPr id="2" name="Title 1">
            <a:extLst>
              <a:ext uri="{FF2B5EF4-FFF2-40B4-BE49-F238E27FC236}">
                <a16:creationId xmlns:a16="http://schemas.microsoft.com/office/drawing/2014/main" id="{4288D8CC-DFDF-4306-B7EF-67B18DFFADCB}"/>
              </a:ext>
            </a:extLst>
          </p:cNvPr>
          <p:cNvSpPr>
            <a:spLocks noGrp="1"/>
          </p:cNvSpPr>
          <p:nvPr>
            <p:ph type="title"/>
          </p:nvPr>
        </p:nvSpPr>
        <p:spPr>
          <a:xfrm>
            <a:off x="4670424" y="369792"/>
            <a:ext cx="1927001" cy="295466"/>
          </a:xfrm>
        </p:spPr>
        <p:txBody>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78C4F-BC10-44FA-BC77-6768BE68A2F6}"/>
              </a:ext>
            </a:extLst>
          </p:cNvPr>
          <p:cNvSpPr>
            <a:spLocks noGrp="1"/>
          </p:cNvSpPr>
          <p:nvPr>
            <p:ph type="title"/>
          </p:nvPr>
        </p:nvSpPr>
        <p:spPr/>
        <p:txBody>
          <a:bodyPr/>
          <a:lstStyle/>
          <a:p>
            <a:r>
              <a:rPr lang="en-GB" dirty="0"/>
              <a:t>Click to edit Master title style</a:t>
            </a:r>
          </a:p>
        </p:txBody>
      </p:sp>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4671000" y="1062500"/>
            <a:ext cx="1944000" cy="3453938"/>
          </a:xfrm>
          <a:prstGeom prst="rect">
            <a:avLst/>
          </a:prstGeom>
        </p:spPr>
        <p:txBody>
          <a:bodyPr>
            <a:noAutofit/>
          </a:bodyPr>
          <a:lstStyle>
            <a:lvl1pPr>
              <a:defRPr/>
            </a:lvl1pPr>
          </a:lstStyle>
          <a:p>
            <a:r>
              <a:rPr lang="en-GB" dirty="0"/>
              <a:t> </a:t>
            </a:r>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242999" y="1062500"/>
            <a:ext cx="415800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23" name="Guidance note">
            <a:extLst>
              <a:ext uri="{FF2B5EF4-FFF2-40B4-BE49-F238E27FC236}">
                <a16:creationId xmlns:a16="http://schemas.microsoft.com/office/drawing/2014/main" id="{C6220EA2-47DD-43D0-9331-5CA1710205F1}"/>
              </a:ext>
            </a:extLst>
          </p:cNvPr>
          <p:cNvGrpSpPr/>
          <p:nvPr userDrawn="1"/>
        </p:nvGrpSpPr>
        <p:grpSpPr>
          <a:xfrm>
            <a:off x="7039271" y="-2227"/>
            <a:ext cx="1449258" cy="2633888"/>
            <a:chOff x="10925224" y="286"/>
            <a:chExt cx="2952328" cy="4024464"/>
          </a:xfrm>
        </p:grpSpPr>
        <p:sp>
          <p:nvSpPr>
            <p:cNvPr id="24" name="Guidance note">
              <a:extLst>
                <a:ext uri="{FF2B5EF4-FFF2-40B4-BE49-F238E27FC236}">
                  <a16:creationId xmlns:a16="http://schemas.microsoft.com/office/drawing/2014/main" id="{2CF5DA98-8560-415B-8960-59469744CC96}"/>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480" b="1" dirty="0">
                  <a:solidFill>
                    <a:schemeClr val="bg1">
                      <a:lumMod val="50000"/>
                    </a:schemeClr>
                  </a:solidFill>
                  <a:latin typeface="+mj-lt"/>
                </a:rPr>
                <a:t>Reapplying the Slide Layout</a:t>
              </a:r>
            </a:p>
            <a:p>
              <a:pPr marL="542" lvl="2">
                <a:spcAft>
                  <a:spcPts val="102"/>
                </a:spcAft>
              </a:pPr>
              <a:r>
                <a:rPr lang="en-GB" sz="480" dirty="0">
                  <a:solidFill>
                    <a:schemeClr val="bg1">
                      <a:lumMod val="50000"/>
                    </a:schemeClr>
                  </a:solidFill>
                </a:rPr>
                <a:t>Putting text into a placeholder not only ensures the text sits in the correct place and is formatted correctly, it also helps to update the page quickly and efficiently. </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Right click on any part of slide</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Click on ‘Layout’</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Select the layout you require</a:t>
              </a:r>
            </a:p>
            <a:p>
              <a:pPr marL="542" lvl="2">
                <a:spcAft>
                  <a:spcPts val="102"/>
                </a:spcAft>
              </a:pPr>
              <a:r>
                <a:rPr lang="en-GB" sz="480" b="1" dirty="0">
                  <a:solidFill>
                    <a:schemeClr val="bg1">
                      <a:lumMod val="50000"/>
                    </a:schemeClr>
                  </a:solidFill>
                  <a:latin typeface="+mj-lt"/>
                </a:rPr>
                <a:t>Text bullet formatting</a:t>
              </a:r>
            </a:p>
            <a:p>
              <a:pPr marL="542" lvl="2">
                <a:spcAft>
                  <a:spcPts val="102"/>
                </a:spcAft>
              </a:pPr>
              <a:r>
                <a:rPr lang="en-GB" sz="48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r>
                <a:rPr lang="en-GB" sz="480" dirty="0">
                  <a:solidFill>
                    <a:schemeClr val="bg1">
                      <a:lumMod val="50000"/>
                    </a:schemeClr>
                  </a:solidFill>
                </a:rPr>
                <a:t>Alternatively you can use the keyboard shortcuts:</a:t>
              </a:r>
              <a:br>
                <a:rPr lang="en-GB" sz="480" dirty="0">
                  <a:solidFill>
                    <a:schemeClr val="bg1">
                      <a:lumMod val="50000"/>
                    </a:schemeClr>
                  </a:solidFill>
                </a:rPr>
              </a:br>
              <a:r>
                <a:rPr lang="en-GB" sz="480" dirty="0" err="1">
                  <a:solidFill>
                    <a:schemeClr val="bg1">
                      <a:lumMod val="50000"/>
                    </a:schemeClr>
                  </a:solidFill>
                </a:rPr>
                <a:t>Shift+Alt+Right</a:t>
              </a:r>
              <a:r>
                <a:rPr lang="en-GB" sz="480" dirty="0">
                  <a:solidFill>
                    <a:schemeClr val="bg1">
                      <a:lumMod val="50000"/>
                    </a:schemeClr>
                  </a:solidFill>
                </a:rPr>
                <a:t> arrow key = increase level</a:t>
              </a:r>
              <a:br>
                <a:rPr lang="en-GB" sz="480" dirty="0">
                  <a:solidFill>
                    <a:schemeClr val="bg1">
                      <a:lumMod val="50000"/>
                    </a:schemeClr>
                  </a:solidFill>
                </a:rPr>
              </a:br>
              <a:r>
                <a:rPr lang="en-GB" sz="480" dirty="0" err="1">
                  <a:solidFill>
                    <a:schemeClr val="bg1">
                      <a:lumMod val="50000"/>
                    </a:schemeClr>
                  </a:solidFill>
                </a:rPr>
                <a:t>Shift+Alt+Left</a:t>
              </a:r>
              <a:r>
                <a:rPr lang="en-GB" sz="480" dirty="0">
                  <a:solidFill>
                    <a:schemeClr val="bg1">
                      <a:lumMod val="50000"/>
                    </a:schemeClr>
                  </a:solidFill>
                </a:rPr>
                <a:t> arrow key = decrease level</a:t>
              </a:r>
            </a:p>
            <a:p>
              <a:pPr marL="542" lvl="2">
                <a:spcAft>
                  <a:spcPts val="102"/>
                </a:spcAft>
              </a:pPr>
              <a:r>
                <a:rPr lang="en-GB" sz="480" b="1" dirty="0">
                  <a:solidFill>
                    <a:schemeClr val="bg1">
                      <a:lumMod val="50000"/>
                    </a:schemeClr>
                  </a:solidFill>
                  <a:latin typeface="+mj-lt"/>
                </a:rPr>
                <a:t>Guides</a:t>
              </a:r>
            </a:p>
            <a:p>
              <a:pPr marL="542" lvl="2">
                <a:spcAft>
                  <a:spcPts val="102"/>
                </a:spcAft>
              </a:pPr>
              <a:r>
                <a:rPr lang="en-GB" sz="48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62273" lvl="3" indent="-62273">
                <a:spcAft>
                  <a:spcPts val="102"/>
                </a:spcAft>
                <a:buClr>
                  <a:schemeClr val="tx1"/>
                </a:buClr>
                <a:buFont typeface="Wingdings" panose="05000000000000000000" pitchFamily="2" charset="2"/>
                <a:buChar char="§"/>
              </a:pPr>
              <a:endParaRPr lang="en-GB" sz="480" dirty="0">
                <a:solidFill>
                  <a:schemeClr val="bg1">
                    <a:lumMod val="50000"/>
                  </a:schemeClr>
                </a:solidFill>
              </a:endParaRPr>
            </a:p>
          </p:txBody>
        </p:sp>
        <p:grpSp>
          <p:nvGrpSpPr>
            <p:cNvPr id="25" name="Group 24">
              <a:extLst>
                <a:ext uri="{FF2B5EF4-FFF2-40B4-BE49-F238E27FC236}">
                  <a16:creationId xmlns:a16="http://schemas.microsoft.com/office/drawing/2014/main" id="{78E71987-5BD9-4DE7-9F3A-329F8F826E8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6" name="Picture 3">
                <a:extLst>
                  <a:ext uri="{FF2B5EF4-FFF2-40B4-BE49-F238E27FC236}">
                    <a16:creationId xmlns:a16="http://schemas.microsoft.com/office/drawing/2014/main" id="{FC9137C3-4121-48D7-AB68-03D7AA905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7" name="Rounded Rectangle 20">
                <a:extLst>
                  <a:ext uri="{FF2B5EF4-FFF2-40B4-BE49-F238E27FC236}">
                    <a16:creationId xmlns:a16="http://schemas.microsoft.com/office/drawing/2014/main" id="{CD8F4824-0475-4119-BF77-90AE7EEC80E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478" dirty="0"/>
              </a:p>
            </p:txBody>
          </p:sp>
        </p:grpSp>
      </p:grpSp>
    </p:spTree>
    <p:extLst>
      <p:ext uri="{BB962C8B-B14F-4D97-AF65-F5344CB8AC3E}">
        <p14:creationId xmlns:p14="http://schemas.microsoft.com/office/powerpoint/2010/main" val="1912202186"/>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2524-0972-45E6-8233-6ABAD7F79AAC}"/>
              </a:ext>
            </a:extLst>
          </p:cNvPr>
          <p:cNvSpPr>
            <a:spLocks noGrp="1"/>
          </p:cNvSpPr>
          <p:nvPr>
            <p:ph type="title"/>
          </p:nvPr>
        </p:nvSpPr>
        <p:spPr/>
        <p:txBody>
          <a:bodyPr/>
          <a:lstStyle/>
          <a:p>
            <a:r>
              <a:rPr lang="en-GB" dirty="0"/>
              <a:t>Click to edit Master title style</a:t>
            </a:r>
          </a:p>
        </p:txBody>
      </p:sp>
      <p:sp>
        <p:nvSpPr>
          <p:cNvPr id="14" name="Text Placeholder 3">
            <a:extLst>
              <a:ext uri="{FF2B5EF4-FFF2-40B4-BE49-F238E27FC236}">
                <a16:creationId xmlns:a16="http://schemas.microsoft.com/office/drawing/2014/main" id="{9FC37DAF-12F7-4FE3-99E2-B1BC731C4CD1}"/>
              </a:ext>
            </a:extLst>
          </p:cNvPr>
          <p:cNvSpPr>
            <a:spLocks noGrp="1"/>
          </p:cNvSpPr>
          <p:nvPr>
            <p:ph type="body" sz="quarter" idx="16"/>
          </p:nvPr>
        </p:nvSpPr>
        <p:spPr>
          <a:xfrm>
            <a:off x="242999" y="1062500"/>
            <a:ext cx="194400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3">
            <a:extLst>
              <a:ext uri="{FF2B5EF4-FFF2-40B4-BE49-F238E27FC236}">
                <a16:creationId xmlns:a16="http://schemas.microsoft.com/office/drawing/2014/main" id="{CEC6E2C5-7988-4109-B04E-4C5B434E0D5F}"/>
              </a:ext>
            </a:extLst>
          </p:cNvPr>
          <p:cNvSpPr>
            <a:spLocks noGrp="1"/>
          </p:cNvSpPr>
          <p:nvPr>
            <p:ph type="body" sz="quarter" idx="17"/>
          </p:nvPr>
        </p:nvSpPr>
        <p:spPr>
          <a:xfrm>
            <a:off x="2457000" y="1062500"/>
            <a:ext cx="194400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Chart Placeholder 5">
            <a:extLst>
              <a:ext uri="{FF2B5EF4-FFF2-40B4-BE49-F238E27FC236}">
                <a16:creationId xmlns:a16="http://schemas.microsoft.com/office/drawing/2014/main" id="{59BB4BB1-10D0-4A42-B2B1-1F058F0E5999}"/>
              </a:ext>
            </a:extLst>
          </p:cNvPr>
          <p:cNvSpPr>
            <a:spLocks noGrp="1"/>
          </p:cNvSpPr>
          <p:nvPr>
            <p:ph type="chart" sz="quarter" idx="15" hasCustomPrompt="1"/>
          </p:nvPr>
        </p:nvSpPr>
        <p:spPr>
          <a:xfrm>
            <a:off x="4671000" y="1062500"/>
            <a:ext cx="1944000" cy="3453938"/>
          </a:xfrm>
          <a:prstGeom prst="rect">
            <a:avLst/>
          </a:prstGeom>
        </p:spPr>
        <p:txBody>
          <a:bodyPr>
            <a:noAutofit/>
          </a:bodyPr>
          <a:lstStyle>
            <a:lvl1pPr>
              <a:defRPr/>
            </a:lvl1pPr>
          </a:lstStyle>
          <a:p>
            <a:r>
              <a:rPr lang="en-GB" dirty="0"/>
              <a:t> </a:t>
            </a:r>
          </a:p>
        </p:txBody>
      </p:sp>
      <p:grpSp>
        <p:nvGrpSpPr>
          <p:cNvPr id="25" name="Guidance note">
            <a:extLst>
              <a:ext uri="{FF2B5EF4-FFF2-40B4-BE49-F238E27FC236}">
                <a16:creationId xmlns:a16="http://schemas.microsoft.com/office/drawing/2014/main" id="{2B9602E7-D537-490B-9711-4C94A1263400}"/>
              </a:ext>
            </a:extLst>
          </p:cNvPr>
          <p:cNvGrpSpPr/>
          <p:nvPr userDrawn="1"/>
        </p:nvGrpSpPr>
        <p:grpSpPr>
          <a:xfrm>
            <a:off x="7039271" y="-2227"/>
            <a:ext cx="1449258" cy="2633888"/>
            <a:chOff x="10925224" y="286"/>
            <a:chExt cx="2952328" cy="4024464"/>
          </a:xfrm>
        </p:grpSpPr>
        <p:sp>
          <p:nvSpPr>
            <p:cNvPr id="26" name="Guidance note">
              <a:extLst>
                <a:ext uri="{FF2B5EF4-FFF2-40B4-BE49-F238E27FC236}">
                  <a16:creationId xmlns:a16="http://schemas.microsoft.com/office/drawing/2014/main" id="{A260A4C8-FE16-4419-895F-1BDE2239A65A}"/>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480" b="1" dirty="0">
                  <a:solidFill>
                    <a:schemeClr val="bg1">
                      <a:lumMod val="50000"/>
                    </a:schemeClr>
                  </a:solidFill>
                  <a:latin typeface="+mj-lt"/>
                </a:rPr>
                <a:t>Reapplying the Slide Layout</a:t>
              </a:r>
            </a:p>
            <a:p>
              <a:pPr marL="542" lvl="2">
                <a:spcAft>
                  <a:spcPts val="102"/>
                </a:spcAft>
              </a:pPr>
              <a:r>
                <a:rPr lang="en-GB" sz="480" dirty="0">
                  <a:solidFill>
                    <a:schemeClr val="bg1">
                      <a:lumMod val="50000"/>
                    </a:schemeClr>
                  </a:solidFill>
                </a:rPr>
                <a:t>Putting text into a placeholder not only ensures the text sits in the correct place and is formatted correctly, it also helps to update the page quickly and efficiently. </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Right click on any part of slide</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Click on ‘Layout’</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Select the layout you require</a:t>
              </a:r>
            </a:p>
            <a:p>
              <a:pPr marL="542" lvl="2">
                <a:spcAft>
                  <a:spcPts val="102"/>
                </a:spcAft>
              </a:pPr>
              <a:r>
                <a:rPr lang="en-GB" sz="480" b="1" dirty="0">
                  <a:solidFill>
                    <a:schemeClr val="bg1">
                      <a:lumMod val="50000"/>
                    </a:schemeClr>
                  </a:solidFill>
                  <a:latin typeface="+mj-lt"/>
                </a:rPr>
                <a:t>Text bullet formatting</a:t>
              </a:r>
            </a:p>
            <a:p>
              <a:pPr marL="542" lvl="2">
                <a:spcAft>
                  <a:spcPts val="102"/>
                </a:spcAft>
              </a:pPr>
              <a:r>
                <a:rPr lang="en-GB" sz="48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r>
                <a:rPr lang="en-GB" sz="480" dirty="0">
                  <a:solidFill>
                    <a:schemeClr val="bg1">
                      <a:lumMod val="50000"/>
                    </a:schemeClr>
                  </a:solidFill>
                </a:rPr>
                <a:t>Alternatively you can use the keyboard shortcuts:</a:t>
              </a:r>
              <a:br>
                <a:rPr lang="en-GB" sz="480" dirty="0">
                  <a:solidFill>
                    <a:schemeClr val="bg1">
                      <a:lumMod val="50000"/>
                    </a:schemeClr>
                  </a:solidFill>
                </a:rPr>
              </a:br>
              <a:r>
                <a:rPr lang="en-GB" sz="480" dirty="0" err="1">
                  <a:solidFill>
                    <a:schemeClr val="bg1">
                      <a:lumMod val="50000"/>
                    </a:schemeClr>
                  </a:solidFill>
                </a:rPr>
                <a:t>Shift+Alt+Right</a:t>
              </a:r>
              <a:r>
                <a:rPr lang="en-GB" sz="480" dirty="0">
                  <a:solidFill>
                    <a:schemeClr val="bg1">
                      <a:lumMod val="50000"/>
                    </a:schemeClr>
                  </a:solidFill>
                </a:rPr>
                <a:t> arrow key = increase level</a:t>
              </a:r>
              <a:br>
                <a:rPr lang="en-GB" sz="480" dirty="0">
                  <a:solidFill>
                    <a:schemeClr val="bg1">
                      <a:lumMod val="50000"/>
                    </a:schemeClr>
                  </a:solidFill>
                </a:rPr>
              </a:br>
              <a:r>
                <a:rPr lang="en-GB" sz="480" dirty="0" err="1">
                  <a:solidFill>
                    <a:schemeClr val="bg1">
                      <a:lumMod val="50000"/>
                    </a:schemeClr>
                  </a:solidFill>
                </a:rPr>
                <a:t>Shift+Alt+Left</a:t>
              </a:r>
              <a:r>
                <a:rPr lang="en-GB" sz="480" dirty="0">
                  <a:solidFill>
                    <a:schemeClr val="bg1">
                      <a:lumMod val="50000"/>
                    </a:schemeClr>
                  </a:solidFill>
                </a:rPr>
                <a:t> arrow key = decrease level</a:t>
              </a:r>
            </a:p>
            <a:p>
              <a:pPr marL="542" lvl="2">
                <a:spcAft>
                  <a:spcPts val="102"/>
                </a:spcAft>
              </a:pPr>
              <a:r>
                <a:rPr lang="en-GB" sz="480" b="1" dirty="0">
                  <a:solidFill>
                    <a:schemeClr val="bg1">
                      <a:lumMod val="50000"/>
                    </a:schemeClr>
                  </a:solidFill>
                  <a:latin typeface="+mj-lt"/>
                </a:rPr>
                <a:t>Guides</a:t>
              </a:r>
            </a:p>
            <a:p>
              <a:pPr marL="542" lvl="2">
                <a:spcAft>
                  <a:spcPts val="102"/>
                </a:spcAft>
              </a:pPr>
              <a:r>
                <a:rPr lang="en-GB" sz="48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62273" lvl="3" indent="-62273">
                <a:spcAft>
                  <a:spcPts val="102"/>
                </a:spcAft>
                <a:buClr>
                  <a:schemeClr val="tx1"/>
                </a:buClr>
                <a:buFont typeface="Wingdings" panose="05000000000000000000" pitchFamily="2" charset="2"/>
                <a:buChar char="§"/>
              </a:pPr>
              <a:endParaRPr lang="en-GB" sz="480" dirty="0">
                <a:solidFill>
                  <a:schemeClr val="bg1">
                    <a:lumMod val="50000"/>
                  </a:schemeClr>
                </a:solidFill>
              </a:endParaRPr>
            </a:p>
          </p:txBody>
        </p:sp>
        <p:grpSp>
          <p:nvGrpSpPr>
            <p:cNvPr id="27" name="Group 26">
              <a:extLst>
                <a:ext uri="{FF2B5EF4-FFF2-40B4-BE49-F238E27FC236}">
                  <a16:creationId xmlns:a16="http://schemas.microsoft.com/office/drawing/2014/main" id="{2F154759-8702-4699-8D62-C0E5762F4453}"/>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1E7040CA-37E8-4B53-84A1-45C657E7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CAF4B175-7E0B-4F34-B662-4F63EA174C7D}"/>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478" dirty="0"/>
              </a:p>
            </p:txBody>
          </p:sp>
        </p:grpSp>
      </p:grpSp>
    </p:spTree>
    <p:extLst>
      <p:ext uri="{BB962C8B-B14F-4D97-AF65-F5344CB8AC3E}">
        <p14:creationId xmlns:p14="http://schemas.microsoft.com/office/powerpoint/2010/main" val="521460600"/>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242887" y="2845944"/>
            <a:ext cx="3186113" cy="1670558"/>
          </a:xfrm>
          <a:solidFill>
            <a:schemeClr val="bg1">
              <a:lumMod val="95000"/>
            </a:schemeClr>
          </a:solidFill>
        </p:spPr>
        <p:txBody>
          <a:bodyPr anchor="ctr">
            <a:noAutofit/>
          </a:bodyPr>
          <a:lstStyle>
            <a:lvl1pPr algn="ctr">
              <a:defRPr/>
            </a:lvl1pPr>
          </a:lstStyle>
          <a:p>
            <a:r>
              <a:rPr lang="en-GB" dirty="0"/>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3429000" y="2845944"/>
            <a:ext cx="3186113" cy="1670558"/>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5CA6738F-1383-4C63-86BC-6C31BCD1E25B}"/>
              </a:ext>
            </a:extLst>
          </p:cNvPr>
          <p:cNvSpPr>
            <a:spLocks noGrp="1"/>
          </p:cNvSpPr>
          <p:nvPr>
            <p:ph type="title"/>
          </p:nvPr>
        </p:nvSpPr>
        <p:spPr/>
        <p:txBody>
          <a:bodyPr/>
          <a:lstStyle/>
          <a:p>
            <a:r>
              <a:rPr lang="en-GB" dirty="0"/>
              <a:t>Click to edit Master title style</a:t>
            </a:r>
          </a:p>
        </p:txBody>
      </p:sp>
      <p:sp>
        <p:nvSpPr>
          <p:cNvPr id="16" name="Text Placeholder 3">
            <a:extLst>
              <a:ext uri="{FF2B5EF4-FFF2-40B4-BE49-F238E27FC236}">
                <a16:creationId xmlns:a16="http://schemas.microsoft.com/office/drawing/2014/main" id="{43E568BE-ED6A-426F-B0BF-A1453B694ED5}"/>
              </a:ext>
            </a:extLst>
          </p:cNvPr>
          <p:cNvSpPr>
            <a:spLocks noGrp="1"/>
          </p:cNvSpPr>
          <p:nvPr>
            <p:ph type="body" sz="quarter" idx="16"/>
          </p:nvPr>
        </p:nvSpPr>
        <p:spPr>
          <a:xfrm>
            <a:off x="243000" y="1062500"/>
            <a:ext cx="305100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3">
            <a:extLst>
              <a:ext uri="{FF2B5EF4-FFF2-40B4-BE49-F238E27FC236}">
                <a16:creationId xmlns:a16="http://schemas.microsoft.com/office/drawing/2014/main" id="{5DFB1F70-48E1-4D12-8CA0-02A9C5416B1F}"/>
              </a:ext>
            </a:extLst>
          </p:cNvPr>
          <p:cNvSpPr>
            <a:spLocks noGrp="1"/>
          </p:cNvSpPr>
          <p:nvPr>
            <p:ph type="body" sz="quarter" idx="17"/>
          </p:nvPr>
        </p:nvSpPr>
        <p:spPr>
          <a:xfrm>
            <a:off x="3564853" y="1062500"/>
            <a:ext cx="305100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28" name="Guidance note">
            <a:extLst>
              <a:ext uri="{FF2B5EF4-FFF2-40B4-BE49-F238E27FC236}">
                <a16:creationId xmlns:a16="http://schemas.microsoft.com/office/drawing/2014/main" id="{053114DC-01DB-4172-B8B9-F6B6A6FCE692}"/>
              </a:ext>
            </a:extLst>
          </p:cNvPr>
          <p:cNvGrpSpPr/>
          <p:nvPr userDrawn="1"/>
        </p:nvGrpSpPr>
        <p:grpSpPr>
          <a:xfrm>
            <a:off x="7039271" y="-2227"/>
            <a:ext cx="1449258" cy="2633888"/>
            <a:chOff x="10925224" y="286"/>
            <a:chExt cx="2952328" cy="4024464"/>
          </a:xfrm>
        </p:grpSpPr>
        <p:sp>
          <p:nvSpPr>
            <p:cNvPr id="29" name="Guidance note">
              <a:extLst>
                <a:ext uri="{FF2B5EF4-FFF2-40B4-BE49-F238E27FC236}">
                  <a16:creationId xmlns:a16="http://schemas.microsoft.com/office/drawing/2014/main" id="{8DE85B72-FB6B-447A-858A-8B2561669D13}"/>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480" b="1" dirty="0">
                  <a:solidFill>
                    <a:schemeClr val="bg1">
                      <a:lumMod val="50000"/>
                    </a:schemeClr>
                  </a:solidFill>
                  <a:latin typeface="+mj-lt"/>
                </a:rPr>
                <a:t>Reapplying the Slide Layout</a:t>
              </a:r>
            </a:p>
            <a:p>
              <a:pPr marL="542" lvl="2">
                <a:spcAft>
                  <a:spcPts val="102"/>
                </a:spcAft>
              </a:pPr>
              <a:r>
                <a:rPr lang="en-GB" sz="480" dirty="0">
                  <a:solidFill>
                    <a:schemeClr val="bg1">
                      <a:lumMod val="50000"/>
                    </a:schemeClr>
                  </a:solidFill>
                </a:rPr>
                <a:t>Putting text into a placeholder not only ensures the text sits in the correct place and is formatted correctly, it also helps to update the page quickly and efficiently. </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Right click on any part of slide</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Click on ‘Layout’</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Select the layout you require</a:t>
              </a:r>
            </a:p>
            <a:p>
              <a:pPr marL="542" lvl="2">
                <a:spcAft>
                  <a:spcPts val="102"/>
                </a:spcAft>
              </a:pPr>
              <a:r>
                <a:rPr lang="en-GB" sz="480" b="1" dirty="0">
                  <a:solidFill>
                    <a:schemeClr val="bg1">
                      <a:lumMod val="50000"/>
                    </a:schemeClr>
                  </a:solidFill>
                  <a:latin typeface="+mj-lt"/>
                </a:rPr>
                <a:t>Text bullet formatting</a:t>
              </a:r>
            </a:p>
            <a:p>
              <a:pPr marL="542" lvl="2">
                <a:spcAft>
                  <a:spcPts val="102"/>
                </a:spcAft>
              </a:pPr>
              <a:r>
                <a:rPr lang="en-GB" sz="48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r>
                <a:rPr lang="en-GB" sz="480" dirty="0">
                  <a:solidFill>
                    <a:schemeClr val="bg1">
                      <a:lumMod val="50000"/>
                    </a:schemeClr>
                  </a:solidFill>
                </a:rPr>
                <a:t>Alternatively you can use the keyboard shortcuts:</a:t>
              </a:r>
              <a:br>
                <a:rPr lang="en-GB" sz="480" dirty="0">
                  <a:solidFill>
                    <a:schemeClr val="bg1">
                      <a:lumMod val="50000"/>
                    </a:schemeClr>
                  </a:solidFill>
                </a:rPr>
              </a:br>
              <a:r>
                <a:rPr lang="en-GB" sz="480" dirty="0" err="1">
                  <a:solidFill>
                    <a:schemeClr val="bg1">
                      <a:lumMod val="50000"/>
                    </a:schemeClr>
                  </a:solidFill>
                </a:rPr>
                <a:t>Shift+Alt+Right</a:t>
              </a:r>
              <a:r>
                <a:rPr lang="en-GB" sz="480" dirty="0">
                  <a:solidFill>
                    <a:schemeClr val="bg1">
                      <a:lumMod val="50000"/>
                    </a:schemeClr>
                  </a:solidFill>
                </a:rPr>
                <a:t> arrow key = increase level</a:t>
              </a:r>
              <a:br>
                <a:rPr lang="en-GB" sz="480" dirty="0">
                  <a:solidFill>
                    <a:schemeClr val="bg1">
                      <a:lumMod val="50000"/>
                    </a:schemeClr>
                  </a:solidFill>
                </a:rPr>
              </a:br>
              <a:r>
                <a:rPr lang="en-GB" sz="480" dirty="0" err="1">
                  <a:solidFill>
                    <a:schemeClr val="bg1">
                      <a:lumMod val="50000"/>
                    </a:schemeClr>
                  </a:solidFill>
                </a:rPr>
                <a:t>Shift+Alt+Left</a:t>
              </a:r>
              <a:r>
                <a:rPr lang="en-GB" sz="480" dirty="0">
                  <a:solidFill>
                    <a:schemeClr val="bg1">
                      <a:lumMod val="50000"/>
                    </a:schemeClr>
                  </a:solidFill>
                </a:rPr>
                <a:t> arrow key = decrease level</a:t>
              </a:r>
            </a:p>
            <a:p>
              <a:pPr marL="542" lvl="2">
                <a:spcAft>
                  <a:spcPts val="102"/>
                </a:spcAft>
              </a:pPr>
              <a:r>
                <a:rPr lang="en-GB" sz="480" b="1" dirty="0">
                  <a:solidFill>
                    <a:schemeClr val="bg1">
                      <a:lumMod val="50000"/>
                    </a:schemeClr>
                  </a:solidFill>
                  <a:latin typeface="+mj-lt"/>
                </a:rPr>
                <a:t>Guides</a:t>
              </a:r>
            </a:p>
            <a:p>
              <a:pPr marL="542" lvl="2">
                <a:spcAft>
                  <a:spcPts val="102"/>
                </a:spcAft>
              </a:pPr>
              <a:r>
                <a:rPr lang="en-GB" sz="48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62273" lvl="3" indent="-62273">
                <a:spcAft>
                  <a:spcPts val="102"/>
                </a:spcAft>
                <a:buClr>
                  <a:schemeClr val="tx1"/>
                </a:buClr>
                <a:buFont typeface="Wingdings" panose="05000000000000000000" pitchFamily="2" charset="2"/>
                <a:buChar char="§"/>
              </a:pPr>
              <a:endParaRPr lang="en-GB" sz="480" dirty="0">
                <a:solidFill>
                  <a:schemeClr val="bg1">
                    <a:lumMod val="50000"/>
                  </a:schemeClr>
                </a:solidFill>
              </a:endParaRPr>
            </a:p>
          </p:txBody>
        </p:sp>
        <p:grpSp>
          <p:nvGrpSpPr>
            <p:cNvPr id="30" name="Group 29">
              <a:extLst>
                <a:ext uri="{FF2B5EF4-FFF2-40B4-BE49-F238E27FC236}">
                  <a16:creationId xmlns:a16="http://schemas.microsoft.com/office/drawing/2014/main" id="{D8EC3649-E284-438D-8DCD-251552F54088}"/>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C3022D24-E487-419A-9A91-5B6F67F14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FD7CCEB6-B56D-45AB-9808-6E4B26A114F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478" dirty="0"/>
              </a:p>
            </p:txBody>
          </p:sp>
        </p:grpSp>
      </p:grpSp>
    </p:spTree>
    <p:extLst>
      <p:ext uri="{BB962C8B-B14F-4D97-AF65-F5344CB8AC3E}">
        <p14:creationId xmlns:p14="http://schemas.microsoft.com/office/powerpoint/2010/main" val="2450553791"/>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243000" y="2845944"/>
            <a:ext cx="2124900" cy="1670558"/>
          </a:xfrm>
          <a:solidFill>
            <a:schemeClr val="bg1">
              <a:lumMod val="95000"/>
            </a:schemeClr>
          </a:solidFill>
        </p:spPr>
        <p:txBody>
          <a:bodyPr anchor="ctr">
            <a:noAutofit/>
          </a:bodyPr>
          <a:lstStyle>
            <a:lvl1pPr algn="ctr">
              <a:defRPr/>
            </a:lvl1pPr>
          </a:lstStyle>
          <a:p>
            <a:r>
              <a:rPr lang="en-GB" dirty="0"/>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2366381" y="2845944"/>
            <a:ext cx="2124900" cy="1670558"/>
          </a:xfrm>
          <a:solidFill>
            <a:schemeClr val="bg1">
              <a:lumMod val="95000"/>
            </a:schemeClr>
          </a:solidFill>
        </p:spPr>
        <p:txBody>
          <a:bodyPr anchor="ctr">
            <a:noAutofit/>
          </a:bodyPr>
          <a:lstStyle>
            <a:lvl1pPr algn="ctr">
              <a:defRPr/>
            </a:lvl1pPr>
          </a:lstStyle>
          <a:p>
            <a:r>
              <a:rPr lang="en-GB" dirty="0"/>
              <a:t>INSERT PICTURE</a:t>
            </a:r>
          </a:p>
        </p:txBody>
      </p:sp>
      <p:sp>
        <p:nvSpPr>
          <p:cNvPr id="16" name="Picture Placeholder 2">
            <a:extLst>
              <a:ext uri="{FF2B5EF4-FFF2-40B4-BE49-F238E27FC236}">
                <a16:creationId xmlns:a16="http://schemas.microsoft.com/office/drawing/2014/main" id="{D515E9C8-29C7-4E99-B52B-311CBD5099A9}"/>
              </a:ext>
            </a:extLst>
          </p:cNvPr>
          <p:cNvSpPr>
            <a:spLocks noGrp="1"/>
          </p:cNvSpPr>
          <p:nvPr>
            <p:ph type="pic" sz="quarter" idx="24" hasCustomPrompt="1"/>
          </p:nvPr>
        </p:nvSpPr>
        <p:spPr>
          <a:xfrm>
            <a:off x="4489762" y="2845944"/>
            <a:ext cx="2124900" cy="1670558"/>
          </a:xfrm>
          <a:solidFill>
            <a:schemeClr val="bg1">
              <a:lumMod val="95000"/>
            </a:schemeClr>
          </a:solidFill>
        </p:spPr>
        <p:txBody>
          <a:bodyPr anchor="ctr">
            <a:noAutofit/>
          </a:bodyPr>
          <a:lstStyle>
            <a:lvl1pPr algn="ctr">
              <a:defRPr/>
            </a:lvl1pPr>
          </a:lstStyle>
          <a:p>
            <a:r>
              <a:rPr lang="en-GB" dirty="0"/>
              <a:t>INSERT PICTURE</a:t>
            </a:r>
          </a:p>
        </p:txBody>
      </p:sp>
      <p:sp>
        <p:nvSpPr>
          <p:cNvPr id="20" name="Text Placeholder 3">
            <a:extLst>
              <a:ext uri="{FF2B5EF4-FFF2-40B4-BE49-F238E27FC236}">
                <a16:creationId xmlns:a16="http://schemas.microsoft.com/office/drawing/2014/main" id="{4656B92A-8C51-4E0D-9A97-008FAAAA53E0}"/>
              </a:ext>
            </a:extLst>
          </p:cNvPr>
          <p:cNvSpPr>
            <a:spLocks noGrp="1"/>
          </p:cNvSpPr>
          <p:nvPr>
            <p:ph type="body" sz="quarter" idx="16"/>
          </p:nvPr>
        </p:nvSpPr>
        <p:spPr>
          <a:xfrm>
            <a:off x="243000" y="1062500"/>
            <a:ext cx="194400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Text Placeholder 3">
            <a:extLst>
              <a:ext uri="{FF2B5EF4-FFF2-40B4-BE49-F238E27FC236}">
                <a16:creationId xmlns:a16="http://schemas.microsoft.com/office/drawing/2014/main" id="{EA95D6EE-CA00-40A4-BFBB-A0BB7573F2B3}"/>
              </a:ext>
            </a:extLst>
          </p:cNvPr>
          <p:cNvSpPr>
            <a:spLocks noGrp="1"/>
          </p:cNvSpPr>
          <p:nvPr>
            <p:ph type="body" sz="quarter" idx="18"/>
          </p:nvPr>
        </p:nvSpPr>
        <p:spPr>
          <a:xfrm>
            <a:off x="2457000" y="1062500"/>
            <a:ext cx="194400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Text Placeholder 4">
            <a:extLst>
              <a:ext uri="{FF2B5EF4-FFF2-40B4-BE49-F238E27FC236}">
                <a16:creationId xmlns:a16="http://schemas.microsoft.com/office/drawing/2014/main" id="{F93AEB12-C997-4994-99B9-11940CF7DB83}"/>
              </a:ext>
            </a:extLst>
          </p:cNvPr>
          <p:cNvSpPr>
            <a:spLocks noGrp="1"/>
          </p:cNvSpPr>
          <p:nvPr>
            <p:ph type="body" sz="quarter" idx="17"/>
          </p:nvPr>
        </p:nvSpPr>
        <p:spPr>
          <a:xfrm>
            <a:off x="4671000" y="1062500"/>
            <a:ext cx="1944000" cy="1569660"/>
          </a:xfrm>
        </p:spPr>
        <p:txBody>
          <a:bodyPr wrap="square">
            <a:no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28" name="Guidance note">
            <a:extLst>
              <a:ext uri="{FF2B5EF4-FFF2-40B4-BE49-F238E27FC236}">
                <a16:creationId xmlns:a16="http://schemas.microsoft.com/office/drawing/2014/main" id="{8F8469DA-FA58-409C-8234-09A9506501FE}"/>
              </a:ext>
            </a:extLst>
          </p:cNvPr>
          <p:cNvGrpSpPr/>
          <p:nvPr userDrawn="1"/>
        </p:nvGrpSpPr>
        <p:grpSpPr>
          <a:xfrm>
            <a:off x="7039271" y="-2227"/>
            <a:ext cx="1449258" cy="2633888"/>
            <a:chOff x="10925224" y="286"/>
            <a:chExt cx="2952328" cy="4024464"/>
          </a:xfrm>
        </p:grpSpPr>
        <p:sp>
          <p:nvSpPr>
            <p:cNvPr id="29" name="Guidance note">
              <a:extLst>
                <a:ext uri="{FF2B5EF4-FFF2-40B4-BE49-F238E27FC236}">
                  <a16:creationId xmlns:a16="http://schemas.microsoft.com/office/drawing/2014/main" id="{6E771D66-7805-4DEB-BB9F-EF1E415C56EB}"/>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480" b="1" dirty="0">
                  <a:solidFill>
                    <a:schemeClr val="bg1">
                      <a:lumMod val="50000"/>
                    </a:schemeClr>
                  </a:solidFill>
                  <a:latin typeface="+mj-lt"/>
                </a:rPr>
                <a:t>Reapplying the Slide Layout</a:t>
              </a:r>
            </a:p>
            <a:p>
              <a:pPr marL="542" lvl="2">
                <a:spcAft>
                  <a:spcPts val="102"/>
                </a:spcAft>
              </a:pPr>
              <a:r>
                <a:rPr lang="en-GB" sz="480" dirty="0">
                  <a:solidFill>
                    <a:schemeClr val="bg1">
                      <a:lumMod val="50000"/>
                    </a:schemeClr>
                  </a:solidFill>
                </a:rPr>
                <a:t>Putting text into a placeholder not only ensures the text sits in the correct place and is formatted correctly, it also helps to update the page quickly and efficiently. </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Right click on any part of slide</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Click on ‘Layout’</a:t>
              </a:r>
            </a:p>
            <a:p>
              <a:pPr marL="62273" lvl="3" indent="-62273">
                <a:spcAft>
                  <a:spcPts val="102"/>
                </a:spcAft>
                <a:buClr>
                  <a:schemeClr val="tx1"/>
                </a:buClr>
                <a:buFont typeface="Wingdings" panose="05000000000000000000" pitchFamily="2" charset="2"/>
                <a:buChar char="§"/>
              </a:pPr>
              <a:r>
                <a:rPr lang="en-GB" sz="480" dirty="0">
                  <a:solidFill>
                    <a:schemeClr val="bg1">
                      <a:lumMod val="50000"/>
                    </a:schemeClr>
                  </a:solidFill>
                </a:rPr>
                <a:t>Select the layout you require</a:t>
              </a:r>
            </a:p>
            <a:p>
              <a:pPr marL="542" lvl="2">
                <a:spcAft>
                  <a:spcPts val="102"/>
                </a:spcAft>
              </a:pPr>
              <a:r>
                <a:rPr lang="en-GB" sz="480" b="1" dirty="0">
                  <a:solidFill>
                    <a:schemeClr val="bg1">
                      <a:lumMod val="50000"/>
                    </a:schemeClr>
                  </a:solidFill>
                  <a:latin typeface="+mj-lt"/>
                </a:rPr>
                <a:t>Text bullet formatting</a:t>
              </a:r>
            </a:p>
            <a:p>
              <a:pPr marL="542" lvl="2">
                <a:spcAft>
                  <a:spcPts val="102"/>
                </a:spcAft>
              </a:pPr>
              <a:r>
                <a:rPr lang="en-GB" sz="48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endParaRPr lang="en-GB" sz="480" dirty="0">
                <a:solidFill>
                  <a:schemeClr val="bg1">
                    <a:lumMod val="50000"/>
                  </a:schemeClr>
                </a:solidFill>
              </a:endParaRPr>
            </a:p>
            <a:p>
              <a:pPr marL="542" lvl="2">
                <a:spcAft>
                  <a:spcPts val="102"/>
                </a:spcAft>
              </a:pPr>
              <a:r>
                <a:rPr lang="en-GB" sz="480" dirty="0">
                  <a:solidFill>
                    <a:schemeClr val="bg1">
                      <a:lumMod val="50000"/>
                    </a:schemeClr>
                  </a:solidFill>
                </a:rPr>
                <a:t>Alternatively you can use the keyboard shortcuts:</a:t>
              </a:r>
              <a:br>
                <a:rPr lang="en-GB" sz="480" dirty="0">
                  <a:solidFill>
                    <a:schemeClr val="bg1">
                      <a:lumMod val="50000"/>
                    </a:schemeClr>
                  </a:solidFill>
                </a:rPr>
              </a:br>
              <a:r>
                <a:rPr lang="en-GB" sz="480" dirty="0" err="1">
                  <a:solidFill>
                    <a:schemeClr val="bg1">
                      <a:lumMod val="50000"/>
                    </a:schemeClr>
                  </a:solidFill>
                </a:rPr>
                <a:t>Shift+Alt+Right</a:t>
              </a:r>
              <a:r>
                <a:rPr lang="en-GB" sz="480" dirty="0">
                  <a:solidFill>
                    <a:schemeClr val="bg1">
                      <a:lumMod val="50000"/>
                    </a:schemeClr>
                  </a:solidFill>
                </a:rPr>
                <a:t> arrow key = increase level</a:t>
              </a:r>
              <a:br>
                <a:rPr lang="en-GB" sz="480" dirty="0">
                  <a:solidFill>
                    <a:schemeClr val="bg1">
                      <a:lumMod val="50000"/>
                    </a:schemeClr>
                  </a:solidFill>
                </a:rPr>
              </a:br>
              <a:r>
                <a:rPr lang="en-GB" sz="480" dirty="0" err="1">
                  <a:solidFill>
                    <a:schemeClr val="bg1">
                      <a:lumMod val="50000"/>
                    </a:schemeClr>
                  </a:solidFill>
                </a:rPr>
                <a:t>Shift+Alt+Left</a:t>
              </a:r>
              <a:r>
                <a:rPr lang="en-GB" sz="480" dirty="0">
                  <a:solidFill>
                    <a:schemeClr val="bg1">
                      <a:lumMod val="50000"/>
                    </a:schemeClr>
                  </a:solidFill>
                </a:rPr>
                <a:t> arrow key = decrease level</a:t>
              </a:r>
            </a:p>
            <a:p>
              <a:pPr marL="542" lvl="2">
                <a:spcAft>
                  <a:spcPts val="102"/>
                </a:spcAft>
              </a:pPr>
              <a:r>
                <a:rPr lang="en-GB" sz="480" b="1" dirty="0">
                  <a:solidFill>
                    <a:schemeClr val="bg1">
                      <a:lumMod val="50000"/>
                    </a:schemeClr>
                  </a:solidFill>
                  <a:latin typeface="+mj-lt"/>
                </a:rPr>
                <a:t>Guides</a:t>
              </a:r>
            </a:p>
            <a:p>
              <a:pPr marL="542" lvl="2">
                <a:spcAft>
                  <a:spcPts val="102"/>
                </a:spcAft>
              </a:pPr>
              <a:r>
                <a:rPr lang="en-GB" sz="48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62273" lvl="3" indent="-62273">
                <a:spcAft>
                  <a:spcPts val="102"/>
                </a:spcAft>
                <a:buClr>
                  <a:schemeClr val="tx1"/>
                </a:buClr>
                <a:buFont typeface="Wingdings" panose="05000000000000000000" pitchFamily="2" charset="2"/>
                <a:buChar char="§"/>
              </a:pPr>
              <a:endParaRPr lang="en-GB" sz="480" dirty="0">
                <a:solidFill>
                  <a:schemeClr val="bg1">
                    <a:lumMod val="50000"/>
                  </a:schemeClr>
                </a:solidFill>
              </a:endParaRPr>
            </a:p>
          </p:txBody>
        </p:sp>
        <p:grpSp>
          <p:nvGrpSpPr>
            <p:cNvPr id="30" name="Group 29">
              <a:extLst>
                <a:ext uri="{FF2B5EF4-FFF2-40B4-BE49-F238E27FC236}">
                  <a16:creationId xmlns:a16="http://schemas.microsoft.com/office/drawing/2014/main" id="{7B72BB3D-7A3C-4684-BA16-7BC42D52C71E}"/>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54391195-43CF-4392-A400-03DECFD12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36A616C4-BC31-4393-8C8F-08A21867FCE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478" dirty="0"/>
              </a:p>
            </p:txBody>
          </p:sp>
        </p:grpSp>
      </p:grpSp>
      <p:sp>
        <p:nvSpPr>
          <p:cNvPr id="3" name="Title 2">
            <a:extLst>
              <a:ext uri="{FF2B5EF4-FFF2-40B4-BE49-F238E27FC236}">
                <a16:creationId xmlns:a16="http://schemas.microsoft.com/office/drawing/2014/main" id="{1EED9939-C8C6-4136-91EB-74F055235F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95151239"/>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V x 1">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958DE-5881-4775-B8B4-03F7BD6CF3E9}"/>
              </a:ext>
            </a:extLst>
          </p:cNvPr>
          <p:cNvSpPr>
            <a:spLocks noGrp="1"/>
          </p:cNvSpPr>
          <p:nvPr>
            <p:ph type="title"/>
          </p:nvPr>
        </p:nvSpPr>
        <p:spPr/>
        <p:txBody>
          <a:bodyPr/>
          <a:lstStyle/>
          <a:p>
            <a:r>
              <a:rPr lang="en-GB" dirty="0"/>
              <a:t>Click to edit Master title style</a:t>
            </a:r>
          </a:p>
        </p:txBody>
      </p:sp>
      <p:sp>
        <p:nvSpPr>
          <p:cNvPr id="20" name="Text Placeholder 3">
            <a:extLst>
              <a:ext uri="{FF2B5EF4-FFF2-40B4-BE49-F238E27FC236}">
                <a16:creationId xmlns:a16="http://schemas.microsoft.com/office/drawing/2014/main" id="{F5B49068-D080-4ACE-BA89-F101FF74DD61}"/>
              </a:ext>
            </a:extLst>
          </p:cNvPr>
          <p:cNvSpPr>
            <a:spLocks noGrp="1"/>
          </p:cNvSpPr>
          <p:nvPr>
            <p:ph type="body" sz="quarter" idx="18"/>
          </p:nvPr>
        </p:nvSpPr>
        <p:spPr>
          <a:xfrm>
            <a:off x="2457000" y="1062500"/>
            <a:ext cx="194400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Text Placeholder 4">
            <a:extLst>
              <a:ext uri="{FF2B5EF4-FFF2-40B4-BE49-F238E27FC236}">
                <a16:creationId xmlns:a16="http://schemas.microsoft.com/office/drawing/2014/main" id="{A230DD3F-5BD6-47DB-88DD-B17645228A05}"/>
              </a:ext>
            </a:extLst>
          </p:cNvPr>
          <p:cNvSpPr>
            <a:spLocks noGrp="1"/>
          </p:cNvSpPr>
          <p:nvPr>
            <p:ph type="body" sz="quarter" idx="17"/>
          </p:nvPr>
        </p:nvSpPr>
        <p:spPr>
          <a:xfrm>
            <a:off x="4671000" y="1062500"/>
            <a:ext cx="1944000" cy="1202893"/>
          </a:xfrm>
        </p:spPr>
        <p:txBody>
          <a:bodyPr wrap="square">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ound Diagonal Corner Rectangle 4">
            <a:extLst>
              <a:ext uri="{FF2B5EF4-FFF2-40B4-BE49-F238E27FC236}">
                <a16:creationId xmlns:a16="http://schemas.microsoft.com/office/drawing/2014/main" id="{2ED06C49-C51D-4595-9F92-65B89AAE8F42}"/>
              </a:ext>
            </a:extLst>
          </p:cNvPr>
          <p:cNvSpPr/>
          <p:nvPr userDrawn="1"/>
        </p:nvSpPr>
        <p:spPr>
          <a:xfrm>
            <a:off x="7039271" y="-2228"/>
            <a:ext cx="1449900" cy="207668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1604" tIns="31604" rIns="31604" bIns="31604" rtlCol="0" anchor="t" anchorCtr="0">
            <a:spAutoFit/>
          </a:bodyPr>
          <a:lstStyle/>
          <a:p>
            <a:pPr>
              <a:spcAft>
                <a:spcPts val="263"/>
              </a:spcAft>
            </a:pPr>
            <a:r>
              <a:rPr lang="en-GB" sz="480" b="1" noProof="0" dirty="0">
                <a:solidFill>
                  <a:schemeClr val="bg1">
                    <a:lumMod val="50000"/>
                  </a:schemeClr>
                </a:solidFill>
              </a:rPr>
              <a:t>Image placeholders</a:t>
            </a:r>
          </a:p>
          <a:p>
            <a:pPr marL="0" lvl="1" indent="0">
              <a:spcAft>
                <a:spcPts val="254"/>
              </a:spcAft>
            </a:pPr>
            <a:r>
              <a:rPr lang="en-GB" sz="480" noProof="0" dirty="0">
                <a:solidFill>
                  <a:schemeClr val="bg1">
                    <a:lumMod val="50000"/>
                  </a:schemeClr>
                </a:solidFill>
              </a:rPr>
              <a:t>This layout is set with a picture placeholder for photography. To insert an image click on the ‘picture placeholder icon’, navigate to the file and insert.</a:t>
            </a:r>
          </a:p>
          <a:p>
            <a:pPr>
              <a:spcAft>
                <a:spcPts val="254"/>
              </a:spcAft>
            </a:pPr>
            <a:r>
              <a:rPr lang="en-GB" sz="480" b="1" noProof="0" dirty="0">
                <a:solidFill>
                  <a:schemeClr val="bg1">
                    <a:lumMod val="50000"/>
                  </a:schemeClr>
                </a:solidFill>
              </a:rPr>
              <a:t>Cropping image</a:t>
            </a:r>
          </a:p>
          <a:p>
            <a:pPr marL="0" lvl="1" indent="0">
              <a:spcAft>
                <a:spcPts val="254"/>
              </a:spcAft>
            </a:pPr>
            <a:r>
              <a:rPr lang="en-GB" sz="480" noProof="0" dirty="0">
                <a:solidFill>
                  <a:schemeClr val="bg1">
                    <a:lumMod val="50000"/>
                  </a:schemeClr>
                </a:solidFill>
              </a:rPr>
              <a:t>When the image is inserted it may not automatically show the part of the image you want. To change what is shown:</a:t>
            </a:r>
          </a:p>
          <a:p>
            <a:pPr marL="150512" lvl="2" indent="-150512">
              <a:spcAft>
                <a:spcPts val="254"/>
              </a:spcAft>
              <a:buFont typeface="Arial" panose="020B0604020202020204" pitchFamily="34" charset="0"/>
              <a:buChar char="•"/>
            </a:pPr>
            <a:r>
              <a:rPr lang="en-GB" sz="480" noProof="0" dirty="0">
                <a:solidFill>
                  <a:schemeClr val="bg1">
                    <a:lumMod val="50000"/>
                  </a:schemeClr>
                </a:solidFill>
              </a:rPr>
              <a:t>Select the image</a:t>
            </a:r>
          </a:p>
          <a:p>
            <a:pPr marL="150512" lvl="2" indent="-150512">
              <a:spcAft>
                <a:spcPts val="254"/>
              </a:spcAft>
              <a:buFont typeface="Arial" panose="020B0604020202020204" pitchFamily="34" charset="0"/>
              <a:buChar char="•"/>
            </a:pPr>
            <a:r>
              <a:rPr lang="en-GB" sz="480" noProof="0" dirty="0">
                <a:solidFill>
                  <a:schemeClr val="bg1">
                    <a:lumMod val="50000"/>
                  </a:schemeClr>
                </a:solidFill>
              </a:rPr>
              <a:t>Go to ‘Format’ tab</a:t>
            </a:r>
          </a:p>
          <a:p>
            <a:pPr marL="150512" lvl="2" indent="-150512">
              <a:spcAft>
                <a:spcPts val="254"/>
              </a:spcAft>
              <a:buFont typeface="Arial" panose="020B0604020202020204" pitchFamily="34" charset="0"/>
              <a:buChar char="•"/>
            </a:pPr>
            <a:r>
              <a:rPr lang="en-GB" sz="480" noProof="0" dirty="0">
                <a:solidFill>
                  <a:schemeClr val="bg1">
                    <a:lumMod val="50000"/>
                  </a:schemeClr>
                </a:solidFill>
              </a:rPr>
              <a:t>Select ‘Crop’</a:t>
            </a:r>
          </a:p>
          <a:p>
            <a:pPr marL="0" lvl="1" indent="0">
              <a:spcAft>
                <a:spcPts val="254"/>
              </a:spcAft>
            </a:pPr>
            <a:r>
              <a:rPr lang="en-GB" sz="480" noProof="0" dirty="0">
                <a:solidFill>
                  <a:schemeClr val="bg1">
                    <a:lumMod val="50000"/>
                  </a:schemeClr>
                </a:solidFill>
              </a:rPr>
              <a:t>You can now move the image within the placeholder.</a:t>
            </a:r>
          </a:p>
          <a:p>
            <a:pPr>
              <a:spcAft>
                <a:spcPts val="254"/>
              </a:spcAft>
            </a:pPr>
            <a:r>
              <a:rPr lang="en-GB" sz="480" b="1" kern="1200" noProof="0" dirty="0">
                <a:solidFill>
                  <a:schemeClr val="bg1">
                    <a:lumMod val="50000"/>
                  </a:schemeClr>
                </a:solidFill>
                <a:latin typeface="+mn-lt"/>
                <a:ea typeface="+mn-ea"/>
                <a:cs typeface="+mn-cs"/>
              </a:rPr>
              <a:t>Resizing image</a:t>
            </a:r>
          </a:p>
          <a:p>
            <a:pPr marL="0" lvl="1" indent="0">
              <a:spcAft>
                <a:spcPts val="254"/>
              </a:spcAft>
            </a:pPr>
            <a:r>
              <a:rPr lang="en-GB" sz="480" kern="1200" noProof="0" dirty="0">
                <a:solidFill>
                  <a:schemeClr val="bg1">
                    <a:lumMod val="50000"/>
                  </a:schemeClr>
                </a:solidFill>
                <a:latin typeface="+mn-lt"/>
                <a:ea typeface="+mn-ea"/>
                <a:cs typeface="+mn-cs"/>
              </a:rPr>
              <a:t>If you find the size of the shape is too small or big, you can reset the size of the placeholder by:</a:t>
            </a:r>
          </a:p>
          <a:p>
            <a:pPr marL="150512" lvl="2" indent="-150512">
              <a:spcAft>
                <a:spcPts val="254"/>
              </a:spcAft>
              <a:buFont typeface="Arial" panose="020B0604020202020204" pitchFamily="34" charset="0"/>
              <a:buChar char="•"/>
            </a:pPr>
            <a:r>
              <a:rPr lang="en-GB" sz="480" kern="1200" noProof="0" dirty="0">
                <a:solidFill>
                  <a:schemeClr val="bg1">
                    <a:lumMod val="50000"/>
                  </a:schemeClr>
                </a:solidFill>
                <a:latin typeface="+mn-lt"/>
                <a:ea typeface="+mn-ea"/>
                <a:cs typeface="+mn-cs"/>
              </a:rPr>
              <a:t>Right-click on the page</a:t>
            </a:r>
          </a:p>
          <a:p>
            <a:pPr marL="150512" lvl="2" indent="-150512">
              <a:spcAft>
                <a:spcPts val="254"/>
              </a:spcAft>
              <a:buFont typeface="Arial" panose="020B0604020202020204" pitchFamily="34" charset="0"/>
              <a:buChar char="•"/>
            </a:pPr>
            <a:r>
              <a:rPr lang="en-GB" sz="480" kern="1200" noProof="0" dirty="0">
                <a:solidFill>
                  <a:schemeClr val="bg1">
                    <a:lumMod val="50000"/>
                  </a:schemeClr>
                </a:solidFill>
                <a:latin typeface="+mn-lt"/>
                <a:ea typeface="+mn-ea"/>
                <a:cs typeface="+mn-cs"/>
              </a:rPr>
              <a:t>Select ‘reset slide’</a:t>
            </a:r>
          </a:p>
          <a:p>
            <a:pPr marL="150512" lvl="1" indent="-150512">
              <a:spcAft>
                <a:spcPts val="254"/>
              </a:spcAft>
              <a:buFont typeface="Arial" panose="020B0604020202020204" pitchFamily="34" charset="0"/>
              <a:buChar char="•"/>
            </a:pPr>
            <a:r>
              <a:rPr lang="en-GB" sz="480" kern="1200" noProof="0" dirty="0">
                <a:solidFill>
                  <a:schemeClr val="bg1">
                    <a:lumMod val="50000"/>
                  </a:schemeClr>
                </a:solidFill>
                <a:latin typeface="+mn-lt"/>
                <a:ea typeface="+mn-ea"/>
                <a:cs typeface="+mn-cs"/>
              </a:rPr>
              <a:t>Note: Using this action will reset all of the manual formatting on the page</a:t>
            </a:r>
          </a:p>
        </p:txBody>
      </p:sp>
      <p:cxnSp>
        <p:nvCxnSpPr>
          <p:cNvPr id="10" name="Straight Connector 9">
            <a:extLst>
              <a:ext uri="{FF2B5EF4-FFF2-40B4-BE49-F238E27FC236}">
                <a16:creationId xmlns:a16="http://schemas.microsoft.com/office/drawing/2014/main" id="{AE5F1110-D46C-45FE-84D5-25150A01F2E3}"/>
              </a:ext>
            </a:extLst>
          </p:cNvPr>
          <p:cNvCxnSpPr>
            <a:cxnSpLocks/>
          </p:cNvCxnSpPr>
          <p:nvPr userDrawn="1"/>
        </p:nvCxnSpPr>
        <p:spPr>
          <a:xfrm>
            <a:off x="242888" y="2218065"/>
            <a:ext cx="194429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Picture Placeholder 4">
            <a:extLst>
              <a:ext uri="{FF2B5EF4-FFF2-40B4-BE49-F238E27FC236}">
                <a16:creationId xmlns:a16="http://schemas.microsoft.com/office/drawing/2014/main" id="{E544F918-5B29-4CA8-B698-287CEE5C6122}"/>
              </a:ext>
            </a:extLst>
          </p:cNvPr>
          <p:cNvSpPr>
            <a:spLocks noGrp="1"/>
          </p:cNvSpPr>
          <p:nvPr>
            <p:ph type="pic" sz="quarter" idx="24"/>
          </p:nvPr>
        </p:nvSpPr>
        <p:spPr>
          <a:xfrm>
            <a:off x="242888" y="1062000"/>
            <a:ext cx="745715" cy="1080000"/>
          </a:xfrm>
          <a:solidFill>
            <a:schemeClr val="bg1">
              <a:lumMod val="95000"/>
            </a:schemeClr>
          </a:solidFill>
        </p:spPr>
        <p:txBody>
          <a:bodyPr>
            <a:noAutofit/>
          </a:bodyPr>
          <a:lstStyle>
            <a:lvl1pPr>
              <a:defRPr sz="878">
                <a:solidFill>
                  <a:schemeClr val="tx1"/>
                </a:solidFill>
              </a:defRPr>
            </a:lvl1pPr>
          </a:lstStyle>
          <a:p>
            <a:endParaRPr lang="en-GB" noProof="0" dirty="0"/>
          </a:p>
        </p:txBody>
      </p:sp>
      <p:sp>
        <p:nvSpPr>
          <p:cNvPr id="12" name="Text Placeholder 10">
            <a:extLst>
              <a:ext uri="{FF2B5EF4-FFF2-40B4-BE49-F238E27FC236}">
                <a16:creationId xmlns:a16="http://schemas.microsoft.com/office/drawing/2014/main" id="{DC926757-B24B-4CFA-A750-5FFEEEF69A80}"/>
              </a:ext>
            </a:extLst>
          </p:cNvPr>
          <p:cNvSpPr>
            <a:spLocks noGrp="1"/>
          </p:cNvSpPr>
          <p:nvPr>
            <p:ph type="body" sz="quarter" idx="16"/>
          </p:nvPr>
        </p:nvSpPr>
        <p:spPr>
          <a:xfrm>
            <a:off x="242888" y="2311146"/>
            <a:ext cx="1944291" cy="802784"/>
          </a:xfrm>
        </p:spPr>
        <p:txBody>
          <a:bodyPr/>
          <a:lstStyle>
            <a:lvl1pPr>
              <a:spcAft>
                <a:spcPts val="0"/>
              </a:spcAft>
              <a:defRPr sz="1050"/>
            </a:lvl1pPr>
            <a:lvl2pPr>
              <a:spcAft>
                <a:spcPts val="0"/>
              </a:spcAft>
              <a:defRPr sz="1050"/>
            </a:lvl2pPr>
            <a:lvl3pPr marL="0" indent="0">
              <a:spcAft>
                <a:spcPts val="0"/>
              </a:spcAft>
              <a:buFontTx/>
              <a:buNone/>
              <a:defRPr sz="900"/>
            </a:lvl3pPr>
            <a:lvl4pPr marL="160268" indent="-157481">
              <a:spcBef>
                <a:spcPts val="527"/>
              </a:spcBef>
              <a:spcAft>
                <a:spcPts val="0"/>
              </a:spcAft>
              <a:buFont typeface="Arial" panose="020B0604020202020204" pitchFamily="34" charset="0"/>
              <a:buChar char="•"/>
              <a:defRPr sz="900"/>
            </a:lvl4pPr>
            <a:lvl5pPr marL="314960" indent="-157481">
              <a:spcAft>
                <a:spcPts val="0"/>
              </a:spcAft>
              <a:defRPr sz="9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7066727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V x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F8B2B09D-D81C-4260-912F-CB531B07FB99}"/>
              </a:ext>
            </a:extLst>
          </p:cNvPr>
          <p:cNvCxnSpPr>
            <a:cxnSpLocks/>
          </p:cNvCxnSpPr>
          <p:nvPr userDrawn="1"/>
        </p:nvCxnSpPr>
        <p:spPr>
          <a:xfrm>
            <a:off x="242888" y="2218065"/>
            <a:ext cx="194429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0">
            <a:extLst>
              <a:ext uri="{FF2B5EF4-FFF2-40B4-BE49-F238E27FC236}">
                <a16:creationId xmlns:a16="http://schemas.microsoft.com/office/drawing/2014/main" id="{5A143F75-F1B4-412B-A3E2-850CC3D2A545}"/>
              </a:ext>
            </a:extLst>
          </p:cNvPr>
          <p:cNvSpPr>
            <a:spLocks noGrp="1"/>
          </p:cNvSpPr>
          <p:nvPr>
            <p:ph type="body" sz="quarter" idx="16"/>
          </p:nvPr>
        </p:nvSpPr>
        <p:spPr>
          <a:xfrm>
            <a:off x="242888" y="2311146"/>
            <a:ext cx="1944291" cy="802784"/>
          </a:xfrm>
        </p:spPr>
        <p:txBody>
          <a:bodyPr/>
          <a:lstStyle>
            <a:lvl1pPr>
              <a:spcAft>
                <a:spcPts val="0"/>
              </a:spcAft>
              <a:defRPr sz="1050"/>
            </a:lvl1pPr>
            <a:lvl2pPr>
              <a:spcAft>
                <a:spcPts val="0"/>
              </a:spcAft>
              <a:defRPr sz="1050"/>
            </a:lvl2pPr>
            <a:lvl3pPr marL="0" indent="0">
              <a:spcAft>
                <a:spcPts val="0"/>
              </a:spcAft>
              <a:buFontTx/>
              <a:buNone/>
              <a:defRPr sz="900"/>
            </a:lvl3pPr>
            <a:lvl4pPr marL="160268" indent="-157481">
              <a:spcBef>
                <a:spcPts val="527"/>
              </a:spcBef>
              <a:spcAft>
                <a:spcPts val="0"/>
              </a:spcAft>
              <a:buFont typeface="Arial" panose="020B0604020202020204" pitchFamily="34" charset="0"/>
              <a:buChar char="•"/>
              <a:defRPr sz="900"/>
            </a:lvl4pPr>
            <a:lvl5pPr marL="314960" indent="-157481">
              <a:spcAft>
                <a:spcPts val="0"/>
              </a:spcAft>
              <a:defRPr sz="9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Picture Placeholder 4">
            <a:extLst>
              <a:ext uri="{FF2B5EF4-FFF2-40B4-BE49-F238E27FC236}">
                <a16:creationId xmlns:a16="http://schemas.microsoft.com/office/drawing/2014/main" id="{988D91BD-83E2-4D8E-A9D9-FB230B58F4C1}"/>
              </a:ext>
            </a:extLst>
          </p:cNvPr>
          <p:cNvSpPr>
            <a:spLocks noGrp="1"/>
          </p:cNvSpPr>
          <p:nvPr>
            <p:ph type="pic" sz="quarter" idx="24"/>
          </p:nvPr>
        </p:nvSpPr>
        <p:spPr>
          <a:xfrm>
            <a:off x="242888" y="1062000"/>
            <a:ext cx="745200" cy="1080000"/>
          </a:xfrm>
          <a:solidFill>
            <a:schemeClr val="bg1">
              <a:lumMod val="95000"/>
            </a:schemeClr>
          </a:solidFill>
        </p:spPr>
        <p:txBody>
          <a:bodyPr>
            <a:noAutofit/>
          </a:bodyPr>
          <a:lstStyle>
            <a:lvl1pPr>
              <a:defRPr sz="878">
                <a:solidFill>
                  <a:schemeClr val="tx1"/>
                </a:solidFill>
              </a:defRPr>
            </a:lvl1pPr>
          </a:lstStyle>
          <a:p>
            <a:endParaRPr lang="en-GB" noProof="0" dirty="0"/>
          </a:p>
        </p:txBody>
      </p:sp>
      <p:cxnSp>
        <p:nvCxnSpPr>
          <p:cNvPr id="29" name="Straight Connector 28">
            <a:extLst>
              <a:ext uri="{FF2B5EF4-FFF2-40B4-BE49-F238E27FC236}">
                <a16:creationId xmlns:a16="http://schemas.microsoft.com/office/drawing/2014/main" id="{FC82E8DE-D700-4FDB-B492-FBBE73708601}"/>
              </a:ext>
            </a:extLst>
          </p:cNvPr>
          <p:cNvCxnSpPr>
            <a:cxnSpLocks/>
          </p:cNvCxnSpPr>
          <p:nvPr userDrawn="1"/>
        </p:nvCxnSpPr>
        <p:spPr>
          <a:xfrm>
            <a:off x="2457450" y="2218065"/>
            <a:ext cx="194429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0">
            <a:extLst>
              <a:ext uri="{FF2B5EF4-FFF2-40B4-BE49-F238E27FC236}">
                <a16:creationId xmlns:a16="http://schemas.microsoft.com/office/drawing/2014/main" id="{A797DDDD-D10E-4826-9799-F77851FA3A18}"/>
              </a:ext>
            </a:extLst>
          </p:cNvPr>
          <p:cNvSpPr>
            <a:spLocks noGrp="1"/>
          </p:cNvSpPr>
          <p:nvPr>
            <p:ph type="body" sz="quarter" idx="25"/>
          </p:nvPr>
        </p:nvSpPr>
        <p:spPr>
          <a:xfrm>
            <a:off x="2457450" y="2311146"/>
            <a:ext cx="1944291" cy="802784"/>
          </a:xfrm>
        </p:spPr>
        <p:txBody>
          <a:bodyPr/>
          <a:lstStyle>
            <a:lvl1pPr>
              <a:spcAft>
                <a:spcPts val="0"/>
              </a:spcAft>
              <a:defRPr sz="1050"/>
            </a:lvl1pPr>
            <a:lvl2pPr>
              <a:spcAft>
                <a:spcPts val="0"/>
              </a:spcAft>
              <a:defRPr sz="1050"/>
            </a:lvl2pPr>
            <a:lvl3pPr marL="0" indent="0">
              <a:spcAft>
                <a:spcPts val="0"/>
              </a:spcAft>
              <a:buFontTx/>
              <a:buNone/>
              <a:defRPr sz="900"/>
            </a:lvl3pPr>
            <a:lvl4pPr marL="160268" indent="-157481">
              <a:spcBef>
                <a:spcPts val="527"/>
              </a:spcBef>
              <a:spcAft>
                <a:spcPts val="0"/>
              </a:spcAft>
              <a:buFont typeface="Arial" panose="020B0604020202020204" pitchFamily="34" charset="0"/>
              <a:buChar char="•"/>
              <a:defRPr sz="900"/>
            </a:lvl4pPr>
            <a:lvl5pPr marL="314960" indent="-157481">
              <a:spcAft>
                <a:spcPts val="0"/>
              </a:spcAft>
              <a:defRPr sz="9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Picture Placeholder 4">
            <a:extLst>
              <a:ext uri="{FF2B5EF4-FFF2-40B4-BE49-F238E27FC236}">
                <a16:creationId xmlns:a16="http://schemas.microsoft.com/office/drawing/2014/main" id="{BE7E812B-C0C2-4E15-A5E1-88C87117715B}"/>
              </a:ext>
            </a:extLst>
          </p:cNvPr>
          <p:cNvSpPr>
            <a:spLocks noGrp="1"/>
          </p:cNvSpPr>
          <p:nvPr>
            <p:ph type="pic" sz="quarter" idx="26"/>
          </p:nvPr>
        </p:nvSpPr>
        <p:spPr>
          <a:xfrm>
            <a:off x="2457451" y="1062000"/>
            <a:ext cx="745200" cy="1080000"/>
          </a:xfrm>
          <a:solidFill>
            <a:schemeClr val="bg1">
              <a:lumMod val="95000"/>
            </a:schemeClr>
          </a:solidFill>
        </p:spPr>
        <p:txBody>
          <a:bodyPr>
            <a:noAutofit/>
          </a:bodyPr>
          <a:lstStyle>
            <a:lvl1pPr>
              <a:defRPr sz="878">
                <a:solidFill>
                  <a:schemeClr val="tx1"/>
                </a:solidFill>
              </a:defRPr>
            </a:lvl1pPr>
          </a:lstStyle>
          <a:p>
            <a:endParaRPr lang="en-GB" noProof="0" dirty="0"/>
          </a:p>
        </p:txBody>
      </p:sp>
      <p:cxnSp>
        <p:nvCxnSpPr>
          <p:cNvPr id="32" name="Straight Connector 31">
            <a:extLst>
              <a:ext uri="{FF2B5EF4-FFF2-40B4-BE49-F238E27FC236}">
                <a16:creationId xmlns:a16="http://schemas.microsoft.com/office/drawing/2014/main" id="{A5E4984C-A870-48D7-A38E-4D226B28CF21}"/>
              </a:ext>
            </a:extLst>
          </p:cNvPr>
          <p:cNvCxnSpPr>
            <a:cxnSpLocks/>
          </p:cNvCxnSpPr>
          <p:nvPr userDrawn="1"/>
        </p:nvCxnSpPr>
        <p:spPr>
          <a:xfrm>
            <a:off x="4670822" y="2218065"/>
            <a:ext cx="194429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D3ACC50D-43D4-45A0-975F-9B408E6BD141}"/>
              </a:ext>
            </a:extLst>
          </p:cNvPr>
          <p:cNvSpPr>
            <a:spLocks noGrp="1"/>
          </p:cNvSpPr>
          <p:nvPr>
            <p:ph type="body" sz="quarter" idx="27"/>
          </p:nvPr>
        </p:nvSpPr>
        <p:spPr>
          <a:xfrm>
            <a:off x="4670822" y="2311146"/>
            <a:ext cx="1944291" cy="802784"/>
          </a:xfrm>
        </p:spPr>
        <p:txBody>
          <a:bodyPr/>
          <a:lstStyle>
            <a:lvl1pPr>
              <a:spcAft>
                <a:spcPts val="0"/>
              </a:spcAft>
              <a:defRPr sz="1050"/>
            </a:lvl1pPr>
            <a:lvl2pPr>
              <a:spcAft>
                <a:spcPts val="0"/>
              </a:spcAft>
              <a:defRPr sz="1050"/>
            </a:lvl2pPr>
            <a:lvl3pPr marL="0" indent="0">
              <a:spcAft>
                <a:spcPts val="0"/>
              </a:spcAft>
              <a:buFontTx/>
              <a:buNone/>
              <a:defRPr sz="900"/>
            </a:lvl3pPr>
            <a:lvl4pPr marL="160268" indent="-157481">
              <a:spcBef>
                <a:spcPts val="527"/>
              </a:spcBef>
              <a:spcAft>
                <a:spcPts val="0"/>
              </a:spcAft>
              <a:buFont typeface="Arial" panose="020B0604020202020204" pitchFamily="34" charset="0"/>
              <a:buChar char="•"/>
              <a:defRPr sz="900"/>
            </a:lvl4pPr>
            <a:lvl5pPr marL="314960" indent="-157481">
              <a:spcAft>
                <a:spcPts val="0"/>
              </a:spcAft>
              <a:defRPr sz="9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4" name="Picture Placeholder 4">
            <a:extLst>
              <a:ext uri="{FF2B5EF4-FFF2-40B4-BE49-F238E27FC236}">
                <a16:creationId xmlns:a16="http://schemas.microsoft.com/office/drawing/2014/main" id="{B3C3C8F3-419D-4EF9-BB29-AE7F1F1732D1}"/>
              </a:ext>
            </a:extLst>
          </p:cNvPr>
          <p:cNvSpPr>
            <a:spLocks noGrp="1"/>
          </p:cNvSpPr>
          <p:nvPr>
            <p:ph type="pic" sz="quarter" idx="28"/>
          </p:nvPr>
        </p:nvSpPr>
        <p:spPr>
          <a:xfrm>
            <a:off x="4670822" y="1062000"/>
            <a:ext cx="745200" cy="1080000"/>
          </a:xfrm>
          <a:solidFill>
            <a:schemeClr val="bg1">
              <a:lumMod val="95000"/>
            </a:schemeClr>
          </a:solidFill>
        </p:spPr>
        <p:txBody>
          <a:bodyPr>
            <a:noAutofit/>
          </a:bodyPr>
          <a:lstStyle>
            <a:lvl1pPr>
              <a:defRPr sz="878">
                <a:solidFill>
                  <a:schemeClr val="tx1"/>
                </a:solidFill>
              </a:defRPr>
            </a:lvl1pPr>
          </a:lstStyle>
          <a:p>
            <a:endParaRPr lang="en-GB" noProof="0" dirty="0"/>
          </a:p>
        </p:txBody>
      </p:sp>
      <p:sp>
        <p:nvSpPr>
          <p:cNvPr id="4" name="Title 3">
            <a:extLst>
              <a:ext uri="{FF2B5EF4-FFF2-40B4-BE49-F238E27FC236}">
                <a16:creationId xmlns:a16="http://schemas.microsoft.com/office/drawing/2014/main" id="{A58FB897-2462-474F-A491-753948288587}"/>
              </a:ext>
            </a:extLst>
          </p:cNvPr>
          <p:cNvSpPr>
            <a:spLocks noGrp="1"/>
          </p:cNvSpPr>
          <p:nvPr>
            <p:ph type="title"/>
          </p:nvPr>
        </p:nvSpPr>
        <p:spPr/>
        <p:txBody>
          <a:bodyPr/>
          <a:lstStyle/>
          <a:p>
            <a:r>
              <a:rPr lang="en-GB" dirty="0"/>
              <a:t>Click to edit Master title style</a:t>
            </a:r>
          </a:p>
        </p:txBody>
      </p:sp>
      <p:sp>
        <p:nvSpPr>
          <p:cNvPr id="36" name="Text Placeholder 10">
            <a:extLst>
              <a:ext uri="{FF2B5EF4-FFF2-40B4-BE49-F238E27FC236}">
                <a16:creationId xmlns:a16="http://schemas.microsoft.com/office/drawing/2014/main" id="{3EB903A3-B2C4-40D7-AACA-723C1BD65ADC}"/>
              </a:ext>
            </a:extLst>
          </p:cNvPr>
          <p:cNvSpPr>
            <a:spLocks noGrp="1"/>
          </p:cNvSpPr>
          <p:nvPr>
            <p:ph type="body" sz="quarter" idx="29"/>
          </p:nvPr>
        </p:nvSpPr>
        <p:spPr>
          <a:xfrm>
            <a:off x="1077397" y="1062001"/>
            <a:ext cx="1109782" cy="860492"/>
          </a:xfrm>
        </p:spPr>
        <p:txBody>
          <a:bodyPr/>
          <a:lstStyle>
            <a:lvl1pPr>
              <a:spcAft>
                <a:spcPts val="0"/>
              </a:spcAft>
              <a:defRPr sz="900"/>
            </a:lvl1pPr>
            <a:lvl2pPr>
              <a:spcAft>
                <a:spcPts val="0"/>
              </a:spcAft>
              <a:defRPr sz="900"/>
            </a:lvl2pPr>
            <a:lvl3pPr marL="0" indent="0">
              <a:spcAft>
                <a:spcPts val="0"/>
              </a:spcAft>
              <a:buFontTx/>
              <a:buNone/>
              <a:defRPr sz="825"/>
            </a:lvl3pPr>
            <a:lvl4pPr marL="160268" indent="-157481">
              <a:spcBef>
                <a:spcPts val="527"/>
              </a:spcBef>
              <a:spcAft>
                <a:spcPts val="0"/>
              </a:spcAft>
              <a:buFont typeface="Arial" panose="020B0604020202020204" pitchFamily="34" charset="0"/>
              <a:buChar char="•"/>
              <a:defRPr sz="825"/>
            </a:lvl4pPr>
            <a:lvl5pPr marL="314960" indent="-157481">
              <a:spcAft>
                <a:spcPts val="0"/>
              </a:spcAft>
              <a:defRPr sz="825"/>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7" name="Text Placeholder 10">
            <a:extLst>
              <a:ext uri="{FF2B5EF4-FFF2-40B4-BE49-F238E27FC236}">
                <a16:creationId xmlns:a16="http://schemas.microsoft.com/office/drawing/2014/main" id="{ACBAA3D6-06C8-461D-9781-9A8889E33E54}"/>
              </a:ext>
            </a:extLst>
          </p:cNvPr>
          <p:cNvSpPr>
            <a:spLocks noGrp="1"/>
          </p:cNvSpPr>
          <p:nvPr>
            <p:ph type="body" sz="quarter" idx="30"/>
          </p:nvPr>
        </p:nvSpPr>
        <p:spPr>
          <a:xfrm>
            <a:off x="3291960" y="1062001"/>
            <a:ext cx="1109782" cy="860492"/>
          </a:xfrm>
        </p:spPr>
        <p:txBody>
          <a:bodyPr/>
          <a:lstStyle>
            <a:lvl1pPr>
              <a:spcAft>
                <a:spcPts val="0"/>
              </a:spcAft>
              <a:defRPr sz="900"/>
            </a:lvl1pPr>
            <a:lvl2pPr>
              <a:spcAft>
                <a:spcPts val="0"/>
              </a:spcAft>
              <a:defRPr sz="900"/>
            </a:lvl2pPr>
            <a:lvl3pPr marL="0" indent="0">
              <a:spcAft>
                <a:spcPts val="0"/>
              </a:spcAft>
              <a:buFontTx/>
              <a:buNone/>
              <a:defRPr sz="825"/>
            </a:lvl3pPr>
            <a:lvl4pPr marL="160268" indent="-157481">
              <a:spcBef>
                <a:spcPts val="527"/>
              </a:spcBef>
              <a:spcAft>
                <a:spcPts val="0"/>
              </a:spcAft>
              <a:buFont typeface="Arial" panose="020B0604020202020204" pitchFamily="34" charset="0"/>
              <a:buChar char="•"/>
              <a:defRPr sz="825"/>
            </a:lvl4pPr>
            <a:lvl5pPr marL="314960" indent="-157481">
              <a:spcAft>
                <a:spcPts val="0"/>
              </a:spcAft>
              <a:defRPr sz="825"/>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Text Placeholder 10">
            <a:extLst>
              <a:ext uri="{FF2B5EF4-FFF2-40B4-BE49-F238E27FC236}">
                <a16:creationId xmlns:a16="http://schemas.microsoft.com/office/drawing/2014/main" id="{CE7AFE71-6F30-4C46-8840-DDA0C16E73CA}"/>
              </a:ext>
            </a:extLst>
          </p:cNvPr>
          <p:cNvSpPr>
            <a:spLocks noGrp="1"/>
          </p:cNvSpPr>
          <p:nvPr>
            <p:ph type="body" sz="quarter" idx="31"/>
          </p:nvPr>
        </p:nvSpPr>
        <p:spPr>
          <a:xfrm>
            <a:off x="5505331" y="1062001"/>
            <a:ext cx="1109782" cy="860492"/>
          </a:xfrm>
        </p:spPr>
        <p:txBody>
          <a:bodyPr/>
          <a:lstStyle>
            <a:lvl1pPr>
              <a:spcAft>
                <a:spcPts val="0"/>
              </a:spcAft>
              <a:defRPr sz="900"/>
            </a:lvl1pPr>
            <a:lvl2pPr>
              <a:spcAft>
                <a:spcPts val="0"/>
              </a:spcAft>
              <a:defRPr sz="900"/>
            </a:lvl2pPr>
            <a:lvl3pPr marL="0" indent="0">
              <a:spcAft>
                <a:spcPts val="0"/>
              </a:spcAft>
              <a:buFontTx/>
              <a:buNone/>
              <a:defRPr sz="825"/>
            </a:lvl3pPr>
            <a:lvl4pPr marL="160268" indent="-157481">
              <a:spcBef>
                <a:spcPts val="527"/>
              </a:spcBef>
              <a:spcAft>
                <a:spcPts val="0"/>
              </a:spcAft>
              <a:buFont typeface="Arial" panose="020B0604020202020204" pitchFamily="34" charset="0"/>
              <a:buChar char="•"/>
              <a:defRPr sz="825"/>
            </a:lvl4pPr>
            <a:lvl5pPr marL="314960" indent="-157481">
              <a:spcAft>
                <a:spcPts val="0"/>
              </a:spcAft>
              <a:defRPr sz="825"/>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Round Diagonal Corner Rectangle 4">
            <a:extLst>
              <a:ext uri="{FF2B5EF4-FFF2-40B4-BE49-F238E27FC236}">
                <a16:creationId xmlns:a16="http://schemas.microsoft.com/office/drawing/2014/main" id="{B5A0BCEC-5586-425D-8359-AF7B983DA076}"/>
              </a:ext>
            </a:extLst>
          </p:cNvPr>
          <p:cNvSpPr/>
          <p:nvPr userDrawn="1"/>
        </p:nvSpPr>
        <p:spPr>
          <a:xfrm>
            <a:off x="7039271" y="-2228"/>
            <a:ext cx="1449900" cy="207668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1604" tIns="31604" rIns="31604" bIns="31604" rtlCol="0" anchor="t" anchorCtr="0">
            <a:spAutoFit/>
          </a:bodyPr>
          <a:lstStyle/>
          <a:p>
            <a:pPr>
              <a:spcAft>
                <a:spcPts val="263"/>
              </a:spcAft>
            </a:pPr>
            <a:r>
              <a:rPr lang="en-GB" sz="480" b="1" noProof="0" dirty="0">
                <a:solidFill>
                  <a:schemeClr val="bg1">
                    <a:lumMod val="50000"/>
                  </a:schemeClr>
                </a:solidFill>
              </a:rPr>
              <a:t>Image placeholders</a:t>
            </a:r>
          </a:p>
          <a:p>
            <a:pPr marL="0" lvl="1" indent="0">
              <a:spcAft>
                <a:spcPts val="254"/>
              </a:spcAft>
            </a:pPr>
            <a:r>
              <a:rPr lang="en-GB" sz="480" noProof="0" dirty="0">
                <a:solidFill>
                  <a:schemeClr val="bg1">
                    <a:lumMod val="50000"/>
                  </a:schemeClr>
                </a:solidFill>
              </a:rPr>
              <a:t>This layout is set with a picture placeholder for photography. To insert an image click on the ‘picture placeholder icon’, navigate to the file and insert.</a:t>
            </a:r>
          </a:p>
          <a:p>
            <a:pPr>
              <a:spcAft>
                <a:spcPts val="254"/>
              </a:spcAft>
            </a:pPr>
            <a:r>
              <a:rPr lang="en-GB" sz="480" b="1" noProof="0" dirty="0">
                <a:solidFill>
                  <a:schemeClr val="bg1">
                    <a:lumMod val="50000"/>
                  </a:schemeClr>
                </a:solidFill>
              </a:rPr>
              <a:t>Cropping image</a:t>
            </a:r>
          </a:p>
          <a:p>
            <a:pPr marL="0" lvl="1" indent="0">
              <a:spcAft>
                <a:spcPts val="254"/>
              </a:spcAft>
            </a:pPr>
            <a:r>
              <a:rPr lang="en-GB" sz="480" noProof="0" dirty="0">
                <a:solidFill>
                  <a:schemeClr val="bg1">
                    <a:lumMod val="50000"/>
                  </a:schemeClr>
                </a:solidFill>
              </a:rPr>
              <a:t>When the image is inserted it may not automatically show the part of the image you want. To change what is shown:</a:t>
            </a:r>
          </a:p>
          <a:p>
            <a:pPr marL="150512" lvl="2" indent="-150512">
              <a:spcAft>
                <a:spcPts val="254"/>
              </a:spcAft>
              <a:buFont typeface="Arial" panose="020B0604020202020204" pitchFamily="34" charset="0"/>
              <a:buChar char="•"/>
            </a:pPr>
            <a:r>
              <a:rPr lang="en-GB" sz="480" noProof="0" dirty="0">
                <a:solidFill>
                  <a:schemeClr val="bg1">
                    <a:lumMod val="50000"/>
                  </a:schemeClr>
                </a:solidFill>
              </a:rPr>
              <a:t>Select the image</a:t>
            </a:r>
          </a:p>
          <a:p>
            <a:pPr marL="150512" lvl="2" indent="-150512">
              <a:spcAft>
                <a:spcPts val="254"/>
              </a:spcAft>
              <a:buFont typeface="Arial" panose="020B0604020202020204" pitchFamily="34" charset="0"/>
              <a:buChar char="•"/>
            </a:pPr>
            <a:r>
              <a:rPr lang="en-GB" sz="480" noProof="0" dirty="0">
                <a:solidFill>
                  <a:schemeClr val="bg1">
                    <a:lumMod val="50000"/>
                  </a:schemeClr>
                </a:solidFill>
              </a:rPr>
              <a:t>Go to ‘Format’ tab</a:t>
            </a:r>
          </a:p>
          <a:p>
            <a:pPr marL="150512" lvl="2" indent="-150512">
              <a:spcAft>
                <a:spcPts val="254"/>
              </a:spcAft>
              <a:buFont typeface="Arial" panose="020B0604020202020204" pitchFamily="34" charset="0"/>
              <a:buChar char="•"/>
            </a:pPr>
            <a:r>
              <a:rPr lang="en-GB" sz="480" noProof="0" dirty="0">
                <a:solidFill>
                  <a:schemeClr val="bg1">
                    <a:lumMod val="50000"/>
                  </a:schemeClr>
                </a:solidFill>
              </a:rPr>
              <a:t>Select ‘Crop’</a:t>
            </a:r>
          </a:p>
          <a:p>
            <a:pPr marL="0" lvl="1" indent="0">
              <a:spcAft>
                <a:spcPts val="254"/>
              </a:spcAft>
            </a:pPr>
            <a:r>
              <a:rPr lang="en-GB" sz="480" noProof="0" dirty="0">
                <a:solidFill>
                  <a:schemeClr val="bg1">
                    <a:lumMod val="50000"/>
                  </a:schemeClr>
                </a:solidFill>
              </a:rPr>
              <a:t>You can now move the image within the placeholder.</a:t>
            </a:r>
          </a:p>
          <a:p>
            <a:pPr>
              <a:spcAft>
                <a:spcPts val="254"/>
              </a:spcAft>
            </a:pPr>
            <a:r>
              <a:rPr lang="en-GB" sz="480" b="1" kern="1200" noProof="0" dirty="0">
                <a:solidFill>
                  <a:schemeClr val="bg1">
                    <a:lumMod val="50000"/>
                  </a:schemeClr>
                </a:solidFill>
                <a:latin typeface="+mn-lt"/>
                <a:ea typeface="+mn-ea"/>
                <a:cs typeface="+mn-cs"/>
              </a:rPr>
              <a:t>Resizing image</a:t>
            </a:r>
          </a:p>
          <a:p>
            <a:pPr marL="0" lvl="1" indent="0">
              <a:spcAft>
                <a:spcPts val="254"/>
              </a:spcAft>
            </a:pPr>
            <a:r>
              <a:rPr lang="en-GB" sz="480" kern="1200" noProof="0" dirty="0">
                <a:solidFill>
                  <a:schemeClr val="bg1">
                    <a:lumMod val="50000"/>
                  </a:schemeClr>
                </a:solidFill>
                <a:latin typeface="+mn-lt"/>
                <a:ea typeface="+mn-ea"/>
                <a:cs typeface="+mn-cs"/>
              </a:rPr>
              <a:t>If you find the size of the shape is too small or big, you can reset the size of the placeholder by:</a:t>
            </a:r>
          </a:p>
          <a:p>
            <a:pPr marL="150512" lvl="2" indent="-150512">
              <a:spcAft>
                <a:spcPts val="254"/>
              </a:spcAft>
              <a:buFont typeface="Arial" panose="020B0604020202020204" pitchFamily="34" charset="0"/>
              <a:buChar char="•"/>
            </a:pPr>
            <a:r>
              <a:rPr lang="en-GB" sz="480" kern="1200" noProof="0" dirty="0">
                <a:solidFill>
                  <a:schemeClr val="bg1">
                    <a:lumMod val="50000"/>
                  </a:schemeClr>
                </a:solidFill>
                <a:latin typeface="+mn-lt"/>
                <a:ea typeface="+mn-ea"/>
                <a:cs typeface="+mn-cs"/>
              </a:rPr>
              <a:t>Right-click on the page</a:t>
            </a:r>
          </a:p>
          <a:p>
            <a:pPr marL="150512" lvl="2" indent="-150512">
              <a:spcAft>
                <a:spcPts val="254"/>
              </a:spcAft>
              <a:buFont typeface="Arial" panose="020B0604020202020204" pitchFamily="34" charset="0"/>
              <a:buChar char="•"/>
            </a:pPr>
            <a:r>
              <a:rPr lang="en-GB" sz="480" kern="1200" noProof="0" dirty="0">
                <a:solidFill>
                  <a:schemeClr val="bg1">
                    <a:lumMod val="50000"/>
                  </a:schemeClr>
                </a:solidFill>
                <a:latin typeface="+mn-lt"/>
                <a:ea typeface="+mn-ea"/>
                <a:cs typeface="+mn-cs"/>
              </a:rPr>
              <a:t>Select ‘reset slide’</a:t>
            </a:r>
          </a:p>
          <a:p>
            <a:pPr marL="150512" lvl="1" indent="-150512">
              <a:spcAft>
                <a:spcPts val="254"/>
              </a:spcAft>
              <a:buFont typeface="Arial" panose="020B0604020202020204" pitchFamily="34" charset="0"/>
              <a:buChar char="•"/>
            </a:pPr>
            <a:r>
              <a:rPr lang="en-GB" sz="480" kern="1200" noProof="0" dirty="0">
                <a:solidFill>
                  <a:schemeClr val="bg1">
                    <a:lumMod val="50000"/>
                  </a:schemeClr>
                </a:solidFill>
                <a:latin typeface="+mn-lt"/>
                <a:ea typeface="+mn-ea"/>
                <a:cs typeface="+mn-cs"/>
              </a:rPr>
              <a:t>Note: Using this action will reset all of the manual formatting on the page</a:t>
            </a:r>
          </a:p>
        </p:txBody>
      </p:sp>
    </p:spTree>
    <p:extLst>
      <p:ext uri="{BB962C8B-B14F-4D97-AF65-F5344CB8AC3E}">
        <p14:creationId xmlns:p14="http://schemas.microsoft.com/office/powerpoint/2010/main" val="2795218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47BFF-EB9B-48D5-85DC-0693B2A46311}"/>
              </a:ext>
            </a:extLst>
          </p:cNvPr>
          <p:cNvSpPr>
            <a:spLocks noGrp="1"/>
          </p:cNvSpPr>
          <p:nvPr>
            <p:ph type="title"/>
          </p:nvPr>
        </p:nvSpPr>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5C48C6DC-682E-4721-829A-31576897B293}"/>
              </a:ext>
            </a:extLst>
          </p:cNvPr>
          <p:cNvSpPr>
            <a:spLocks noGrp="1"/>
          </p:cNvSpPr>
          <p:nvPr>
            <p:ph type="ftr" sz="quarter" idx="10"/>
          </p:nvPr>
        </p:nvSpPr>
        <p:spPr/>
        <p:txBody>
          <a:bodyPr/>
          <a:lstStyle/>
          <a:p>
            <a:pPr>
              <a:tabLst>
                <a:tab pos="741760" algn="l"/>
              </a:tabLst>
            </a:pPr>
            <a:r>
              <a:rPr lang="fr-FR"/>
              <a:t>| [Insert document title] | [Insert date]</a:t>
            </a:r>
          </a:p>
        </p:txBody>
      </p:sp>
    </p:spTree>
    <p:extLst>
      <p:ext uri="{BB962C8B-B14F-4D97-AF65-F5344CB8AC3E}">
        <p14:creationId xmlns:p14="http://schemas.microsoft.com/office/powerpoint/2010/main" val="223609367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4596387" y="1058401"/>
            <a:ext cx="1932862" cy="3454400"/>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7" name="Text Placeholder 3">
            <a:extLst>
              <a:ext uri="{FF2B5EF4-FFF2-40B4-BE49-F238E27FC236}">
                <a16:creationId xmlns:a16="http://schemas.microsoft.com/office/drawing/2014/main" id="{30296C7D-4998-43C3-A68E-A9F4AFC7DBB9}"/>
              </a:ext>
            </a:extLst>
          </p:cNvPr>
          <p:cNvSpPr>
            <a:spLocks noGrp="1"/>
          </p:cNvSpPr>
          <p:nvPr>
            <p:ph type="body" sz="quarter" idx="19"/>
          </p:nvPr>
        </p:nvSpPr>
        <p:spPr>
          <a:xfrm>
            <a:off x="2463235" y="1058400"/>
            <a:ext cx="1944000" cy="1408078"/>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3">
            <a:extLst>
              <a:ext uri="{FF2B5EF4-FFF2-40B4-BE49-F238E27FC236}">
                <a16:creationId xmlns:a16="http://schemas.microsoft.com/office/drawing/2014/main" id="{FD11B3BD-BF31-4BBD-BF46-6431C9CDC5EE}"/>
              </a:ext>
            </a:extLst>
          </p:cNvPr>
          <p:cNvSpPr>
            <a:spLocks noGrp="1"/>
          </p:cNvSpPr>
          <p:nvPr>
            <p:ph type="body" sz="quarter" idx="16"/>
          </p:nvPr>
        </p:nvSpPr>
        <p:spPr>
          <a:xfrm>
            <a:off x="324000" y="1058400"/>
            <a:ext cx="1944000" cy="1408078"/>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a:extLst>
              <a:ext uri="{FF2B5EF4-FFF2-40B4-BE49-F238E27FC236}">
                <a16:creationId xmlns:a16="http://schemas.microsoft.com/office/drawing/2014/main" id="{2A28C172-F8CF-46F7-804C-835BAF38DD6B}"/>
              </a:ext>
            </a:extLst>
          </p:cNvPr>
          <p:cNvSpPr>
            <a:spLocks noGrp="1"/>
          </p:cNvSpPr>
          <p:nvPr>
            <p:ph type="ftr" sz="quarter" idx="20"/>
          </p:nvPr>
        </p:nvSpPr>
        <p:spPr/>
        <p:txBody>
          <a:bodyPr/>
          <a:lstStyle/>
          <a:p>
            <a:pPr>
              <a:tabLst>
                <a:tab pos="741760" algn="l"/>
              </a:tabLst>
            </a:pPr>
            <a:r>
              <a:rPr lang="fr-FR"/>
              <a:t>| [Insert document title] | [Insert date]</a:t>
            </a:r>
          </a:p>
        </p:txBody>
      </p:sp>
      <p:grpSp>
        <p:nvGrpSpPr>
          <p:cNvPr id="20" name="Group 19">
            <a:extLst>
              <a:ext uri="{FF2B5EF4-FFF2-40B4-BE49-F238E27FC236}">
                <a16:creationId xmlns:a16="http://schemas.microsoft.com/office/drawing/2014/main" id="{BB4CB7E3-3CBF-4FC0-B591-EFD19DEE9303}"/>
              </a:ext>
            </a:extLst>
          </p:cNvPr>
          <p:cNvGrpSpPr/>
          <p:nvPr userDrawn="1"/>
        </p:nvGrpSpPr>
        <p:grpSpPr>
          <a:xfrm>
            <a:off x="6904819" y="0"/>
            <a:ext cx="1522302" cy="1596197"/>
            <a:chOff x="3528102" y="847657"/>
            <a:chExt cx="2029736" cy="2128262"/>
          </a:xfrm>
        </p:grpSpPr>
        <p:sp>
          <p:nvSpPr>
            <p:cNvPr id="21" name="Guidance note">
              <a:extLst>
                <a:ext uri="{FF2B5EF4-FFF2-40B4-BE49-F238E27FC236}">
                  <a16:creationId xmlns:a16="http://schemas.microsoft.com/office/drawing/2014/main" id="{35EF926C-1DDE-46E4-BD27-7719DB8BB06E}"/>
                </a:ext>
              </a:extLst>
            </p:cNvPr>
            <p:cNvSpPr/>
            <p:nvPr/>
          </p:nvSpPr>
          <p:spPr>
            <a:xfrm>
              <a:off x="3528102" y="847657"/>
              <a:ext cx="2029736" cy="2128262"/>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67866" marR="0" lvl="2" indent="-67866" defTabSz="6858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67866" marR="0" lvl="2" indent="-67866" defTabSz="6858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67866" marR="0" lvl="2" indent="-67866" defTabSz="6858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69069B99-5D1F-4756-A4F4-167DDC6068D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90E25129-C1EA-45CE-B1F6-5EC7F7DD81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EA946D07-5A29-4C97-AC0C-943F2A00EB2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205"/>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id="{7EE67CE3-FDDB-4176-BB90-0273EDA20B17}"/>
              </a:ext>
            </a:extLst>
          </p:cNvPr>
          <p:cNvSpPr/>
          <p:nvPr userDrawn="1"/>
        </p:nvSpPr>
        <p:spPr>
          <a:xfrm>
            <a:off x="6904819" y="1605244"/>
            <a:ext cx="1522976" cy="1587319"/>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122114558"/>
      </p:ext>
    </p:extLst>
  </p:cSld>
  <p:clrMapOvr>
    <a:masterClrMapping/>
  </p:clrMapOvr>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323851" y="1058467"/>
            <a:ext cx="4076699" cy="1413584"/>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a:extLst>
              <a:ext uri="{FF2B5EF4-FFF2-40B4-BE49-F238E27FC236}">
                <a16:creationId xmlns:a16="http://schemas.microsoft.com/office/drawing/2014/main" id="{38480D57-B2D8-4496-806A-1824358683A9}"/>
              </a:ext>
            </a:extLst>
          </p:cNvPr>
          <p:cNvSpPr>
            <a:spLocks noGrp="1"/>
          </p:cNvSpPr>
          <p:nvPr>
            <p:ph type="ftr" sz="quarter" idx="17"/>
          </p:nvPr>
        </p:nvSpPr>
        <p:spPr/>
        <p:txBody>
          <a:bodyPr/>
          <a:lstStyle/>
          <a:p>
            <a:pPr>
              <a:tabLst>
                <a:tab pos="741760" algn="l"/>
              </a:tabLst>
            </a:pPr>
            <a:r>
              <a:rPr lang="fr-FR"/>
              <a:t>| [Insert document title] | [Insert date]</a:t>
            </a:r>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grpSp>
        <p:nvGrpSpPr>
          <p:cNvPr id="12" name="Group 11">
            <a:extLst>
              <a:ext uri="{FF2B5EF4-FFF2-40B4-BE49-F238E27FC236}">
                <a16:creationId xmlns:a16="http://schemas.microsoft.com/office/drawing/2014/main" id="{CA697EB0-B117-49FF-A917-A125A4BD1ADE}"/>
              </a:ext>
            </a:extLst>
          </p:cNvPr>
          <p:cNvGrpSpPr/>
          <p:nvPr userDrawn="1"/>
        </p:nvGrpSpPr>
        <p:grpSpPr>
          <a:xfrm>
            <a:off x="6904819" y="0"/>
            <a:ext cx="1522302" cy="1596197"/>
            <a:chOff x="3528102" y="847657"/>
            <a:chExt cx="2029736" cy="2128262"/>
          </a:xfrm>
        </p:grpSpPr>
        <p:sp>
          <p:nvSpPr>
            <p:cNvPr id="13" name="Guidance note">
              <a:extLst>
                <a:ext uri="{FF2B5EF4-FFF2-40B4-BE49-F238E27FC236}">
                  <a16:creationId xmlns:a16="http://schemas.microsoft.com/office/drawing/2014/main" id="{65D2E8E2-B939-47BE-ABAD-FE4F177614F2}"/>
                </a:ext>
              </a:extLst>
            </p:cNvPr>
            <p:cNvSpPr/>
            <p:nvPr/>
          </p:nvSpPr>
          <p:spPr>
            <a:xfrm>
              <a:off x="3528102" y="847657"/>
              <a:ext cx="2029736" cy="2128262"/>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67866" marR="0" lvl="2" indent="-67866" defTabSz="6858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67866" marR="0" lvl="2" indent="-67866" defTabSz="6858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67866" marR="0" lvl="2" indent="-67866" defTabSz="6858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4" name="Group 13">
              <a:extLst>
                <a:ext uri="{FF2B5EF4-FFF2-40B4-BE49-F238E27FC236}">
                  <a16:creationId xmlns:a16="http://schemas.microsoft.com/office/drawing/2014/main" id="{64C7CE35-7986-402F-8390-31B9326491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5" name="Picture 3">
                <a:extLst>
                  <a:ext uri="{FF2B5EF4-FFF2-40B4-BE49-F238E27FC236}">
                    <a16:creationId xmlns:a16="http://schemas.microsoft.com/office/drawing/2014/main" id="{22217A6C-310C-4BB8-A473-2B80591878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6" name="Rounded Rectangle 20">
                <a:extLst>
                  <a:ext uri="{FF2B5EF4-FFF2-40B4-BE49-F238E27FC236}">
                    <a16:creationId xmlns:a16="http://schemas.microsoft.com/office/drawing/2014/main" id="{41C254A7-0433-4311-BD85-C0B8DE54934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205"/>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15912314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4000" y="1058400"/>
            <a:ext cx="6210000" cy="3453938"/>
          </a:xfrm>
          <a:prstGeom prst="rect">
            <a:avLst/>
          </a:prstGeom>
        </p:spPr>
        <p:txBody>
          <a:bodyPr>
            <a:noAutofit/>
          </a:bodyPr>
          <a:lstStyle>
            <a:lvl1pPr>
              <a:defRPr>
                <a:solidFill>
                  <a:schemeClr val="accent1"/>
                </a:solidFill>
              </a:defRPr>
            </a:lvl1pPr>
          </a:lstStyle>
          <a:p>
            <a:r>
              <a:rPr lang="en-GB" dirty="0"/>
              <a:t> </a:t>
            </a:r>
          </a:p>
        </p:txBody>
      </p:sp>
      <p:sp>
        <p:nvSpPr>
          <p:cNvPr id="5" name="Footer Placeholder 4">
            <a:extLst>
              <a:ext uri="{FF2B5EF4-FFF2-40B4-BE49-F238E27FC236}">
                <a16:creationId xmlns:a16="http://schemas.microsoft.com/office/drawing/2014/main" id="{03D600AF-67DA-4103-ADCF-D04CEE1258D5}"/>
              </a:ext>
            </a:extLst>
          </p:cNvPr>
          <p:cNvSpPr>
            <a:spLocks noGrp="1"/>
          </p:cNvSpPr>
          <p:nvPr>
            <p:ph type="ftr" sz="quarter" idx="16"/>
          </p:nvPr>
        </p:nvSpPr>
        <p:spPr/>
        <p:txBody>
          <a:bodyPr/>
          <a:lstStyle/>
          <a:p>
            <a:pPr>
              <a:tabLst>
                <a:tab pos="741760" algn="l"/>
              </a:tabLst>
            </a:pPr>
            <a:r>
              <a:rPr lang="fr-FR"/>
              <a:t>| [Insert document title] | [Insert date]</a:t>
            </a:r>
          </a:p>
        </p:txBody>
      </p:sp>
      <p:sp>
        <p:nvSpPr>
          <p:cNvPr id="11" name="Guidance note">
            <a:extLst>
              <a:ext uri="{FF2B5EF4-FFF2-40B4-BE49-F238E27FC236}">
                <a16:creationId xmlns:a16="http://schemas.microsoft.com/office/drawing/2014/main" id="{E500F763-0BC0-4580-A71D-6F0F9287C7D7}"/>
              </a:ext>
            </a:extLst>
          </p:cNvPr>
          <p:cNvSpPr/>
          <p:nvPr userDrawn="1"/>
        </p:nvSpPr>
        <p:spPr>
          <a:xfrm>
            <a:off x="6904819" y="36027"/>
            <a:ext cx="1522302" cy="747025"/>
          </a:xfrm>
          <a:prstGeom prst="rect">
            <a:avLst/>
          </a:prstGeom>
          <a:solidFill>
            <a:sysClr val="window" lastClr="FFFFFF">
              <a:lumMod val="95000"/>
            </a:sysClr>
          </a:solidFill>
          <a:ln w="6350" cap="flat" cmpd="sng" algn="ctr">
            <a:noFill/>
            <a:prstDash val="solid"/>
            <a:miter lim="800000"/>
          </a:ln>
          <a:effectLst/>
        </p:spPr>
        <p:txBody>
          <a:bodyPr wrap="square" lIns="27000" tIns="27000" rIns="27000" bIns="27000" rtlCol="0" anchor="t" anchorCtr="0">
            <a:spAutoFit/>
          </a:bodyPr>
          <a:lstStyle/>
          <a:p>
            <a:pPr marL="0" marR="0" lvl="2" indent="0" defTabSz="6858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6858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6607225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4529B44-3004-4235-8FC9-4F6628244CEA}"/>
              </a:ext>
            </a:extLst>
          </p:cNvPr>
          <p:cNvSpPr>
            <a:spLocks noGrp="1"/>
          </p:cNvSpPr>
          <p:nvPr>
            <p:ph type="pic" sz="quarter" idx="17" hasCustomPrompt="1"/>
          </p:nvPr>
        </p:nvSpPr>
        <p:spPr>
          <a:xfrm>
            <a:off x="-182642" y="0"/>
            <a:ext cx="7040643" cy="5143500"/>
          </a:xfrm>
          <a:custGeom>
            <a:avLst/>
            <a:gdLst>
              <a:gd name="connsiteX0" fmla="*/ 0 w 7040643"/>
              <a:gd name="connsiteY0" fmla="*/ 0 h 5143500"/>
              <a:gd name="connsiteX1" fmla="*/ 7040643 w 7040643"/>
              <a:gd name="connsiteY1" fmla="*/ 0 h 5143500"/>
              <a:gd name="connsiteX2" fmla="*/ 7040643 w 7040643"/>
              <a:gd name="connsiteY2" fmla="*/ 4345781 h 5143500"/>
              <a:gd name="connsiteX3" fmla="*/ 7040641 w 7040643"/>
              <a:gd name="connsiteY3" fmla="*/ 4345781 h 5143500"/>
              <a:gd name="connsiteX4" fmla="*/ 7040641 w 7040643"/>
              <a:gd name="connsiteY4" fmla="*/ 4344285 h 5143500"/>
              <a:gd name="connsiteX5" fmla="*/ 6991853 w 7040643"/>
              <a:gd name="connsiteY5" fmla="*/ 4326932 h 5143500"/>
              <a:gd name="connsiteX6" fmla="*/ 6943782 w 7040643"/>
              <a:gd name="connsiteY6" fmla="*/ 4310686 h 5143500"/>
              <a:gd name="connsiteX7" fmla="*/ 6896416 w 7040643"/>
              <a:gd name="connsiteY7" fmla="*/ 4295530 h 5143500"/>
              <a:gd name="connsiteX8" fmla="*/ 6849741 w 7040643"/>
              <a:gd name="connsiteY8" fmla="*/ 4281446 h 5143500"/>
              <a:gd name="connsiteX9" fmla="*/ 6803743 w 7040643"/>
              <a:gd name="connsiteY9" fmla="*/ 4268415 h 5143500"/>
              <a:gd name="connsiteX10" fmla="*/ 6758410 w 7040643"/>
              <a:gd name="connsiteY10" fmla="*/ 4256419 h 5143500"/>
              <a:gd name="connsiteX11" fmla="*/ 6713730 w 7040643"/>
              <a:gd name="connsiteY11" fmla="*/ 4245439 h 5143500"/>
              <a:gd name="connsiteX12" fmla="*/ 6669689 w 7040643"/>
              <a:gd name="connsiteY12" fmla="*/ 4235458 h 5143500"/>
              <a:gd name="connsiteX13" fmla="*/ 6626274 w 7040643"/>
              <a:gd name="connsiteY13" fmla="*/ 4226457 h 5143500"/>
              <a:gd name="connsiteX14" fmla="*/ 6583471 w 7040643"/>
              <a:gd name="connsiteY14" fmla="*/ 4218418 h 5143500"/>
              <a:gd name="connsiteX15" fmla="*/ 6541268 w 7040643"/>
              <a:gd name="connsiteY15" fmla="*/ 4211323 h 5143500"/>
              <a:gd name="connsiteX16" fmla="*/ 6499652 w 7040643"/>
              <a:gd name="connsiteY16" fmla="*/ 4205153 h 5143500"/>
              <a:gd name="connsiteX17" fmla="*/ 6479061 w 7040643"/>
              <a:gd name="connsiteY17" fmla="*/ 4202409 h 5143500"/>
              <a:gd name="connsiteX18" fmla="*/ 6458610 w 7040643"/>
              <a:gd name="connsiteY18" fmla="*/ 4199890 h 5143500"/>
              <a:gd name="connsiteX19" fmla="*/ 6438301 w 7040643"/>
              <a:gd name="connsiteY19" fmla="*/ 4197593 h 5143500"/>
              <a:gd name="connsiteX20" fmla="*/ 6418129 w 7040643"/>
              <a:gd name="connsiteY20" fmla="*/ 4195515 h 5143500"/>
              <a:gd name="connsiteX21" fmla="*/ 6398095 w 7040643"/>
              <a:gd name="connsiteY21" fmla="*/ 4193655 h 5143500"/>
              <a:gd name="connsiteX22" fmla="*/ 6378196 w 7040643"/>
              <a:gd name="connsiteY22" fmla="*/ 4192012 h 5143500"/>
              <a:gd name="connsiteX23" fmla="*/ 6358430 w 7040643"/>
              <a:gd name="connsiteY23" fmla="*/ 4190580 h 5143500"/>
              <a:gd name="connsiteX24" fmla="*/ 6338796 w 7040643"/>
              <a:gd name="connsiteY24" fmla="*/ 4189360 h 5143500"/>
              <a:gd name="connsiteX25" fmla="*/ 6319294 w 7040643"/>
              <a:gd name="connsiteY25" fmla="*/ 4188347 h 5143500"/>
              <a:gd name="connsiteX26" fmla="*/ 6299919 w 7040643"/>
              <a:gd name="connsiteY26" fmla="*/ 4187542 h 5143500"/>
              <a:gd name="connsiteX27" fmla="*/ 6280673 w 7040643"/>
              <a:gd name="connsiteY27" fmla="*/ 4186940 h 5143500"/>
              <a:gd name="connsiteX28" fmla="*/ 6261551 w 7040643"/>
              <a:gd name="connsiteY28" fmla="*/ 4186539 h 5143500"/>
              <a:gd name="connsiteX29" fmla="*/ 6242554 w 7040643"/>
              <a:gd name="connsiteY29" fmla="*/ 4186339 h 5143500"/>
              <a:gd name="connsiteX30" fmla="*/ 6223678 w 7040643"/>
              <a:gd name="connsiteY30" fmla="*/ 4186335 h 5143500"/>
              <a:gd name="connsiteX31" fmla="*/ 6204924 w 7040643"/>
              <a:gd name="connsiteY31" fmla="*/ 4186526 h 5143500"/>
              <a:gd name="connsiteX32" fmla="*/ 6186288 w 7040643"/>
              <a:gd name="connsiteY32" fmla="*/ 4186909 h 5143500"/>
              <a:gd name="connsiteX33" fmla="*/ 6167770 w 7040643"/>
              <a:gd name="connsiteY33" fmla="*/ 4187483 h 5143500"/>
              <a:gd name="connsiteX34" fmla="*/ 6149367 w 7040643"/>
              <a:gd name="connsiteY34" fmla="*/ 4188245 h 5143500"/>
              <a:gd name="connsiteX35" fmla="*/ 6131079 w 7040643"/>
              <a:gd name="connsiteY35" fmla="*/ 4189192 h 5143500"/>
              <a:gd name="connsiteX36" fmla="*/ 6112903 w 7040643"/>
              <a:gd name="connsiteY36" fmla="*/ 4190323 h 5143500"/>
              <a:gd name="connsiteX37" fmla="*/ 6094838 w 7040643"/>
              <a:gd name="connsiteY37" fmla="*/ 4191634 h 5143500"/>
              <a:gd name="connsiteX38" fmla="*/ 6076882 w 7040643"/>
              <a:gd name="connsiteY38" fmla="*/ 4193124 h 5143500"/>
              <a:gd name="connsiteX39" fmla="*/ 6059034 w 7040643"/>
              <a:gd name="connsiteY39" fmla="*/ 4194791 h 5143500"/>
              <a:gd name="connsiteX40" fmla="*/ 6041292 w 7040643"/>
              <a:gd name="connsiteY40" fmla="*/ 4196632 h 5143500"/>
              <a:gd name="connsiteX41" fmla="*/ 6023654 w 7040643"/>
              <a:gd name="connsiteY41" fmla="*/ 4198645 h 5143500"/>
              <a:gd name="connsiteX42" fmla="*/ 6006119 w 7040643"/>
              <a:gd name="connsiteY42" fmla="*/ 4200828 h 5143500"/>
              <a:gd name="connsiteX43" fmla="*/ 5988685 w 7040643"/>
              <a:gd name="connsiteY43" fmla="*/ 4203178 h 5143500"/>
              <a:gd name="connsiteX44" fmla="*/ 5971351 w 7040643"/>
              <a:gd name="connsiteY44" fmla="*/ 4205694 h 5143500"/>
              <a:gd name="connsiteX45" fmla="*/ 5954115 w 7040643"/>
              <a:gd name="connsiteY45" fmla="*/ 4208371 h 5143500"/>
              <a:gd name="connsiteX46" fmla="*/ 5936974 w 7040643"/>
              <a:gd name="connsiteY46" fmla="*/ 4211210 h 5143500"/>
              <a:gd name="connsiteX47" fmla="*/ 5902975 w 7040643"/>
              <a:gd name="connsiteY47" fmla="*/ 4217359 h 5143500"/>
              <a:gd name="connsiteX48" fmla="*/ 5869342 w 7040643"/>
              <a:gd name="connsiteY48" fmla="*/ 4224123 h 5143500"/>
              <a:gd name="connsiteX49" fmla="*/ 5819549 w 7040643"/>
              <a:gd name="connsiteY49" fmla="*/ 4235381 h 5143500"/>
              <a:gd name="connsiteX50" fmla="*/ 5786772 w 7040643"/>
              <a:gd name="connsiteY50" fmla="*/ 4243601 h 5143500"/>
              <a:gd name="connsiteX51" fmla="*/ 5754314 w 7040643"/>
              <a:gd name="connsiteY51" fmla="*/ 4252372 h 5143500"/>
              <a:gd name="connsiteX52" fmla="*/ 5722164 w 7040643"/>
              <a:gd name="connsiteY52" fmla="*/ 4261676 h 5143500"/>
              <a:gd name="connsiteX53" fmla="*/ 5690306 w 7040643"/>
              <a:gd name="connsiteY53" fmla="*/ 4271493 h 5143500"/>
              <a:gd name="connsiteX54" fmla="*/ 5658730 w 7040643"/>
              <a:gd name="connsiteY54" fmla="*/ 4281806 h 5143500"/>
              <a:gd name="connsiteX55" fmla="*/ 5627421 w 7040643"/>
              <a:gd name="connsiteY55" fmla="*/ 4292598 h 5143500"/>
              <a:gd name="connsiteX56" fmla="*/ 5596367 w 7040643"/>
              <a:gd name="connsiteY56" fmla="*/ 4303848 h 5143500"/>
              <a:gd name="connsiteX57" fmla="*/ 5565554 w 7040643"/>
              <a:gd name="connsiteY57" fmla="*/ 4315539 h 5143500"/>
              <a:gd name="connsiteX58" fmla="*/ 5534969 w 7040643"/>
              <a:gd name="connsiteY58" fmla="*/ 4327653 h 5143500"/>
              <a:gd name="connsiteX59" fmla="*/ 5504601 w 7040643"/>
              <a:gd name="connsiteY59" fmla="*/ 4340171 h 5143500"/>
              <a:gd name="connsiteX60" fmla="*/ 5474434 w 7040643"/>
              <a:gd name="connsiteY60" fmla="*/ 4353075 h 5143500"/>
              <a:gd name="connsiteX61" fmla="*/ 5444457 w 7040643"/>
              <a:gd name="connsiteY61" fmla="*/ 4366348 h 5143500"/>
              <a:gd name="connsiteX62" fmla="*/ 5414657 w 7040643"/>
              <a:gd name="connsiteY62" fmla="*/ 4379970 h 5143500"/>
              <a:gd name="connsiteX63" fmla="*/ 5370258 w 7040643"/>
              <a:gd name="connsiteY63" fmla="*/ 4401018 h 5143500"/>
              <a:gd name="connsiteX64" fmla="*/ 5326183 w 7040643"/>
              <a:gd name="connsiteY64" fmla="*/ 4422750 h 5143500"/>
              <a:gd name="connsiteX65" fmla="*/ 5282387 w 7040643"/>
              <a:gd name="connsiteY65" fmla="*/ 4445105 h 5143500"/>
              <a:gd name="connsiteX66" fmla="*/ 5238828 w 7040643"/>
              <a:gd name="connsiteY66" fmla="*/ 4468020 h 5143500"/>
              <a:gd name="connsiteX67" fmla="*/ 5181037 w 7040643"/>
              <a:gd name="connsiteY67" fmla="*/ 4499338 h 5143500"/>
              <a:gd name="connsiteX68" fmla="*/ 5094764 w 7040643"/>
              <a:gd name="connsiteY68" fmla="*/ 4547659 h 5143500"/>
              <a:gd name="connsiteX69" fmla="*/ 4879097 w 7040643"/>
              <a:gd name="connsiteY69" fmla="*/ 4672511 h 5143500"/>
              <a:gd name="connsiteX70" fmla="*/ 4718474 w 7040643"/>
              <a:gd name="connsiteY70" fmla="*/ 4764264 h 5143500"/>
              <a:gd name="connsiteX71" fmla="*/ 4644099 w 7040643"/>
              <a:gd name="connsiteY71" fmla="*/ 4805079 h 5143500"/>
              <a:gd name="connsiteX72" fmla="*/ 4583790 w 7040643"/>
              <a:gd name="connsiteY72" fmla="*/ 4837057 h 5143500"/>
              <a:gd name="connsiteX73" fmla="*/ 4538019 w 7040643"/>
              <a:gd name="connsiteY73" fmla="*/ 4860551 h 5143500"/>
              <a:gd name="connsiteX74" fmla="*/ 4491735 w 7040643"/>
              <a:gd name="connsiteY74" fmla="*/ 4883557 h 5143500"/>
              <a:gd name="connsiteX75" fmla="*/ 4444895 w 7040643"/>
              <a:gd name="connsiteY75" fmla="*/ 4906012 h 5143500"/>
              <a:gd name="connsiteX76" fmla="*/ 4397455 w 7040643"/>
              <a:gd name="connsiteY76" fmla="*/ 4927857 h 5143500"/>
              <a:gd name="connsiteX77" fmla="*/ 4365473 w 7040643"/>
              <a:gd name="connsiteY77" fmla="*/ 4942049 h 5143500"/>
              <a:gd name="connsiteX78" fmla="*/ 4333192 w 7040643"/>
              <a:gd name="connsiteY78" fmla="*/ 4955925 h 5143500"/>
              <a:gd name="connsiteX79" fmla="*/ 4300599 w 7040643"/>
              <a:gd name="connsiteY79" fmla="*/ 4969464 h 5143500"/>
              <a:gd name="connsiteX80" fmla="*/ 4267681 w 7040643"/>
              <a:gd name="connsiteY80" fmla="*/ 4982650 h 5143500"/>
              <a:gd name="connsiteX81" fmla="*/ 4234424 w 7040643"/>
              <a:gd name="connsiteY81" fmla="*/ 4995463 h 5143500"/>
              <a:gd name="connsiteX82" fmla="*/ 4200816 w 7040643"/>
              <a:gd name="connsiteY82" fmla="*/ 5007886 h 5143500"/>
              <a:gd name="connsiteX83" fmla="*/ 4166843 w 7040643"/>
              <a:gd name="connsiteY83" fmla="*/ 5019900 h 5143500"/>
              <a:gd name="connsiteX84" fmla="*/ 4132493 w 7040643"/>
              <a:gd name="connsiteY84" fmla="*/ 5031487 h 5143500"/>
              <a:gd name="connsiteX85" fmla="*/ 4097753 w 7040643"/>
              <a:gd name="connsiteY85" fmla="*/ 5042628 h 5143500"/>
              <a:gd name="connsiteX86" fmla="*/ 4062609 w 7040643"/>
              <a:gd name="connsiteY86" fmla="*/ 5053306 h 5143500"/>
              <a:gd name="connsiteX87" fmla="*/ 4027048 w 7040643"/>
              <a:gd name="connsiteY87" fmla="*/ 5063502 h 5143500"/>
              <a:gd name="connsiteX88" fmla="*/ 3991058 w 7040643"/>
              <a:gd name="connsiteY88" fmla="*/ 5073197 h 5143500"/>
              <a:gd name="connsiteX89" fmla="*/ 3954625 w 7040643"/>
              <a:gd name="connsiteY89" fmla="*/ 5082374 h 5143500"/>
              <a:gd name="connsiteX90" fmla="*/ 3917737 w 7040643"/>
              <a:gd name="connsiteY90" fmla="*/ 5091015 h 5143500"/>
              <a:gd name="connsiteX91" fmla="*/ 3880380 w 7040643"/>
              <a:gd name="connsiteY91" fmla="*/ 5099100 h 5143500"/>
              <a:gd name="connsiteX92" fmla="*/ 3842542 w 7040643"/>
              <a:gd name="connsiteY92" fmla="*/ 5106612 h 5143500"/>
              <a:gd name="connsiteX93" fmla="*/ 3804208 w 7040643"/>
              <a:gd name="connsiteY93" fmla="*/ 5113533 h 5143500"/>
              <a:gd name="connsiteX94" fmla="*/ 3765367 w 7040643"/>
              <a:gd name="connsiteY94" fmla="*/ 5119842 h 5143500"/>
              <a:gd name="connsiteX95" fmla="*/ 3726006 w 7040643"/>
              <a:gd name="connsiteY95" fmla="*/ 5125525 h 5143500"/>
              <a:gd name="connsiteX96" fmla="*/ 3686110 w 7040643"/>
              <a:gd name="connsiteY96" fmla="*/ 5130561 h 5143500"/>
              <a:gd name="connsiteX97" fmla="*/ 3645668 w 7040643"/>
              <a:gd name="connsiteY97" fmla="*/ 5134932 h 5143500"/>
              <a:gd name="connsiteX98" fmla="*/ 3604665 w 7040643"/>
              <a:gd name="connsiteY98" fmla="*/ 5138621 h 5143500"/>
              <a:gd name="connsiteX99" fmla="*/ 3563090 w 7040643"/>
              <a:gd name="connsiteY99" fmla="*/ 5141607 h 5143500"/>
              <a:gd name="connsiteX100" fmla="*/ 3527902 w 7040643"/>
              <a:gd name="connsiteY100" fmla="*/ 5143500 h 5143500"/>
              <a:gd name="connsiteX101" fmla="*/ 0 w 7040643"/>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7040643" h="5143500">
                <a:moveTo>
                  <a:pt x="0" y="0"/>
                </a:moveTo>
                <a:lnTo>
                  <a:pt x="7040643" y="0"/>
                </a:lnTo>
                <a:lnTo>
                  <a:pt x="7040643" y="4345781"/>
                </a:lnTo>
                <a:lnTo>
                  <a:pt x="7040641" y="4345781"/>
                </a:lnTo>
                <a:lnTo>
                  <a:pt x="7040641" y="4344285"/>
                </a:lnTo>
                <a:lnTo>
                  <a:pt x="6991853" y="4326932"/>
                </a:lnTo>
                <a:lnTo>
                  <a:pt x="6943782" y="4310686"/>
                </a:lnTo>
                <a:lnTo>
                  <a:pt x="6896416" y="4295530"/>
                </a:lnTo>
                <a:lnTo>
                  <a:pt x="6849741" y="4281446"/>
                </a:lnTo>
                <a:lnTo>
                  <a:pt x="6803743" y="4268415"/>
                </a:lnTo>
                <a:lnTo>
                  <a:pt x="6758410" y="4256419"/>
                </a:lnTo>
                <a:lnTo>
                  <a:pt x="6713730" y="4245439"/>
                </a:lnTo>
                <a:lnTo>
                  <a:pt x="6669689" y="4235458"/>
                </a:lnTo>
                <a:lnTo>
                  <a:pt x="6626274" y="4226457"/>
                </a:lnTo>
                <a:lnTo>
                  <a:pt x="6583471" y="4218418"/>
                </a:lnTo>
                <a:lnTo>
                  <a:pt x="6541268" y="4211323"/>
                </a:lnTo>
                <a:lnTo>
                  <a:pt x="6499652" y="4205153"/>
                </a:lnTo>
                <a:lnTo>
                  <a:pt x="6479061" y="4202409"/>
                </a:lnTo>
                <a:lnTo>
                  <a:pt x="6458610" y="4199890"/>
                </a:lnTo>
                <a:lnTo>
                  <a:pt x="6438301" y="4197593"/>
                </a:lnTo>
                <a:lnTo>
                  <a:pt x="6418129" y="4195515"/>
                </a:lnTo>
                <a:lnTo>
                  <a:pt x="6398095" y="4193655"/>
                </a:lnTo>
                <a:lnTo>
                  <a:pt x="6378196" y="4192012"/>
                </a:lnTo>
                <a:lnTo>
                  <a:pt x="6358430" y="4190580"/>
                </a:lnTo>
                <a:lnTo>
                  <a:pt x="6338796" y="4189360"/>
                </a:lnTo>
                <a:lnTo>
                  <a:pt x="6319294" y="4188347"/>
                </a:lnTo>
                <a:lnTo>
                  <a:pt x="6299919" y="4187542"/>
                </a:lnTo>
                <a:lnTo>
                  <a:pt x="6280673" y="4186940"/>
                </a:lnTo>
                <a:lnTo>
                  <a:pt x="6261551" y="4186539"/>
                </a:lnTo>
                <a:lnTo>
                  <a:pt x="6242554" y="4186339"/>
                </a:lnTo>
                <a:lnTo>
                  <a:pt x="6223678" y="4186335"/>
                </a:lnTo>
                <a:lnTo>
                  <a:pt x="6204924" y="4186526"/>
                </a:lnTo>
                <a:lnTo>
                  <a:pt x="6186288" y="4186909"/>
                </a:lnTo>
                <a:lnTo>
                  <a:pt x="6167770" y="4187483"/>
                </a:lnTo>
                <a:lnTo>
                  <a:pt x="6149367" y="4188245"/>
                </a:lnTo>
                <a:lnTo>
                  <a:pt x="6131079" y="4189192"/>
                </a:lnTo>
                <a:lnTo>
                  <a:pt x="6112903" y="4190323"/>
                </a:lnTo>
                <a:lnTo>
                  <a:pt x="6094838" y="4191634"/>
                </a:lnTo>
                <a:lnTo>
                  <a:pt x="6076882" y="4193124"/>
                </a:lnTo>
                <a:lnTo>
                  <a:pt x="6059034" y="4194791"/>
                </a:lnTo>
                <a:lnTo>
                  <a:pt x="6041292" y="4196632"/>
                </a:lnTo>
                <a:lnTo>
                  <a:pt x="6023654" y="4198645"/>
                </a:lnTo>
                <a:lnTo>
                  <a:pt x="6006119" y="4200828"/>
                </a:lnTo>
                <a:lnTo>
                  <a:pt x="5988685" y="4203178"/>
                </a:lnTo>
                <a:lnTo>
                  <a:pt x="5971351" y="4205694"/>
                </a:lnTo>
                <a:lnTo>
                  <a:pt x="5954115" y="4208371"/>
                </a:lnTo>
                <a:lnTo>
                  <a:pt x="5936974" y="4211210"/>
                </a:lnTo>
                <a:lnTo>
                  <a:pt x="5902975" y="4217359"/>
                </a:lnTo>
                <a:lnTo>
                  <a:pt x="5869342" y="4224123"/>
                </a:lnTo>
                <a:lnTo>
                  <a:pt x="5819549" y="4235381"/>
                </a:lnTo>
                <a:lnTo>
                  <a:pt x="5786772" y="4243601"/>
                </a:lnTo>
                <a:lnTo>
                  <a:pt x="5754314" y="4252372"/>
                </a:lnTo>
                <a:lnTo>
                  <a:pt x="5722164" y="4261676"/>
                </a:lnTo>
                <a:lnTo>
                  <a:pt x="5690306" y="4271493"/>
                </a:lnTo>
                <a:lnTo>
                  <a:pt x="5658730" y="4281806"/>
                </a:lnTo>
                <a:lnTo>
                  <a:pt x="5627421" y="4292598"/>
                </a:lnTo>
                <a:lnTo>
                  <a:pt x="5596367" y="4303848"/>
                </a:lnTo>
                <a:lnTo>
                  <a:pt x="5565554" y="4315539"/>
                </a:lnTo>
                <a:lnTo>
                  <a:pt x="5534969" y="4327653"/>
                </a:lnTo>
                <a:lnTo>
                  <a:pt x="5504601" y="4340171"/>
                </a:lnTo>
                <a:lnTo>
                  <a:pt x="5474434" y="4353075"/>
                </a:lnTo>
                <a:lnTo>
                  <a:pt x="5444457" y="4366348"/>
                </a:lnTo>
                <a:lnTo>
                  <a:pt x="5414657" y="4379970"/>
                </a:lnTo>
                <a:lnTo>
                  <a:pt x="5370258" y="4401018"/>
                </a:lnTo>
                <a:lnTo>
                  <a:pt x="5326183" y="4422750"/>
                </a:lnTo>
                <a:lnTo>
                  <a:pt x="5282387" y="4445105"/>
                </a:lnTo>
                <a:lnTo>
                  <a:pt x="5238828" y="4468020"/>
                </a:lnTo>
                <a:lnTo>
                  <a:pt x="5181037" y="4499338"/>
                </a:lnTo>
                <a:lnTo>
                  <a:pt x="5094764" y="4547659"/>
                </a:lnTo>
                <a:lnTo>
                  <a:pt x="4879097" y="4672511"/>
                </a:lnTo>
                <a:lnTo>
                  <a:pt x="4718474" y="4764264"/>
                </a:lnTo>
                <a:lnTo>
                  <a:pt x="4644099" y="4805079"/>
                </a:lnTo>
                <a:lnTo>
                  <a:pt x="4583790" y="4837057"/>
                </a:lnTo>
                <a:lnTo>
                  <a:pt x="4538019" y="4860551"/>
                </a:lnTo>
                <a:lnTo>
                  <a:pt x="4491735" y="4883557"/>
                </a:lnTo>
                <a:lnTo>
                  <a:pt x="4444895" y="4906012"/>
                </a:lnTo>
                <a:lnTo>
                  <a:pt x="4397455" y="4927857"/>
                </a:lnTo>
                <a:lnTo>
                  <a:pt x="4365473" y="4942049"/>
                </a:lnTo>
                <a:lnTo>
                  <a:pt x="4333192" y="4955925"/>
                </a:lnTo>
                <a:lnTo>
                  <a:pt x="4300599" y="4969464"/>
                </a:lnTo>
                <a:lnTo>
                  <a:pt x="4267681" y="4982650"/>
                </a:lnTo>
                <a:lnTo>
                  <a:pt x="4234424" y="4995463"/>
                </a:lnTo>
                <a:lnTo>
                  <a:pt x="4200816" y="5007886"/>
                </a:lnTo>
                <a:lnTo>
                  <a:pt x="4166843" y="5019900"/>
                </a:lnTo>
                <a:lnTo>
                  <a:pt x="4132493" y="5031487"/>
                </a:lnTo>
                <a:lnTo>
                  <a:pt x="4097753" y="5042628"/>
                </a:lnTo>
                <a:lnTo>
                  <a:pt x="4062609" y="5053306"/>
                </a:lnTo>
                <a:lnTo>
                  <a:pt x="4027048" y="5063502"/>
                </a:lnTo>
                <a:lnTo>
                  <a:pt x="3991058" y="5073197"/>
                </a:lnTo>
                <a:lnTo>
                  <a:pt x="3954625" y="5082374"/>
                </a:lnTo>
                <a:lnTo>
                  <a:pt x="3917737" y="5091015"/>
                </a:lnTo>
                <a:lnTo>
                  <a:pt x="3880380" y="5099100"/>
                </a:lnTo>
                <a:lnTo>
                  <a:pt x="3842542" y="5106612"/>
                </a:lnTo>
                <a:lnTo>
                  <a:pt x="3804208" y="5113533"/>
                </a:lnTo>
                <a:lnTo>
                  <a:pt x="3765367" y="5119842"/>
                </a:lnTo>
                <a:lnTo>
                  <a:pt x="3726006" y="5125525"/>
                </a:lnTo>
                <a:lnTo>
                  <a:pt x="3686110" y="5130561"/>
                </a:lnTo>
                <a:lnTo>
                  <a:pt x="3645668" y="5134932"/>
                </a:lnTo>
                <a:lnTo>
                  <a:pt x="3604665" y="5138621"/>
                </a:lnTo>
                <a:lnTo>
                  <a:pt x="3563090" y="5141607"/>
                </a:lnTo>
                <a:lnTo>
                  <a:pt x="3527902"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dirty="0"/>
              <a:t>   </a:t>
            </a:r>
          </a:p>
        </p:txBody>
      </p:sp>
      <p:sp>
        <p:nvSpPr>
          <p:cNvPr id="5" name="Text Placeholder 4">
            <a:extLst>
              <a:ext uri="{FF2B5EF4-FFF2-40B4-BE49-F238E27FC236}">
                <a16:creationId xmlns:a16="http://schemas.microsoft.com/office/drawing/2014/main" id="{CD9199F2-FD0B-48CB-BF88-E2A9677AD29D}"/>
              </a:ext>
            </a:extLst>
          </p:cNvPr>
          <p:cNvSpPr>
            <a:spLocks noGrp="1"/>
          </p:cNvSpPr>
          <p:nvPr>
            <p:ph type="body" sz="quarter" idx="10"/>
          </p:nvPr>
        </p:nvSpPr>
        <p:spPr>
          <a:xfrm>
            <a:off x="259200" y="3968256"/>
            <a:ext cx="3034863" cy="872034"/>
          </a:xfrm>
        </p:spPr>
        <p:txBody>
          <a:bodyPr anchor="b"/>
          <a:lstStyle>
            <a:lvl1pPr>
              <a:defRPr sz="800" b="1">
                <a:solidFill>
                  <a:schemeClr val="tx1"/>
                </a:solidFill>
              </a:defRPr>
            </a:lvl1pPr>
            <a:lvl2pPr>
              <a:defRPr sz="800" b="0">
                <a:solidFill>
                  <a:schemeClr val="tx1"/>
                </a:solidFill>
              </a:defRPr>
            </a:lvl2pPr>
            <a:lvl3pPr marL="0" indent="0">
              <a:buFontTx/>
              <a:buNone/>
              <a:defRPr sz="800" b="0">
                <a:solidFill>
                  <a:schemeClr val="tx1"/>
                </a:solidFill>
              </a:defRPr>
            </a:lvl3pPr>
            <a:lvl4pPr marL="0" indent="0">
              <a:buFontTx/>
              <a:buNone/>
              <a:defRPr sz="800" b="0">
                <a:solidFill>
                  <a:schemeClr val="tx1"/>
                </a:solidFill>
              </a:defRPr>
            </a:lvl4pPr>
            <a:lvl5pPr marL="0" indent="0">
              <a:buFontTx/>
              <a:buNone/>
              <a:defRPr sz="8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5">
            <a:extLst>
              <a:ext uri="{FF2B5EF4-FFF2-40B4-BE49-F238E27FC236}">
                <a16:creationId xmlns:a16="http://schemas.microsoft.com/office/drawing/2014/main" id="{F6B25D07-8C45-46EB-BA41-15D8D8916864}"/>
              </a:ext>
            </a:extLst>
          </p:cNvPr>
          <p:cNvPicPr>
            <a:picLocks noChangeAspect="1"/>
          </p:cNvPicPr>
          <p:nvPr userDrawn="1"/>
        </p:nvPicPr>
        <p:blipFill>
          <a:blip r:embed="rId2"/>
          <a:stretch>
            <a:fillRect/>
          </a:stretch>
        </p:blipFill>
        <p:spPr>
          <a:xfrm>
            <a:off x="5254839" y="4677058"/>
            <a:ext cx="1346555" cy="201156"/>
          </a:xfrm>
          <a:prstGeom prst="rect">
            <a:avLst/>
          </a:prstGeom>
        </p:spPr>
      </p:pic>
    </p:spTree>
    <p:extLst>
      <p:ext uri="{BB962C8B-B14F-4D97-AF65-F5344CB8AC3E}">
        <p14:creationId xmlns:p14="http://schemas.microsoft.com/office/powerpoint/2010/main" val="2727502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085" y="1928812"/>
            <a:ext cx="2942942" cy="415499"/>
          </a:xfrm>
        </p:spPr>
        <p:txBody>
          <a:bodyPr/>
          <a:lstStyle>
            <a:lvl1pPr>
              <a:spcAft>
                <a:spcPts val="0"/>
              </a:spcAft>
              <a:defRPr sz="1350">
                <a:solidFill>
                  <a:schemeClr val="bg1"/>
                </a:solidFill>
              </a:defRPr>
            </a:lvl1pPr>
            <a:lvl2pPr>
              <a:defRPr sz="135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3867399" y="0"/>
            <a:ext cx="2990602" cy="249555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2252740" y="2647696"/>
            <a:ext cx="4605260" cy="2495804"/>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4829021" y="1839210"/>
            <a:ext cx="1460700" cy="1460700"/>
          </a:xfrm>
          <a:prstGeom prst="flowChartDecision">
            <a:avLst/>
          </a:prstGeom>
          <a:solidFill>
            <a:schemeClr val="bg1"/>
          </a:solidFill>
        </p:spPr>
        <p:txBody>
          <a:bodyPr>
            <a:noAutofit/>
          </a:bodyPr>
          <a:lstStyle>
            <a:lvl1pPr>
              <a:defRPr sz="1050"/>
            </a:lvl1pPr>
          </a:lstStyle>
          <a:p>
            <a:r>
              <a:rPr lang="en-US" dirty="0"/>
              <a:t> </a:t>
            </a:r>
            <a:endParaRPr lang="en-GB" dirty="0"/>
          </a:p>
        </p:txBody>
      </p:sp>
      <p:sp>
        <p:nvSpPr>
          <p:cNvPr id="4" name="Title 3">
            <a:extLst>
              <a:ext uri="{FF2B5EF4-FFF2-40B4-BE49-F238E27FC236}">
                <a16:creationId xmlns:a16="http://schemas.microsoft.com/office/drawing/2014/main" id="{F2A5F86E-6E6F-45E1-A5F2-EB10374201F5}"/>
              </a:ext>
            </a:extLst>
          </p:cNvPr>
          <p:cNvSpPr>
            <a:spLocks noGrp="1"/>
          </p:cNvSpPr>
          <p:nvPr>
            <p:ph type="title"/>
          </p:nvPr>
        </p:nvSpPr>
        <p:spPr>
          <a:xfrm>
            <a:off x="330086" y="1062985"/>
            <a:ext cx="2964375" cy="276999"/>
          </a:xfrm>
        </p:spPr>
        <p:txBody>
          <a:bodyPr/>
          <a:lstStyle>
            <a:lvl1pPr>
              <a:lnSpc>
                <a:spcPct val="80000"/>
              </a:lnSpc>
              <a:defRPr sz="2400">
                <a:solidFill>
                  <a:schemeClr val="bg1"/>
                </a:solidFill>
              </a:defRPr>
            </a:lvl1pPr>
          </a:lstStyle>
          <a:p>
            <a:r>
              <a:rPr lang="en-US"/>
              <a:t>Click to edit Master title style</a:t>
            </a:r>
            <a:endParaRPr lang="en-GB" dirty="0"/>
          </a:p>
        </p:txBody>
      </p:sp>
      <p:grpSp>
        <p:nvGrpSpPr>
          <p:cNvPr id="35" name="Group 34">
            <a:extLst/>
          </p:cNvPr>
          <p:cNvGrpSpPr/>
          <p:nvPr userDrawn="1"/>
        </p:nvGrpSpPr>
        <p:grpSpPr>
          <a:xfrm>
            <a:off x="319928" y="4600219"/>
            <a:ext cx="1428750" cy="301139"/>
            <a:chOff x="2910342" y="325575"/>
            <a:chExt cx="5928968" cy="1249653"/>
          </a:xfrm>
        </p:grpSpPr>
        <p:sp>
          <p:nvSpPr>
            <p:cNvPr id="36" name="Freeform: Shape 35">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614" dirty="0"/>
            </a:p>
          </p:txBody>
        </p:sp>
        <p:sp>
          <p:nvSpPr>
            <p:cNvPr id="38" name="Freeform: Shape 37">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614" dirty="0"/>
            </a:p>
          </p:txBody>
        </p:sp>
        <p:sp>
          <p:nvSpPr>
            <p:cNvPr id="39" name="Freeform: Shape 38">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42" name="Freeform: Shape 4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43" name="Freeform: Shape 4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44" name="Freeform: Shape 4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47" name="Freeform: Shape 46">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614" dirty="0"/>
            </a:p>
          </p:txBody>
        </p:sp>
        <p:sp>
          <p:nvSpPr>
            <p:cNvPr id="48" name="Freeform: Shape 47">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614" dirty="0"/>
            </a:p>
          </p:txBody>
        </p:sp>
        <p:sp>
          <p:nvSpPr>
            <p:cNvPr id="49" name="Freeform: Shape 4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614" dirty="0"/>
            </a:p>
          </p:txBody>
        </p:sp>
        <p:sp>
          <p:nvSpPr>
            <p:cNvPr id="50" name="Freeform: Shape 4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614" dirty="0"/>
            </a:p>
          </p:txBody>
        </p:sp>
        <p:sp>
          <p:nvSpPr>
            <p:cNvPr id="51" name="Freeform: Shape 5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52" name="Freeform: Shape 5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53" name="Freeform: Shape 5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54" name="Freeform: Shape 5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55" name="Freeform: Shape 5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56" name="Freeform: Shape 5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614" dirty="0"/>
            </a:p>
          </p:txBody>
        </p:sp>
        <p:sp>
          <p:nvSpPr>
            <p:cNvPr id="57" name="Freeform: Shape 5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58" name="Freeform: Shape 5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614" dirty="0"/>
            </a:p>
          </p:txBody>
        </p:sp>
      </p:grpSp>
      <p:sp>
        <p:nvSpPr>
          <p:cNvPr id="28" name="Round Diagonal Corner Rectangle 4">
            <a:extLst>
              <a:ext uri="{FF2B5EF4-FFF2-40B4-BE49-F238E27FC236}">
                <a16:creationId xmlns:a16="http://schemas.microsoft.com/office/drawing/2014/main" id="{1586E4B4-C3F2-47FA-A1C5-5090AA07DFEA}"/>
              </a:ext>
            </a:extLst>
          </p:cNvPr>
          <p:cNvSpPr/>
          <p:nvPr userDrawn="1"/>
        </p:nvSpPr>
        <p:spPr>
          <a:xfrm>
            <a:off x="6904819" y="0"/>
            <a:ext cx="1522976" cy="1587319"/>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849352444"/>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085" y="1928812"/>
            <a:ext cx="2942942" cy="415499"/>
          </a:xfrm>
        </p:spPr>
        <p:txBody>
          <a:bodyPr/>
          <a:lstStyle>
            <a:lvl1pPr>
              <a:spcAft>
                <a:spcPts val="0"/>
              </a:spcAft>
              <a:defRPr sz="1350">
                <a:solidFill>
                  <a:schemeClr val="bg1"/>
                </a:solidFill>
              </a:defRPr>
            </a:lvl1pPr>
            <a:lvl2pPr>
              <a:defRPr sz="135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3867399" y="0"/>
            <a:ext cx="2990602" cy="249555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2252740" y="2647696"/>
            <a:ext cx="4605260" cy="2495804"/>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4829021" y="1839210"/>
            <a:ext cx="1460700" cy="1460700"/>
          </a:xfrm>
          <a:prstGeom prst="flowChartDecision">
            <a:avLst/>
          </a:prstGeom>
          <a:solidFill>
            <a:schemeClr val="bg1"/>
          </a:solidFill>
        </p:spPr>
        <p:txBody>
          <a:bodyPr>
            <a:noAutofit/>
          </a:bodyPr>
          <a:lstStyle>
            <a:lvl1pPr>
              <a:defRPr sz="1050"/>
            </a:lvl1pPr>
          </a:lstStyle>
          <a:p>
            <a:r>
              <a:rPr lang="en-US" dirty="0"/>
              <a:t> </a:t>
            </a:r>
            <a:endParaRPr lang="en-GB" dirty="0"/>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330086" y="1062985"/>
            <a:ext cx="2964375" cy="276999"/>
          </a:xfrm>
        </p:spPr>
        <p:txBody>
          <a:bodyPr/>
          <a:lstStyle>
            <a:lvl1pPr>
              <a:lnSpc>
                <a:spcPct val="80000"/>
              </a:lnSpc>
              <a:defRPr sz="2400">
                <a:solidFill>
                  <a:schemeClr val="bg1"/>
                </a:solidFill>
              </a:defRPr>
            </a:lvl1pPr>
          </a:lstStyle>
          <a:p>
            <a:r>
              <a:rPr lang="en-US"/>
              <a:t>Click to edit Master title style</a:t>
            </a:r>
            <a:endParaRPr lang="en-GB" dirty="0"/>
          </a:p>
        </p:txBody>
      </p:sp>
      <p:grpSp>
        <p:nvGrpSpPr>
          <p:cNvPr id="38" name="Group 37">
            <a:extLst/>
          </p:cNvPr>
          <p:cNvGrpSpPr/>
          <p:nvPr userDrawn="1"/>
        </p:nvGrpSpPr>
        <p:grpSpPr>
          <a:xfrm>
            <a:off x="319928" y="4600219"/>
            <a:ext cx="1428750" cy="301139"/>
            <a:chOff x="2910342" y="325575"/>
            <a:chExt cx="5928968" cy="1249653"/>
          </a:xfrm>
        </p:grpSpPr>
        <p:sp>
          <p:nvSpPr>
            <p:cNvPr id="39" name="Freeform: Shape 3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614" dirty="0"/>
            </a:p>
          </p:txBody>
        </p:sp>
        <p:sp>
          <p:nvSpPr>
            <p:cNvPr id="42" name="Freeform: Shape 41">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614" dirty="0"/>
            </a:p>
          </p:txBody>
        </p:sp>
        <p:sp>
          <p:nvSpPr>
            <p:cNvPr id="43" name="Freeform: Shape 42">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44" name="Freeform: Shape 43">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45" name="Freeform: Shape 44">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47" name="Freeform: Shape 46">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49" name="Freeform: Shape 48">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614" dirty="0"/>
            </a:p>
          </p:txBody>
        </p:sp>
        <p:sp>
          <p:nvSpPr>
            <p:cNvPr id="50" name="Freeform: Shape 49">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614" dirty="0"/>
            </a:p>
          </p:txBody>
        </p:sp>
        <p:sp>
          <p:nvSpPr>
            <p:cNvPr id="51" name="Freeform: Shape 50">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614" dirty="0"/>
            </a:p>
          </p:txBody>
        </p:sp>
        <p:sp>
          <p:nvSpPr>
            <p:cNvPr id="52" name="Freeform: Shape 51">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614" dirty="0"/>
            </a:p>
          </p:txBody>
        </p:sp>
        <p:sp>
          <p:nvSpPr>
            <p:cNvPr id="53" name="Freeform: Shape 52">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54" name="Freeform: Shape 53">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55" name="Freeform: Shape 54">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56" name="Freeform: Shape 55">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57" name="Freeform: Shape 56">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58" name="Freeform: Shape 57">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614" dirty="0"/>
            </a:p>
          </p:txBody>
        </p:sp>
        <p:sp>
          <p:nvSpPr>
            <p:cNvPr id="59" name="Freeform: Shape 58">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0" name="Freeform: Shape 59">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614" dirty="0"/>
            </a:p>
          </p:txBody>
        </p:sp>
      </p:grpSp>
      <p:pic>
        <p:nvPicPr>
          <p:cNvPr id="30" name="Graphic 29">
            <a:extLst>
              <a:ext uri="{FF2B5EF4-FFF2-40B4-BE49-F238E27FC236}">
                <a16:creationId xmlns:a16="http://schemas.microsoft.com/office/drawing/2014/main" id="{8FC637FA-B805-44DF-B633-71443FECF1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80" y="227621"/>
            <a:ext cx="1476970" cy="437201"/>
          </a:xfrm>
          <a:prstGeom prst="rect">
            <a:avLst/>
          </a:prstGeom>
        </p:spPr>
      </p:pic>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6904819" y="0"/>
            <a:ext cx="1522976" cy="1587319"/>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281246127"/>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085" y="1928812"/>
            <a:ext cx="2942942" cy="415499"/>
          </a:xfrm>
        </p:spPr>
        <p:txBody>
          <a:bodyPr/>
          <a:lstStyle>
            <a:lvl1pPr>
              <a:spcAft>
                <a:spcPts val="0"/>
              </a:spcAft>
              <a:defRPr sz="1350">
                <a:solidFill>
                  <a:schemeClr val="bg1"/>
                </a:solidFill>
              </a:defRPr>
            </a:lvl1pPr>
            <a:lvl2pPr>
              <a:defRPr sz="135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3867399" y="0"/>
            <a:ext cx="2990602" cy="249555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2252740" y="2647696"/>
            <a:ext cx="4605260" cy="2495804"/>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4829021" y="1839210"/>
            <a:ext cx="1460700" cy="1460700"/>
          </a:xfrm>
          <a:prstGeom prst="flowChartDecision">
            <a:avLst/>
          </a:prstGeom>
          <a:solidFill>
            <a:schemeClr val="bg1"/>
          </a:solidFill>
        </p:spPr>
        <p:txBody>
          <a:bodyPr>
            <a:noAutofit/>
          </a:bodyPr>
          <a:lstStyle>
            <a:lvl1pPr>
              <a:defRPr sz="1050"/>
            </a:lvl1pPr>
          </a:lstStyle>
          <a:p>
            <a:r>
              <a:rPr lang="en-US" dirty="0"/>
              <a:t> </a:t>
            </a:r>
            <a:endParaRPr lang="en-GB" dirty="0"/>
          </a:p>
        </p:txBody>
      </p:sp>
      <p:sp>
        <p:nvSpPr>
          <p:cNvPr id="35" name="Title 3">
            <a:extLst>
              <a:ext uri="{FF2B5EF4-FFF2-40B4-BE49-F238E27FC236}">
                <a16:creationId xmlns:a16="http://schemas.microsoft.com/office/drawing/2014/main" id="{549568EC-7896-49C6-B633-53DD6583724E}"/>
              </a:ext>
            </a:extLst>
          </p:cNvPr>
          <p:cNvSpPr>
            <a:spLocks noGrp="1"/>
          </p:cNvSpPr>
          <p:nvPr>
            <p:ph type="title"/>
          </p:nvPr>
        </p:nvSpPr>
        <p:spPr>
          <a:xfrm>
            <a:off x="330086" y="1062985"/>
            <a:ext cx="2964375" cy="276999"/>
          </a:xfrm>
        </p:spPr>
        <p:txBody>
          <a:bodyPr/>
          <a:lstStyle>
            <a:lvl1pPr>
              <a:lnSpc>
                <a:spcPct val="80000"/>
              </a:lnSpc>
              <a:defRPr sz="2400">
                <a:solidFill>
                  <a:schemeClr val="bg1"/>
                </a:solidFill>
              </a:defRPr>
            </a:lvl1pPr>
          </a:lstStyle>
          <a:p>
            <a:r>
              <a:rPr lang="en-US"/>
              <a:t>Click to edit Master title style</a:t>
            </a:r>
            <a:endParaRPr lang="en-GB" dirty="0"/>
          </a:p>
        </p:txBody>
      </p:sp>
      <p:grpSp>
        <p:nvGrpSpPr>
          <p:cNvPr id="36" name="Group 35">
            <a:extLst/>
          </p:cNvPr>
          <p:cNvGrpSpPr/>
          <p:nvPr userDrawn="1"/>
        </p:nvGrpSpPr>
        <p:grpSpPr>
          <a:xfrm>
            <a:off x="319928" y="4600219"/>
            <a:ext cx="1428750" cy="301139"/>
            <a:chOff x="2910342" y="325575"/>
            <a:chExt cx="5928968" cy="1249653"/>
          </a:xfrm>
        </p:grpSpPr>
        <p:sp>
          <p:nvSpPr>
            <p:cNvPr id="38" name="Freeform: Shape 37">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614" dirty="0"/>
            </a:p>
          </p:txBody>
        </p:sp>
        <p:sp>
          <p:nvSpPr>
            <p:cNvPr id="39" name="Freeform: Shape 38">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614" dirty="0"/>
            </a:p>
          </p:txBody>
        </p:sp>
        <p:sp>
          <p:nvSpPr>
            <p:cNvPr id="42" name="Freeform: Shape 4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44" name="Freeform: Shape 43">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45" name="Freeform: Shape 44">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48" name="Freeform: Shape 47">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49" name="Freeform: Shape 48">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614" dirty="0"/>
            </a:p>
          </p:txBody>
        </p:sp>
        <p:sp>
          <p:nvSpPr>
            <p:cNvPr id="50" name="Freeform: Shape 49">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614" dirty="0"/>
            </a:p>
          </p:txBody>
        </p:sp>
        <p:sp>
          <p:nvSpPr>
            <p:cNvPr id="51" name="Freeform: Shape 50">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614" dirty="0"/>
            </a:p>
          </p:txBody>
        </p:sp>
        <p:sp>
          <p:nvSpPr>
            <p:cNvPr id="52" name="Freeform: Shape 51">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614" dirty="0"/>
            </a:p>
          </p:txBody>
        </p:sp>
        <p:sp>
          <p:nvSpPr>
            <p:cNvPr id="53" name="Freeform: Shape 52">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54" name="Freeform: Shape 53">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55" name="Freeform: Shape 54">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56" name="Freeform: Shape 55">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57" name="Freeform: Shape 56">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58" name="Freeform: Shape 57">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614" dirty="0"/>
            </a:p>
          </p:txBody>
        </p:sp>
        <p:sp>
          <p:nvSpPr>
            <p:cNvPr id="59" name="Freeform: Shape 58">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0" name="Freeform: Shape 59">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614" dirty="0"/>
            </a:p>
          </p:txBody>
        </p:sp>
      </p:grpSp>
      <p:pic>
        <p:nvPicPr>
          <p:cNvPr id="62" name="Graphic 61">
            <a:extLst>
              <a:ext uri="{FF2B5EF4-FFF2-40B4-BE49-F238E27FC236}">
                <a16:creationId xmlns:a16="http://schemas.microsoft.com/office/drawing/2014/main" id="{C72F7E97-1443-4A2B-A03E-9D78C5DD4B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80" y="227621"/>
            <a:ext cx="1476970" cy="437201"/>
          </a:xfrm>
          <a:prstGeom prst="rect">
            <a:avLst/>
          </a:prstGeom>
        </p:spPr>
      </p:pic>
      <p:sp>
        <p:nvSpPr>
          <p:cNvPr id="29" name="Round Diagonal Corner Rectangle 4">
            <a:extLst>
              <a:ext uri="{FF2B5EF4-FFF2-40B4-BE49-F238E27FC236}">
                <a16:creationId xmlns:a16="http://schemas.microsoft.com/office/drawing/2014/main" id="{87F5CE5A-52B7-48EE-90F8-13ED9583F3B7}"/>
              </a:ext>
            </a:extLst>
          </p:cNvPr>
          <p:cNvSpPr/>
          <p:nvPr userDrawn="1"/>
        </p:nvSpPr>
        <p:spPr>
          <a:xfrm>
            <a:off x="6904819" y="0"/>
            <a:ext cx="1522976" cy="1587319"/>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120708497"/>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085" y="1928812"/>
            <a:ext cx="2942942" cy="415499"/>
          </a:xfrm>
        </p:spPr>
        <p:txBody>
          <a:bodyPr/>
          <a:lstStyle>
            <a:lvl1pPr>
              <a:spcAft>
                <a:spcPts val="0"/>
              </a:spcAft>
              <a:defRPr sz="1350">
                <a:solidFill>
                  <a:schemeClr val="bg1"/>
                </a:solidFill>
              </a:defRPr>
            </a:lvl1pPr>
            <a:lvl2pPr>
              <a:defRPr sz="135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3867399" y="0"/>
            <a:ext cx="2990602" cy="249555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2252740" y="2647696"/>
            <a:ext cx="4605260" cy="2495804"/>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4829021" y="1839210"/>
            <a:ext cx="1460700" cy="1460700"/>
          </a:xfrm>
          <a:prstGeom prst="flowChartDecision">
            <a:avLst/>
          </a:prstGeom>
          <a:solidFill>
            <a:schemeClr val="bg1"/>
          </a:solidFill>
        </p:spPr>
        <p:txBody>
          <a:bodyPr>
            <a:noAutofit/>
          </a:bodyPr>
          <a:lstStyle>
            <a:lvl1pPr>
              <a:defRPr sz="1050"/>
            </a:lvl1pPr>
          </a:lstStyle>
          <a:p>
            <a:r>
              <a:rPr lang="en-US" dirty="0"/>
              <a:t> </a:t>
            </a:r>
            <a:endParaRPr lang="en-GB" dirty="0"/>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330086" y="1062985"/>
            <a:ext cx="2964375" cy="276999"/>
          </a:xfrm>
        </p:spPr>
        <p:txBody>
          <a:bodyPr/>
          <a:lstStyle>
            <a:lvl1pPr>
              <a:lnSpc>
                <a:spcPct val="80000"/>
              </a:lnSpc>
              <a:defRPr sz="2400">
                <a:solidFill>
                  <a:schemeClr val="bg1"/>
                </a:solidFill>
              </a:defRPr>
            </a:lvl1pPr>
          </a:lstStyle>
          <a:p>
            <a:r>
              <a:rPr lang="en-US"/>
              <a:t>Click to edit Master title style</a:t>
            </a:r>
            <a:endParaRPr lang="en-GB" dirty="0"/>
          </a:p>
        </p:txBody>
      </p:sp>
      <p:grpSp>
        <p:nvGrpSpPr>
          <p:cNvPr id="38" name="Group 37">
            <a:extLst/>
          </p:cNvPr>
          <p:cNvGrpSpPr/>
          <p:nvPr userDrawn="1"/>
        </p:nvGrpSpPr>
        <p:grpSpPr>
          <a:xfrm>
            <a:off x="319928" y="4600219"/>
            <a:ext cx="1428750" cy="301139"/>
            <a:chOff x="2910342" y="325575"/>
            <a:chExt cx="5928968" cy="1249653"/>
          </a:xfrm>
        </p:grpSpPr>
        <p:sp>
          <p:nvSpPr>
            <p:cNvPr id="39" name="Freeform: Shape 3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614" dirty="0"/>
            </a:p>
          </p:txBody>
        </p:sp>
        <p:sp>
          <p:nvSpPr>
            <p:cNvPr id="42" name="Freeform: Shape 41">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614" dirty="0"/>
            </a:p>
          </p:txBody>
        </p:sp>
        <p:sp>
          <p:nvSpPr>
            <p:cNvPr id="43" name="Freeform: Shape 42">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44" name="Freeform: Shape 43">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45" name="Freeform: Shape 44">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47" name="Freeform: Shape 46">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49" name="Freeform: Shape 48">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614" dirty="0"/>
            </a:p>
          </p:txBody>
        </p:sp>
        <p:sp>
          <p:nvSpPr>
            <p:cNvPr id="50" name="Freeform: Shape 49">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614" dirty="0"/>
            </a:p>
          </p:txBody>
        </p:sp>
        <p:sp>
          <p:nvSpPr>
            <p:cNvPr id="51" name="Freeform: Shape 50">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614" dirty="0"/>
            </a:p>
          </p:txBody>
        </p:sp>
        <p:sp>
          <p:nvSpPr>
            <p:cNvPr id="52" name="Freeform: Shape 51">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614" dirty="0"/>
            </a:p>
          </p:txBody>
        </p:sp>
        <p:sp>
          <p:nvSpPr>
            <p:cNvPr id="53" name="Freeform: Shape 52">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54" name="Freeform: Shape 53">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55" name="Freeform: Shape 54">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56" name="Freeform: Shape 55">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57" name="Freeform: Shape 56">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58" name="Freeform: Shape 57">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614" dirty="0"/>
            </a:p>
          </p:txBody>
        </p:sp>
        <p:sp>
          <p:nvSpPr>
            <p:cNvPr id="59" name="Freeform: Shape 58">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0" name="Freeform: Shape 59">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614" dirty="0"/>
            </a:p>
          </p:txBody>
        </p:sp>
      </p:grpSp>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6904819" y="0"/>
            <a:ext cx="1522976" cy="1587319"/>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2" name="Picture 31"/>
          <p:cNvPicPr>
            <a:picLocks noChangeAspect="1"/>
          </p:cNvPicPr>
          <p:nvPr userDrawn="1"/>
        </p:nvPicPr>
        <p:blipFill>
          <a:blip r:embed="rId2"/>
          <a:stretch>
            <a:fillRect/>
          </a:stretch>
        </p:blipFill>
        <p:spPr>
          <a:xfrm>
            <a:off x="-1784" y="267891"/>
            <a:ext cx="1322813" cy="391500"/>
          </a:xfrm>
          <a:prstGeom prst="rect">
            <a:avLst/>
          </a:prstGeom>
        </p:spPr>
      </p:pic>
    </p:spTree>
    <p:extLst>
      <p:ext uri="{BB962C8B-B14F-4D97-AF65-F5344CB8AC3E}">
        <p14:creationId xmlns:p14="http://schemas.microsoft.com/office/powerpoint/2010/main" val="191053784"/>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085" y="1928812"/>
            <a:ext cx="2942942" cy="415499"/>
          </a:xfrm>
        </p:spPr>
        <p:txBody>
          <a:bodyPr/>
          <a:lstStyle>
            <a:lvl1pPr>
              <a:spcAft>
                <a:spcPts val="0"/>
              </a:spcAft>
              <a:defRPr sz="1350">
                <a:solidFill>
                  <a:schemeClr val="bg1"/>
                </a:solidFill>
              </a:defRPr>
            </a:lvl1pPr>
            <a:lvl2pPr>
              <a:defRPr sz="135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3867399" y="0"/>
            <a:ext cx="2990602" cy="249555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2252740" y="2647696"/>
            <a:ext cx="4605260" cy="2495804"/>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4829021" y="1839210"/>
            <a:ext cx="1460700" cy="1460700"/>
          </a:xfrm>
          <a:prstGeom prst="flowChartDecision">
            <a:avLst/>
          </a:prstGeom>
          <a:solidFill>
            <a:schemeClr val="bg1"/>
          </a:solidFill>
        </p:spPr>
        <p:txBody>
          <a:bodyPr>
            <a:noAutofit/>
          </a:bodyPr>
          <a:lstStyle>
            <a:lvl1pPr>
              <a:defRPr sz="1050"/>
            </a:lvl1pPr>
          </a:lstStyle>
          <a:p>
            <a:r>
              <a:rPr lang="en-US" dirty="0"/>
              <a:t> </a:t>
            </a:r>
            <a:endParaRPr lang="en-GB" dirty="0"/>
          </a:p>
        </p:txBody>
      </p:sp>
      <p:sp>
        <p:nvSpPr>
          <p:cNvPr id="35" name="Title 3">
            <a:extLst>
              <a:ext uri="{FF2B5EF4-FFF2-40B4-BE49-F238E27FC236}">
                <a16:creationId xmlns:a16="http://schemas.microsoft.com/office/drawing/2014/main" id="{CA4E558A-A36F-41DB-9D1C-8A9CE926E9F2}"/>
              </a:ext>
            </a:extLst>
          </p:cNvPr>
          <p:cNvSpPr>
            <a:spLocks noGrp="1"/>
          </p:cNvSpPr>
          <p:nvPr>
            <p:ph type="title"/>
          </p:nvPr>
        </p:nvSpPr>
        <p:spPr>
          <a:xfrm>
            <a:off x="330086" y="1062985"/>
            <a:ext cx="2964375" cy="276999"/>
          </a:xfrm>
        </p:spPr>
        <p:txBody>
          <a:bodyPr/>
          <a:lstStyle>
            <a:lvl1pPr>
              <a:lnSpc>
                <a:spcPct val="80000"/>
              </a:lnSpc>
              <a:defRPr sz="2400">
                <a:solidFill>
                  <a:schemeClr val="bg1"/>
                </a:solidFill>
              </a:defRPr>
            </a:lvl1pPr>
          </a:lstStyle>
          <a:p>
            <a:r>
              <a:rPr lang="en-US"/>
              <a:t>Click to edit Master title style</a:t>
            </a:r>
            <a:endParaRPr lang="en-GB" dirty="0"/>
          </a:p>
        </p:txBody>
      </p:sp>
      <p:grpSp>
        <p:nvGrpSpPr>
          <p:cNvPr id="38" name="Group 37">
            <a:extLst/>
          </p:cNvPr>
          <p:cNvGrpSpPr/>
          <p:nvPr userDrawn="1"/>
        </p:nvGrpSpPr>
        <p:grpSpPr>
          <a:xfrm>
            <a:off x="319928" y="4600219"/>
            <a:ext cx="1428750" cy="301139"/>
            <a:chOff x="2910342" y="325575"/>
            <a:chExt cx="5928968" cy="1249653"/>
          </a:xfrm>
        </p:grpSpPr>
        <p:sp>
          <p:nvSpPr>
            <p:cNvPr id="39" name="Freeform: Shape 3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614" dirty="0"/>
            </a:p>
          </p:txBody>
        </p:sp>
        <p:sp>
          <p:nvSpPr>
            <p:cNvPr id="42" name="Freeform: Shape 41">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614" dirty="0"/>
            </a:p>
          </p:txBody>
        </p:sp>
        <p:sp>
          <p:nvSpPr>
            <p:cNvPr id="43" name="Freeform: Shape 42">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44" name="Freeform: Shape 43">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45" name="Freeform: Shape 44">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47" name="Freeform: Shape 46">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49" name="Freeform: Shape 48">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614" dirty="0"/>
            </a:p>
          </p:txBody>
        </p:sp>
        <p:sp>
          <p:nvSpPr>
            <p:cNvPr id="50" name="Freeform: Shape 49">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614" dirty="0"/>
            </a:p>
          </p:txBody>
        </p:sp>
        <p:sp>
          <p:nvSpPr>
            <p:cNvPr id="51" name="Freeform: Shape 50">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614" dirty="0"/>
            </a:p>
          </p:txBody>
        </p:sp>
        <p:sp>
          <p:nvSpPr>
            <p:cNvPr id="52" name="Freeform: Shape 51">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614" dirty="0"/>
            </a:p>
          </p:txBody>
        </p:sp>
        <p:sp>
          <p:nvSpPr>
            <p:cNvPr id="53" name="Freeform: Shape 52">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54" name="Freeform: Shape 53">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55" name="Freeform: Shape 54">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56" name="Freeform: Shape 55">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57" name="Freeform: Shape 56">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58" name="Freeform: Shape 57">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614" dirty="0"/>
            </a:p>
          </p:txBody>
        </p:sp>
        <p:sp>
          <p:nvSpPr>
            <p:cNvPr id="59" name="Freeform: Shape 58">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0" name="Freeform: Shape 59">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614" dirty="0"/>
            </a:p>
          </p:txBody>
        </p:sp>
      </p:grpSp>
      <p:pic>
        <p:nvPicPr>
          <p:cNvPr id="29" name="Graphic 28">
            <a:extLst>
              <a:ext uri="{FF2B5EF4-FFF2-40B4-BE49-F238E27FC236}">
                <a16:creationId xmlns:a16="http://schemas.microsoft.com/office/drawing/2014/main" id="{059473A8-6883-41A4-A23D-DD1B1D5F50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80" y="227621"/>
            <a:ext cx="980872" cy="437201"/>
          </a:xfrm>
          <a:prstGeom prst="rect">
            <a:avLst/>
          </a:prstGeom>
        </p:spPr>
      </p:pic>
      <p:sp>
        <p:nvSpPr>
          <p:cNvPr id="30" name="Round Diagonal Corner Rectangle 4">
            <a:extLst>
              <a:ext uri="{FF2B5EF4-FFF2-40B4-BE49-F238E27FC236}">
                <a16:creationId xmlns:a16="http://schemas.microsoft.com/office/drawing/2014/main" id="{57E0544E-0101-471C-ACC7-BD597E5BCFAE}"/>
              </a:ext>
            </a:extLst>
          </p:cNvPr>
          <p:cNvSpPr/>
          <p:nvPr userDrawn="1"/>
        </p:nvSpPr>
        <p:spPr>
          <a:xfrm>
            <a:off x="6904819" y="0"/>
            <a:ext cx="1522976" cy="1587319"/>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890367404"/>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8123" y="2283210"/>
            <a:ext cx="2956337" cy="577081"/>
          </a:xfrm>
        </p:spPr>
        <p:txBody>
          <a:bodyPr/>
          <a:lstStyle>
            <a:lvl1pPr>
              <a:spcAft>
                <a:spcPts val="0"/>
              </a:spcAft>
              <a:defRPr lang="en-US" sz="2400" b="1" dirty="0" smtClean="0">
                <a:solidFill>
                  <a:schemeClr val="bg1"/>
                </a:solidFill>
                <a:latin typeface="+mj-lt"/>
                <a:ea typeface="+mj-ea"/>
                <a:cs typeface="+mj-cs"/>
              </a:defRPr>
            </a:lvl1pPr>
            <a:lvl2pPr>
              <a:spcAft>
                <a:spcPts val="0"/>
              </a:spcAft>
              <a:defRPr lang="en-GB" sz="135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09547" y="789395"/>
            <a:ext cx="1949057" cy="1327286"/>
          </a:xfrm>
        </p:spPr>
        <p:txBody>
          <a:bodyPr anchor="b" anchorCtr="0"/>
          <a:lstStyle>
            <a:lvl1pPr>
              <a:defRPr sz="8625">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3039525" y="4776"/>
            <a:ext cx="3818475" cy="5138724"/>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6" name="Group 25">
            <a:extLst/>
          </p:cNvPr>
          <p:cNvGrpSpPr/>
          <p:nvPr userDrawn="1"/>
        </p:nvGrpSpPr>
        <p:grpSpPr>
          <a:xfrm>
            <a:off x="319928" y="4600219"/>
            <a:ext cx="1428750" cy="301139"/>
            <a:chOff x="2910342" y="325575"/>
            <a:chExt cx="5928968" cy="1249653"/>
          </a:xfrm>
        </p:grpSpPr>
        <p:sp>
          <p:nvSpPr>
            <p:cNvPr id="27" name="Freeform: Shape 26">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614" dirty="0"/>
            </a:p>
          </p:txBody>
        </p:sp>
        <p:sp>
          <p:nvSpPr>
            <p:cNvPr id="28" name="Freeform: Shape 27">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614" dirty="0"/>
            </a:p>
          </p:txBody>
        </p:sp>
        <p:sp>
          <p:nvSpPr>
            <p:cNvPr id="29" name="Freeform: Shape 28">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30" name="Freeform: Shape 29">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31" name="Freeform: Shape 30">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33" name="Freeform: Shape 32">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34" name="Freeform: Shape 3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35" name="Freeform: Shape 34">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614" dirty="0"/>
            </a:p>
          </p:txBody>
        </p:sp>
        <p:sp>
          <p:nvSpPr>
            <p:cNvPr id="36" name="Freeform: Shape 35">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614" dirty="0"/>
            </a:p>
          </p:txBody>
        </p:sp>
        <p:sp>
          <p:nvSpPr>
            <p:cNvPr id="37" name="Freeform: Shape 36">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614" dirty="0"/>
            </a:p>
          </p:txBody>
        </p:sp>
        <p:sp>
          <p:nvSpPr>
            <p:cNvPr id="59" name="Freeform: Shape 58">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614" dirty="0"/>
            </a:p>
          </p:txBody>
        </p:sp>
        <p:sp>
          <p:nvSpPr>
            <p:cNvPr id="60" name="Freeform: Shape 59">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2" name="Freeform: Shape 61">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63" name="Freeform: Shape 62">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65" name="Freeform: Shape 64">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614" dirty="0"/>
            </a:p>
          </p:txBody>
        </p:sp>
        <p:sp>
          <p:nvSpPr>
            <p:cNvPr id="66" name="Freeform: Shape 65">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7" name="Freeform: Shape 66">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614" dirty="0"/>
            </a:p>
          </p:txBody>
        </p:sp>
      </p:grpSp>
      <p:sp>
        <p:nvSpPr>
          <p:cNvPr id="39" name="Round Diagonal Corner Rectangle 4">
            <a:extLst>
              <a:ext uri="{FF2B5EF4-FFF2-40B4-BE49-F238E27FC236}">
                <a16:creationId xmlns:a16="http://schemas.microsoft.com/office/drawing/2014/main" id="{F9165663-BF58-46EF-B3DC-0074C1C16B3C}"/>
              </a:ext>
            </a:extLst>
          </p:cNvPr>
          <p:cNvSpPr/>
          <p:nvPr userDrawn="1"/>
        </p:nvSpPr>
        <p:spPr>
          <a:xfrm>
            <a:off x="6904819" y="0"/>
            <a:ext cx="1522976" cy="1587319"/>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19862087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8123" y="2283210"/>
            <a:ext cx="2956337" cy="577081"/>
          </a:xfrm>
        </p:spPr>
        <p:txBody>
          <a:bodyPr/>
          <a:lstStyle>
            <a:lvl1pPr>
              <a:spcAft>
                <a:spcPts val="0"/>
              </a:spcAft>
              <a:defRPr lang="en-US" sz="2400" b="1" dirty="0" smtClean="0">
                <a:solidFill>
                  <a:schemeClr val="bg1"/>
                </a:solidFill>
                <a:latin typeface="+mj-lt"/>
                <a:ea typeface="+mj-ea"/>
                <a:cs typeface="+mj-cs"/>
              </a:defRPr>
            </a:lvl1pPr>
            <a:lvl2pPr>
              <a:spcAft>
                <a:spcPts val="0"/>
              </a:spcAft>
              <a:defRPr lang="en-GB" sz="135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09547" y="789395"/>
            <a:ext cx="1949057" cy="1327286"/>
          </a:xfrm>
        </p:spPr>
        <p:txBody>
          <a:bodyPr anchor="b" anchorCtr="0"/>
          <a:lstStyle>
            <a:lvl1pPr>
              <a:defRPr sz="8625">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3039525" y="4776"/>
            <a:ext cx="3818475" cy="5138724"/>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a:extLst/>
          </p:cNvPr>
          <p:cNvGrpSpPr/>
          <p:nvPr userDrawn="1"/>
        </p:nvGrpSpPr>
        <p:grpSpPr>
          <a:xfrm>
            <a:off x="319928" y="4600219"/>
            <a:ext cx="1428750" cy="301139"/>
            <a:chOff x="2910342" y="325575"/>
            <a:chExt cx="5928968" cy="1249653"/>
          </a:xfrm>
        </p:grpSpPr>
        <p:sp>
          <p:nvSpPr>
            <p:cNvPr id="29" name="Freeform: Shape 2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614" dirty="0"/>
            </a:p>
          </p:txBody>
        </p:sp>
        <p:sp>
          <p:nvSpPr>
            <p:cNvPr id="30" name="Freeform: Shape 29">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614" dirty="0"/>
            </a:p>
          </p:txBody>
        </p:sp>
        <p:sp>
          <p:nvSpPr>
            <p:cNvPr id="31" name="Freeform: Shape 30">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32" name="Freeform: Shape 3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33" name="Freeform: Shape 3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34" name="Freeform: Shape 3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35" name="Freeform: Shape 34">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36" name="Freeform: Shape 35">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614" dirty="0"/>
            </a:p>
          </p:txBody>
        </p:sp>
        <p:sp>
          <p:nvSpPr>
            <p:cNvPr id="37" name="Freeform: Shape 36">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614" dirty="0"/>
            </a:p>
          </p:txBody>
        </p:sp>
        <p:sp>
          <p:nvSpPr>
            <p:cNvPr id="59" name="Freeform: Shape 5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614" dirty="0"/>
            </a:p>
          </p:txBody>
        </p:sp>
        <p:sp>
          <p:nvSpPr>
            <p:cNvPr id="60" name="Freeform: Shape 5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614"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2" name="Freeform: Shape 6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3" name="Freeform: Shape 6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65" name="Freeform: Shape 6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66" name="Freeform: Shape 6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614" dirty="0"/>
            </a:p>
          </p:txBody>
        </p:sp>
        <p:sp>
          <p:nvSpPr>
            <p:cNvPr id="67" name="Freeform: Shape 6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8" name="Freeform: Shape 6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614" dirty="0"/>
            </a:p>
          </p:txBody>
        </p:sp>
      </p:grpSp>
      <p:pic>
        <p:nvPicPr>
          <p:cNvPr id="39" name="Graphic 38">
            <a:extLst>
              <a:ext uri="{FF2B5EF4-FFF2-40B4-BE49-F238E27FC236}">
                <a16:creationId xmlns:a16="http://schemas.microsoft.com/office/drawing/2014/main" id="{CDB012FC-6F5E-4773-A9A9-508871AE11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80" y="227621"/>
            <a:ext cx="1476970" cy="437201"/>
          </a:xfrm>
          <a:prstGeom prst="rect">
            <a:avLst/>
          </a:prstGeom>
        </p:spPr>
      </p:pic>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6904819" y="0"/>
            <a:ext cx="1522976" cy="1587319"/>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39987622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8123" y="2283210"/>
            <a:ext cx="2956337" cy="577081"/>
          </a:xfrm>
        </p:spPr>
        <p:txBody>
          <a:bodyPr/>
          <a:lstStyle>
            <a:lvl1pPr>
              <a:spcAft>
                <a:spcPts val="0"/>
              </a:spcAft>
              <a:defRPr lang="en-US" sz="2400" b="1" dirty="0" smtClean="0">
                <a:solidFill>
                  <a:schemeClr val="bg1"/>
                </a:solidFill>
                <a:latin typeface="+mj-lt"/>
                <a:ea typeface="+mj-ea"/>
                <a:cs typeface="+mj-cs"/>
              </a:defRPr>
            </a:lvl1pPr>
            <a:lvl2pPr>
              <a:spcAft>
                <a:spcPts val="0"/>
              </a:spcAft>
              <a:defRPr lang="en-GB" sz="135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09547" y="789395"/>
            <a:ext cx="1949057" cy="1327286"/>
          </a:xfrm>
        </p:spPr>
        <p:txBody>
          <a:bodyPr anchor="b" anchorCtr="0"/>
          <a:lstStyle>
            <a:lvl1pPr>
              <a:defRPr sz="8625">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3039525" y="4776"/>
            <a:ext cx="3818475" cy="5138724"/>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a:extLst/>
          </p:cNvPr>
          <p:cNvGrpSpPr/>
          <p:nvPr userDrawn="1"/>
        </p:nvGrpSpPr>
        <p:grpSpPr>
          <a:xfrm>
            <a:off x="319928" y="4600219"/>
            <a:ext cx="1428750" cy="301139"/>
            <a:chOff x="2910342" y="325575"/>
            <a:chExt cx="5928968" cy="1249653"/>
          </a:xfrm>
        </p:grpSpPr>
        <p:sp>
          <p:nvSpPr>
            <p:cNvPr id="29" name="Freeform: Shape 2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614" dirty="0"/>
            </a:p>
          </p:txBody>
        </p:sp>
        <p:sp>
          <p:nvSpPr>
            <p:cNvPr id="30" name="Freeform: Shape 29">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614" dirty="0"/>
            </a:p>
          </p:txBody>
        </p:sp>
        <p:sp>
          <p:nvSpPr>
            <p:cNvPr id="31" name="Freeform: Shape 30">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32" name="Freeform: Shape 3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33" name="Freeform: Shape 3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34" name="Freeform: Shape 3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35" name="Freeform: Shape 34">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36" name="Freeform: Shape 35">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614" dirty="0"/>
            </a:p>
          </p:txBody>
        </p:sp>
        <p:sp>
          <p:nvSpPr>
            <p:cNvPr id="37" name="Freeform: Shape 36">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614" dirty="0"/>
            </a:p>
          </p:txBody>
        </p:sp>
        <p:sp>
          <p:nvSpPr>
            <p:cNvPr id="59" name="Freeform: Shape 5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614" dirty="0"/>
            </a:p>
          </p:txBody>
        </p:sp>
        <p:sp>
          <p:nvSpPr>
            <p:cNvPr id="60" name="Freeform: Shape 5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614"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2" name="Freeform: Shape 6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3" name="Freeform: Shape 6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65" name="Freeform: Shape 6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66" name="Freeform: Shape 6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614" dirty="0"/>
            </a:p>
          </p:txBody>
        </p:sp>
        <p:sp>
          <p:nvSpPr>
            <p:cNvPr id="67" name="Freeform: Shape 6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8" name="Freeform: Shape 6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614" dirty="0"/>
            </a:p>
          </p:txBody>
        </p:sp>
      </p:grpSp>
      <p:pic>
        <p:nvPicPr>
          <p:cNvPr id="39" name="Graphic 38">
            <a:extLst>
              <a:ext uri="{FF2B5EF4-FFF2-40B4-BE49-F238E27FC236}">
                <a16:creationId xmlns:a16="http://schemas.microsoft.com/office/drawing/2014/main" id="{87724E65-2B53-4366-B770-73083FC3AD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80" y="227621"/>
            <a:ext cx="1476970" cy="437201"/>
          </a:xfrm>
          <a:prstGeom prst="rect">
            <a:avLst/>
          </a:prstGeom>
        </p:spPr>
      </p:pic>
      <p:sp>
        <p:nvSpPr>
          <p:cNvPr id="40" name="Round Diagonal Corner Rectangle 4">
            <a:extLst>
              <a:ext uri="{FF2B5EF4-FFF2-40B4-BE49-F238E27FC236}">
                <a16:creationId xmlns:a16="http://schemas.microsoft.com/office/drawing/2014/main" id="{8CEA045E-A87B-4469-A789-0B95D1052D03}"/>
              </a:ext>
            </a:extLst>
          </p:cNvPr>
          <p:cNvSpPr/>
          <p:nvPr userDrawn="1"/>
        </p:nvSpPr>
        <p:spPr>
          <a:xfrm>
            <a:off x="6904819" y="0"/>
            <a:ext cx="1522976" cy="1587319"/>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03905325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8123" y="2283210"/>
            <a:ext cx="2956337" cy="577081"/>
          </a:xfrm>
        </p:spPr>
        <p:txBody>
          <a:bodyPr/>
          <a:lstStyle>
            <a:lvl1pPr>
              <a:spcAft>
                <a:spcPts val="0"/>
              </a:spcAft>
              <a:defRPr lang="en-US" sz="2400" b="1" dirty="0" smtClean="0">
                <a:solidFill>
                  <a:schemeClr val="bg1"/>
                </a:solidFill>
                <a:latin typeface="+mj-lt"/>
                <a:ea typeface="+mj-ea"/>
                <a:cs typeface="+mj-cs"/>
              </a:defRPr>
            </a:lvl1pPr>
            <a:lvl2pPr>
              <a:spcAft>
                <a:spcPts val="0"/>
              </a:spcAft>
              <a:defRPr lang="en-GB" sz="135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09547" y="789395"/>
            <a:ext cx="1949057" cy="1327286"/>
          </a:xfrm>
        </p:spPr>
        <p:txBody>
          <a:bodyPr anchor="b" anchorCtr="0"/>
          <a:lstStyle>
            <a:lvl1pPr>
              <a:defRPr sz="8625">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3039525" y="4776"/>
            <a:ext cx="3818475" cy="5138724"/>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a:extLst/>
          </p:cNvPr>
          <p:cNvGrpSpPr/>
          <p:nvPr userDrawn="1"/>
        </p:nvGrpSpPr>
        <p:grpSpPr>
          <a:xfrm>
            <a:off x="319928" y="4600219"/>
            <a:ext cx="1428750" cy="301139"/>
            <a:chOff x="2910342" y="325575"/>
            <a:chExt cx="5928968" cy="1249653"/>
          </a:xfrm>
        </p:grpSpPr>
        <p:sp>
          <p:nvSpPr>
            <p:cNvPr id="29" name="Freeform: Shape 2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614" dirty="0"/>
            </a:p>
          </p:txBody>
        </p:sp>
        <p:sp>
          <p:nvSpPr>
            <p:cNvPr id="30" name="Freeform: Shape 29">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614" dirty="0"/>
            </a:p>
          </p:txBody>
        </p:sp>
        <p:sp>
          <p:nvSpPr>
            <p:cNvPr id="31" name="Freeform: Shape 30">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32" name="Freeform: Shape 3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33" name="Freeform: Shape 3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34" name="Freeform: Shape 3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35" name="Freeform: Shape 34">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36" name="Freeform: Shape 35">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614" dirty="0"/>
            </a:p>
          </p:txBody>
        </p:sp>
        <p:sp>
          <p:nvSpPr>
            <p:cNvPr id="37" name="Freeform: Shape 36">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614" dirty="0"/>
            </a:p>
          </p:txBody>
        </p:sp>
        <p:sp>
          <p:nvSpPr>
            <p:cNvPr id="59" name="Freeform: Shape 5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614" dirty="0"/>
            </a:p>
          </p:txBody>
        </p:sp>
        <p:sp>
          <p:nvSpPr>
            <p:cNvPr id="60" name="Freeform: Shape 5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614"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2" name="Freeform: Shape 6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3" name="Freeform: Shape 6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65" name="Freeform: Shape 6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66" name="Freeform: Shape 6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614" dirty="0"/>
            </a:p>
          </p:txBody>
        </p:sp>
        <p:sp>
          <p:nvSpPr>
            <p:cNvPr id="67" name="Freeform: Shape 6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8" name="Freeform: Shape 6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614" dirty="0"/>
            </a:p>
          </p:txBody>
        </p:sp>
      </p:grpSp>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6904819" y="0"/>
            <a:ext cx="1522976" cy="1587319"/>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7" name="Picture 26"/>
          <p:cNvPicPr>
            <a:picLocks noChangeAspect="1"/>
          </p:cNvPicPr>
          <p:nvPr userDrawn="1"/>
        </p:nvPicPr>
        <p:blipFill>
          <a:blip r:embed="rId2"/>
          <a:stretch>
            <a:fillRect/>
          </a:stretch>
        </p:blipFill>
        <p:spPr>
          <a:xfrm>
            <a:off x="-1784" y="267891"/>
            <a:ext cx="1322813" cy="391500"/>
          </a:xfrm>
          <a:prstGeom prst="rect">
            <a:avLst/>
          </a:prstGeom>
        </p:spPr>
      </p:pic>
    </p:spTree>
    <p:extLst>
      <p:ext uri="{BB962C8B-B14F-4D97-AF65-F5344CB8AC3E}">
        <p14:creationId xmlns:p14="http://schemas.microsoft.com/office/powerpoint/2010/main" val="67490720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8123" y="2283210"/>
            <a:ext cx="2956337" cy="577081"/>
          </a:xfrm>
        </p:spPr>
        <p:txBody>
          <a:bodyPr/>
          <a:lstStyle>
            <a:lvl1pPr>
              <a:spcAft>
                <a:spcPts val="0"/>
              </a:spcAft>
              <a:defRPr lang="en-US" sz="2400" b="1" dirty="0" smtClean="0">
                <a:solidFill>
                  <a:schemeClr val="bg1"/>
                </a:solidFill>
                <a:latin typeface="+mj-lt"/>
                <a:ea typeface="+mj-ea"/>
                <a:cs typeface="+mj-cs"/>
              </a:defRPr>
            </a:lvl1pPr>
            <a:lvl2pPr>
              <a:spcAft>
                <a:spcPts val="0"/>
              </a:spcAft>
              <a:defRPr lang="en-GB" sz="135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09547" y="789395"/>
            <a:ext cx="1949057" cy="1327286"/>
          </a:xfrm>
        </p:spPr>
        <p:txBody>
          <a:bodyPr anchor="b" anchorCtr="0"/>
          <a:lstStyle>
            <a:lvl1pPr>
              <a:defRPr sz="8625">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3039525" y="4776"/>
            <a:ext cx="3818475" cy="5138724"/>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7" name="Group 26">
            <a:extLst/>
          </p:cNvPr>
          <p:cNvGrpSpPr/>
          <p:nvPr userDrawn="1"/>
        </p:nvGrpSpPr>
        <p:grpSpPr>
          <a:xfrm>
            <a:off x="319928" y="4600219"/>
            <a:ext cx="1428750" cy="301139"/>
            <a:chOff x="2910342" y="325575"/>
            <a:chExt cx="5928968" cy="1249653"/>
          </a:xfrm>
        </p:grpSpPr>
        <p:sp>
          <p:nvSpPr>
            <p:cNvPr id="28" name="Freeform: Shape 27">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614" dirty="0"/>
            </a:p>
          </p:txBody>
        </p:sp>
        <p:sp>
          <p:nvSpPr>
            <p:cNvPr id="29" name="Freeform: Shape 28">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614" dirty="0"/>
            </a:p>
          </p:txBody>
        </p:sp>
        <p:sp>
          <p:nvSpPr>
            <p:cNvPr id="30" name="Freeform: Shape 29">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31" name="Freeform: Shape 30">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32" name="Freeform: Shape 31">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33" name="Freeform: Shape 32">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35" name="Freeform: Shape 34">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36" name="Freeform: Shape 35">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614" dirty="0"/>
            </a:p>
          </p:txBody>
        </p:sp>
        <p:sp>
          <p:nvSpPr>
            <p:cNvPr id="37" name="Freeform: Shape 36">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614" dirty="0"/>
            </a:p>
          </p:txBody>
        </p:sp>
        <p:sp>
          <p:nvSpPr>
            <p:cNvPr id="59" name="Freeform: Shape 5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614" dirty="0"/>
            </a:p>
          </p:txBody>
        </p:sp>
        <p:sp>
          <p:nvSpPr>
            <p:cNvPr id="60" name="Freeform: Shape 5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614"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2" name="Freeform: Shape 6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3" name="Freeform: Shape 6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65" name="Freeform: Shape 6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66" name="Freeform: Shape 6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614" dirty="0"/>
            </a:p>
          </p:txBody>
        </p:sp>
        <p:sp>
          <p:nvSpPr>
            <p:cNvPr id="67" name="Freeform: Shape 6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68" name="Freeform: Shape 6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614" dirty="0"/>
            </a:p>
          </p:txBody>
        </p:sp>
      </p:grpSp>
      <p:pic>
        <p:nvPicPr>
          <p:cNvPr id="39" name="Graphic 38">
            <a:extLst>
              <a:ext uri="{FF2B5EF4-FFF2-40B4-BE49-F238E27FC236}">
                <a16:creationId xmlns:a16="http://schemas.microsoft.com/office/drawing/2014/main" id="{A3532B68-E55F-4BD0-A158-E8EF4BE55C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80" y="227621"/>
            <a:ext cx="980872" cy="437201"/>
          </a:xfrm>
          <a:prstGeom prst="rect">
            <a:avLst/>
          </a:prstGeom>
        </p:spPr>
      </p:pic>
      <p:sp>
        <p:nvSpPr>
          <p:cNvPr id="40" name="Round Diagonal Corner Rectangle 4">
            <a:extLst>
              <a:ext uri="{FF2B5EF4-FFF2-40B4-BE49-F238E27FC236}">
                <a16:creationId xmlns:a16="http://schemas.microsoft.com/office/drawing/2014/main" id="{D3A1E4EA-0077-42A5-956F-3A4718FA49A8}"/>
              </a:ext>
            </a:extLst>
          </p:cNvPr>
          <p:cNvSpPr/>
          <p:nvPr userDrawn="1"/>
        </p:nvSpPr>
        <p:spPr>
          <a:xfrm>
            <a:off x="6904819" y="0"/>
            <a:ext cx="1522976" cy="1587319"/>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5970363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93202-ABC8-43FB-AC03-1A7B6709210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796127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091BDE-8D32-45BA-8B05-DD4216B1638A}"/>
              </a:ext>
            </a:extLst>
          </p:cNvPr>
          <p:cNvGrpSpPr/>
          <p:nvPr userDrawn="1"/>
        </p:nvGrpSpPr>
        <p:grpSpPr bwMode="black">
          <a:xfrm>
            <a:off x="1578769" y="2181776"/>
            <a:ext cx="3700463" cy="779949"/>
            <a:chOff x="2910342" y="325575"/>
            <a:chExt cx="5928968" cy="1249653"/>
          </a:xfrm>
        </p:grpSpPr>
        <p:sp>
          <p:nvSpPr>
            <p:cNvPr id="5" name="Freeform: Shape 4">
              <a:extLst>
                <a:ext uri="{FF2B5EF4-FFF2-40B4-BE49-F238E27FC236}">
                  <a16:creationId xmlns:a16="http://schemas.microsoft.com/office/drawing/2014/main" id="{A57378A6-C5A9-4A2C-B31B-EA15D5A0FE13}"/>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614" dirty="0"/>
            </a:p>
          </p:txBody>
        </p:sp>
        <p:sp>
          <p:nvSpPr>
            <p:cNvPr id="6" name="Freeform: Shape 5">
              <a:extLst>
                <a:ext uri="{FF2B5EF4-FFF2-40B4-BE49-F238E27FC236}">
                  <a16:creationId xmlns:a16="http://schemas.microsoft.com/office/drawing/2014/main" id="{AE02F4F1-BC64-4B71-9E4E-AFA3BA5D9284}"/>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614" dirty="0"/>
            </a:p>
          </p:txBody>
        </p:sp>
        <p:sp>
          <p:nvSpPr>
            <p:cNvPr id="7" name="Freeform: Shape 6">
              <a:extLst>
                <a:ext uri="{FF2B5EF4-FFF2-40B4-BE49-F238E27FC236}">
                  <a16:creationId xmlns:a16="http://schemas.microsoft.com/office/drawing/2014/main" id="{F17A2B2C-D6F2-4479-9425-86B568230B87}"/>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8" name="Freeform: Shape 7">
              <a:extLst>
                <a:ext uri="{FF2B5EF4-FFF2-40B4-BE49-F238E27FC236}">
                  <a16:creationId xmlns:a16="http://schemas.microsoft.com/office/drawing/2014/main" id="{2011773E-597C-481D-B648-114EC7522986}"/>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9" name="Freeform: Shape 8">
              <a:extLst>
                <a:ext uri="{FF2B5EF4-FFF2-40B4-BE49-F238E27FC236}">
                  <a16:creationId xmlns:a16="http://schemas.microsoft.com/office/drawing/2014/main" id="{D28185BD-C34B-4E50-90A0-42A4AABFD6F8}"/>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10" name="Freeform: Shape 9">
              <a:extLst>
                <a:ext uri="{FF2B5EF4-FFF2-40B4-BE49-F238E27FC236}">
                  <a16:creationId xmlns:a16="http://schemas.microsoft.com/office/drawing/2014/main" id="{C469029C-5A60-4376-BC7D-F118160FFE0E}"/>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11" name="Freeform: Shape 10">
              <a:extLst>
                <a:ext uri="{FF2B5EF4-FFF2-40B4-BE49-F238E27FC236}">
                  <a16:creationId xmlns:a16="http://schemas.microsoft.com/office/drawing/2014/main" id="{F08901CA-EBBA-48C9-A455-39FED58F1C74}"/>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614" dirty="0"/>
            </a:p>
          </p:txBody>
        </p:sp>
        <p:sp>
          <p:nvSpPr>
            <p:cNvPr id="12" name="Freeform: Shape 11">
              <a:extLst>
                <a:ext uri="{FF2B5EF4-FFF2-40B4-BE49-F238E27FC236}">
                  <a16:creationId xmlns:a16="http://schemas.microsoft.com/office/drawing/2014/main" id="{E3D44C5A-5300-472D-9CB9-D76132F9DEE9}"/>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614" dirty="0"/>
            </a:p>
          </p:txBody>
        </p:sp>
        <p:sp>
          <p:nvSpPr>
            <p:cNvPr id="13" name="Freeform: Shape 12">
              <a:extLst>
                <a:ext uri="{FF2B5EF4-FFF2-40B4-BE49-F238E27FC236}">
                  <a16:creationId xmlns:a16="http://schemas.microsoft.com/office/drawing/2014/main" id="{D3A8FA55-DAA9-461E-9FED-A9A1B659EA7A}"/>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614" dirty="0"/>
            </a:p>
          </p:txBody>
        </p:sp>
        <p:sp>
          <p:nvSpPr>
            <p:cNvPr id="14" name="Freeform: Shape 13">
              <a:extLst>
                <a:ext uri="{FF2B5EF4-FFF2-40B4-BE49-F238E27FC236}">
                  <a16:creationId xmlns:a16="http://schemas.microsoft.com/office/drawing/2014/main" id="{74610353-9575-4653-839D-B8325BE73337}"/>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614" dirty="0"/>
            </a:p>
          </p:txBody>
        </p:sp>
        <p:sp>
          <p:nvSpPr>
            <p:cNvPr id="15" name="Freeform: Shape 14">
              <a:extLst>
                <a:ext uri="{FF2B5EF4-FFF2-40B4-BE49-F238E27FC236}">
                  <a16:creationId xmlns:a16="http://schemas.microsoft.com/office/drawing/2014/main" id="{B21885C5-7DDB-4A16-922D-087FA03AE3A9}"/>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614" dirty="0"/>
            </a:p>
          </p:txBody>
        </p:sp>
        <p:sp>
          <p:nvSpPr>
            <p:cNvPr id="16" name="Freeform: Shape 15">
              <a:extLst>
                <a:ext uri="{FF2B5EF4-FFF2-40B4-BE49-F238E27FC236}">
                  <a16:creationId xmlns:a16="http://schemas.microsoft.com/office/drawing/2014/main" id="{00B5B5E7-4134-45F5-B9B2-F95F687266C2}"/>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17" name="Freeform: Shape 16">
              <a:extLst>
                <a:ext uri="{FF2B5EF4-FFF2-40B4-BE49-F238E27FC236}">
                  <a16:creationId xmlns:a16="http://schemas.microsoft.com/office/drawing/2014/main" id="{C831FF1B-C914-46E6-BBAB-45FCEF2DDEC6}"/>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18" name="Freeform: Shape 17">
              <a:extLst>
                <a:ext uri="{FF2B5EF4-FFF2-40B4-BE49-F238E27FC236}">
                  <a16:creationId xmlns:a16="http://schemas.microsoft.com/office/drawing/2014/main" id="{64338027-A927-4C3D-AF95-4646D340421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614" dirty="0"/>
            </a:p>
          </p:txBody>
        </p:sp>
        <p:sp>
          <p:nvSpPr>
            <p:cNvPr id="19" name="Freeform: Shape 18">
              <a:extLst>
                <a:ext uri="{FF2B5EF4-FFF2-40B4-BE49-F238E27FC236}">
                  <a16:creationId xmlns:a16="http://schemas.microsoft.com/office/drawing/2014/main" id="{704EA4F8-DD37-473D-9F06-72E6DF74F66B}"/>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20" name="Freeform: Shape 19">
              <a:extLst>
                <a:ext uri="{FF2B5EF4-FFF2-40B4-BE49-F238E27FC236}">
                  <a16:creationId xmlns:a16="http://schemas.microsoft.com/office/drawing/2014/main" id="{96486B9F-0ACD-42EC-8AD3-D7C9EE2BF62A}"/>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614" dirty="0"/>
            </a:p>
          </p:txBody>
        </p:sp>
        <p:sp>
          <p:nvSpPr>
            <p:cNvPr id="21" name="Freeform: Shape 20">
              <a:extLst>
                <a:ext uri="{FF2B5EF4-FFF2-40B4-BE49-F238E27FC236}">
                  <a16:creationId xmlns:a16="http://schemas.microsoft.com/office/drawing/2014/main" id="{1A96A062-93F0-4915-9B7C-6CB09526FC4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614" dirty="0"/>
            </a:p>
          </p:txBody>
        </p:sp>
        <p:sp>
          <p:nvSpPr>
            <p:cNvPr id="22" name="Freeform: Shape 21">
              <a:extLst>
                <a:ext uri="{FF2B5EF4-FFF2-40B4-BE49-F238E27FC236}">
                  <a16:creationId xmlns:a16="http://schemas.microsoft.com/office/drawing/2014/main" id="{6F5C7FBC-AB52-40CB-921A-5ACB3377FDD1}"/>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614" dirty="0"/>
            </a:p>
          </p:txBody>
        </p:sp>
        <p:sp>
          <p:nvSpPr>
            <p:cNvPr id="23" name="Freeform: Shape 22">
              <a:extLst>
                <a:ext uri="{FF2B5EF4-FFF2-40B4-BE49-F238E27FC236}">
                  <a16:creationId xmlns:a16="http://schemas.microsoft.com/office/drawing/2014/main" id="{D81DC520-5E27-419C-8EC0-F520CA9211F2}"/>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614" dirty="0"/>
            </a:p>
          </p:txBody>
        </p:sp>
      </p:grpSp>
    </p:spTree>
    <p:extLst>
      <p:ext uri="{BB962C8B-B14F-4D97-AF65-F5344CB8AC3E}">
        <p14:creationId xmlns:p14="http://schemas.microsoft.com/office/powerpoint/2010/main" val="7672679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grpSp>
        <p:nvGrpSpPr>
          <p:cNvPr id="19" name="Guidance note">
            <a:extLst>
              <a:ext uri="{FF2B5EF4-FFF2-40B4-BE49-F238E27FC236}">
                <a16:creationId xmlns:a16="http://schemas.microsoft.com/office/drawing/2014/main" id="{581BC3EF-759D-42FE-8835-F401C9A90EAF}"/>
              </a:ext>
            </a:extLst>
          </p:cNvPr>
          <p:cNvGrpSpPr/>
          <p:nvPr userDrawn="1"/>
        </p:nvGrpSpPr>
        <p:grpSpPr>
          <a:xfrm>
            <a:off x="7039269" y="-2228"/>
            <a:ext cx="1825200" cy="2573978"/>
            <a:chOff x="10925224" y="284"/>
            <a:chExt cx="2942835" cy="3932923"/>
          </a:xfrm>
        </p:grpSpPr>
        <p:sp>
          <p:nvSpPr>
            <p:cNvPr id="20" name="Guidance note">
              <a:extLst>
                <a:ext uri="{FF2B5EF4-FFF2-40B4-BE49-F238E27FC236}">
                  <a16:creationId xmlns:a16="http://schemas.microsoft.com/office/drawing/2014/main" id="{F7E44966-38F4-4D49-88DB-9312A8A788CF}"/>
                </a:ext>
              </a:extLst>
            </p:cNvPr>
            <p:cNvSpPr/>
            <p:nvPr/>
          </p:nvSpPr>
          <p:spPr>
            <a:xfrm>
              <a:off x="10925224" y="284"/>
              <a:ext cx="2942835" cy="3932923"/>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600" b="1" dirty="0">
                  <a:solidFill>
                    <a:schemeClr val="bg1">
                      <a:lumMod val="50000"/>
                    </a:schemeClr>
                  </a:solidFill>
                  <a:latin typeface="+mj-lt"/>
                </a:rPr>
                <a:t>Reapplying the Slide Layout</a:t>
              </a:r>
            </a:p>
            <a:p>
              <a:pPr marL="542" lvl="2">
                <a:spcAft>
                  <a:spcPts val="102"/>
                </a:spcAft>
              </a:pPr>
              <a:r>
                <a:rPr lang="en-GB" sz="600" dirty="0">
                  <a:solidFill>
                    <a:schemeClr val="bg1">
                      <a:lumMod val="50000"/>
                    </a:schemeClr>
                  </a:solidFill>
                </a:rPr>
                <a:t>Putting text into a placeholder not only ensures the text sits in the correct place and is formatted correctly, it also helps to update the page quickly and efficiently. </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Right click on any part of slide</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Click on ‘Layout’</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Select the layout you require</a:t>
              </a:r>
            </a:p>
            <a:p>
              <a:pPr marL="542" lvl="2">
                <a:spcAft>
                  <a:spcPts val="102"/>
                </a:spcAft>
              </a:pPr>
              <a:r>
                <a:rPr lang="en-GB" sz="600" b="1" dirty="0">
                  <a:solidFill>
                    <a:schemeClr val="bg1">
                      <a:lumMod val="50000"/>
                    </a:schemeClr>
                  </a:solidFill>
                  <a:latin typeface="+mj-lt"/>
                </a:rPr>
                <a:t>Text bullet formatting</a:t>
              </a:r>
            </a:p>
            <a:p>
              <a:pPr marL="542" lvl="2">
                <a:spcAft>
                  <a:spcPts val="102"/>
                </a:spcAft>
              </a:pPr>
              <a:r>
                <a:rPr lang="en-GB" sz="60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r>
                <a:rPr lang="en-GB" sz="600" dirty="0">
                  <a:solidFill>
                    <a:schemeClr val="bg1">
                      <a:lumMod val="50000"/>
                    </a:schemeClr>
                  </a:solidFill>
                </a:rPr>
                <a:t>Alternatively you can use the keyboard shortcuts:</a:t>
              </a:r>
              <a:br>
                <a:rPr lang="en-GB" sz="600" dirty="0">
                  <a:solidFill>
                    <a:schemeClr val="bg1">
                      <a:lumMod val="50000"/>
                    </a:schemeClr>
                  </a:solidFill>
                </a:rPr>
              </a:br>
              <a:r>
                <a:rPr lang="en-GB" sz="600" dirty="0" err="1">
                  <a:solidFill>
                    <a:schemeClr val="bg1">
                      <a:lumMod val="50000"/>
                    </a:schemeClr>
                  </a:solidFill>
                </a:rPr>
                <a:t>Shift+Alt+Right</a:t>
              </a:r>
              <a:r>
                <a:rPr lang="en-GB" sz="600" dirty="0">
                  <a:solidFill>
                    <a:schemeClr val="bg1">
                      <a:lumMod val="50000"/>
                    </a:schemeClr>
                  </a:solidFill>
                </a:rPr>
                <a:t> arrow key = increase level</a:t>
              </a:r>
              <a:br>
                <a:rPr lang="en-GB" sz="600" dirty="0">
                  <a:solidFill>
                    <a:schemeClr val="bg1">
                      <a:lumMod val="50000"/>
                    </a:schemeClr>
                  </a:solidFill>
                </a:rPr>
              </a:br>
              <a:r>
                <a:rPr lang="en-GB" sz="600" dirty="0" err="1">
                  <a:solidFill>
                    <a:schemeClr val="bg1">
                      <a:lumMod val="50000"/>
                    </a:schemeClr>
                  </a:solidFill>
                </a:rPr>
                <a:t>Shift+Alt+Left</a:t>
              </a:r>
              <a:r>
                <a:rPr lang="en-GB" sz="600" dirty="0">
                  <a:solidFill>
                    <a:schemeClr val="bg1">
                      <a:lumMod val="50000"/>
                    </a:schemeClr>
                  </a:solidFill>
                </a:rPr>
                <a:t> arrow key = decrease level</a:t>
              </a:r>
            </a:p>
            <a:p>
              <a:pPr marL="542" lvl="2">
                <a:spcAft>
                  <a:spcPts val="102"/>
                </a:spcAft>
              </a:pPr>
              <a:r>
                <a:rPr lang="en-GB" sz="600" b="1" dirty="0">
                  <a:solidFill>
                    <a:schemeClr val="bg1">
                      <a:lumMod val="50000"/>
                    </a:schemeClr>
                  </a:solidFill>
                  <a:latin typeface="+mj-lt"/>
                </a:rPr>
                <a:t>Guides</a:t>
              </a:r>
            </a:p>
            <a:p>
              <a:pPr marL="542" lvl="2">
                <a:spcAft>
                  <a:spcPts val="102"/>
                </a:spcAft>
              </a:pPr>
              <a:r>
                <a:rPr lang="en-GB" sz="600" dirty="0">
                  <a:solidFill>
                    <a:schemeClr val="bg1">
                      <a:lumMod val="50000"/>
                    </a:schemeClr>
                  </a:solidFill>
                </a:rPr>
                <a:t>To ensure all other elements aside from placeholders are positioned correctly, switch your drawing guides on (Alt+F9), this will help align all information such as text boxes, charts etc. </a:t>
              </a:r>
            </a:p>
          </p:txBody>
        </p:sp>
        <p:grpSp>
          <p:nvGrpSpPr>
            <p:cNvPr id="21" name="Group 20">
              <a:extLst>
                <a:ext uri="{FF2B5EF4-FFF2-40B4-BE49-F238E27FC236}">
                  <a16:creationId xmlns:a16="http://schemas.microsoft.com/office/drawing/2014/main" id="{D1E48B31-302D-4EC5-B6E7-F2B68586C2B4}"/>
                </a:ext>
              </a:extLst>
            </p:cNvPr>
            <p:cNvGrpSpPr/>
            <p:nvPr/>
          </p:nvGrpSpPr>
          <p:grpSpPr bwMode="gray">
            <a:xfrm>
              <a:off x="10986273" y="2041878"/>
              <a:ext cx="1692951" cy="550496"/>
              <a:chOff x="4736027" y="-2879385"/>
              <a:chExt cx="1811792" cy="589139"/>
            </a:xfrm>
            <a:solidFill>
              <a:schemeClr val="accent3">
                <a:lumMod val="20000"/>
                <a:lumOff val="80000"/>
              </a:schemeClr>
            </a:solidFill>
          </p:grpSpPr>
          <p:pic>
            <p:nvPicPr>
              <p:cNvPr id="22" name="Picture 3">
                <a:extLst>
                  <a:ext uri="{FF2B5EF4-FFF2-40B4-BE49-F238E27FC236}">
                    <a16:creationId xmlns:a16="http://schemas.microsoft.com/office/drawing/2014/main" id="{28E9C332-F43E-4FEA-8C76-DFEE43400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7" y="-2879385"/>
                <a:ext cx="1811792"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3" name="Rounded Rectangle 20">
                <a:extLst>
                  <a:ext uri="{FF2B5EF4-FFF2-40B4-BE49-F238E27FC236}">
                    <a16:creationId xmlns:a16="http://schemas.microsoft.com/office/drawing/2014/main" id="{902FECA8-5C92-47D3-800C-5E73D3730238}"/>
                  </a:ext>
                </a:extLst>
              </p:cNvPr>
              <p:cNvSpPr/>
              <p:nvPr/>
            </p:nvSpPr>
            <p:spPr bwMode="gray">
              <a:xfrm>
                <a:off x="5301931" y="-2820027"/>
                <a:ext cx="398562"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600" dirty="0">
                  <a:solidFill>
                    <a:schemeClr val="bg1">
                      <a:lumMod val="50000"/>
                    </a:schemeClr>
                  </a:solidFill>
                </a:endParaRPr>
              </a:p>
            </p:txBody>
          </p:sp>
        </p:grpSp>
      </p:grpSp>
      <p:sp>
        <p:nvSpPr>
          <p:cNvPr id="3" name="Title 2">
            <a:extLst>
              <a:ext uri="{FF2B5EF4-FFF2-40B4-BE49-F238E27FC236}">
                <a16:creationId xmlns:a16="http://schemas.microsoft.com/office/drawing/2014/main" id="{EEB3DDF3-45CD-4D1D-B33F-3C8BF4E8A939}"/>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B2B07349-B51C-48D8-9722-85D479D989FD}"/>
              </a:ext>
            </a:extLst>
          </p:cNvPr>
          <p:cNvSpPr>
            <a:spLocks noGrp="1"/>
          </p:cNvSpPr>
          <p:nvPr>
            <p:ph type="body" sz="quarter" idx="16"/>
          </p:nvPr>
        </p:nvSpPr>
        <p:spPr>
          <a:xfrm>
            <a:off x="260350" y="1062501"/>
            <a:ext cx="6337300"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3990842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F340-DC34-40A9-AAD0-1975F2301B87}"/>
              </a:ext>
            </a:extLst>
          </p:cNvPr>
          <p:cNvSpPr>
            <a:spLocks noGrp="1"/>
          </p:cNvSpPr>
          <p:nvPr>
            <p:ph type="title"/>
          </p:nvPr>
        </p:nvSpPr>
        <p:spPr/>
        <p:txBody>
          <a:bodyPr/>
          <a:lstStyle/>
          <a:p>
            <a:r>
              <a:rPr lang="en-US"/>
              <a:t>Click to edit Master title style</a:t>
            </a:r>
            <a:endParaRPr lang="en-GB" dirty="0"/>
          </a:p>
        </p:txBody>
      </p:sp>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260350" y="1062501"/>
            <a:ext cx="3034110"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3563939" y="1062501"/>
            <a:ext cx="3034800"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9" name="Guidance note">
            <a:extLst>
              <a:ext uri="{FF2B5EF4-FFF2-40B4-BE49-F238E27FC236}">
                <a16:creationId xmlns:a16="http://schemas.microsoft.com/office/drawing/2014/main" id="{4060B2BE-6F3A-4982-9BE1-C9A32A9602FE}"/>
              </a:ext>
            </a:extLst>
          </p:cNvPr>
          <p:cNvGrpSpPr/>
          <p:nvPr userDrawn="1"/>
        </p:nvGrpSpPr>
        <p:grpSpPr>
          <a:xfrm>
            <a:off x="7039269" y="-2228"/>
            <a:ext cx="1825200" cy="2573978"/>
            <a:chOff x="10925224" y="284"/>
            <a:chExt cx="2942835" cy="3932923"/>
          </a:xfrm>
        </p:grpSpPr>
        <p:sp>
          <p:nvSpPr>
            <p:cNvPr id="20" name="Guidance note">
              <a:extLst>
                <a:ext uri="{FF2B5EF4-FFF2-40B4-BE49-F238E27FC236}">
                  <a16:creationId xmlns:a16="http://schemas.microsoft.com/office/drawing/2014/main" id="{4231E06E-BC1A-44C2-94CF-A707745BA2D9}"/>
                </a:ext>
              </a:extLst>
            </p:cNvPr>
            <p:cNvSpPr/>
            <p:nvPr/>
          </p:nvSpPr>
          <p:spPr>
            <a:xfrm>
              <a:off x="10925224" y="284"/>
              <a:ext cx="2942835" cy="3932923"/>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600" b="1" dirty="0">
                  <a:solidFill>
                    <a:schemeClr val="bg1">
                      <a:lumMod val="50000"/>
                    </a:schemeClr>
                  </a:solidFill>
                  <a:latin typeface="+mj-lt"/>
                </a:rPr>
                <a:t>Reapplying the Slide Layout</a:t>
              </a:r>
            </a:p>
            <a:p>
              <a:pPr marL="542" lvl="2">
                <a:spcAft>
                  <a:spcPts val="102"/>
                </a:spcAft>
              </a:pPr>
              <a:r>
                <a:rPr lang="en-GB" sz="600" dirty="0">
                  <a:solidFill>
                    <a:schemeClr val="bg1">
                      <a:lumMod val="50000"/>
                    </a:schemeClr>
                  </a:solidFill>
                </a:rPr>
                <a:t>Putting text into a placeholder not only ensures the text sits in the correct place and is formatted correctly, it also helps to update the page quickly and efficiently. </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Right click on any part of slide</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Click on ‘Layout’</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Select the layout you require</a:t>
              </a:r>
            </a:p>
            <a:p>
              <a:pPr marL="542" lvl="2">
                <a:spcAft>
                  <a:spcPts val="102"/>
                </a:spcAft>
              </a:pPr>
              <a:r>
                <a:rPr lang="en-GB" sz="600" b="1" dirty="0">
                  <a:solidFill>
                    <a:schemeClr val="bg1">
                      <a:lumMod val="50000"/>
                    </a:schemeClr>
                  </a:solidFill>
                  <a:latin typeface="+mj-lt"/>
                </a:rPr>
                <a:t>Text bullet formatting</a:t>
              </a:r>
            </a:p>
            <a:p>
              <a:pPr marL="542" lvl="2">
                <a:spcAft>
                  <a:spcPts val="102"/>
                </a:spcAft>
              </a:pPr>
              <a:r>
                <a:rPr lang="en-GB" sz="60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r>
                <a:rPr lang="en-GB" sz="600" dirty="0">
                  <a:solidFill>
                    <a:schemeClr val="bg1">
                      <a:lumMod val="50000"/>
                    </a:schemeClr>
                  </a:solidFill>
                </a:rPr>
                <a:t>Alternatively you can use the keyboard shortcuts:</a:t>
              </a:r>
              <a:br>
                <a:rPr lang="en-GB" sz="600" dirty="0">
                  <a:solidFill>
                    <a:schemeClr val="bg1">
                      <a:lumMod val="50000"/>
                    </a:schemeClr>
                  </a:solidFill>
                </a:rPr>
              </a:br>
              <a:r>
                <a:rPr lang="en-GB" sz="600" dirty="0" err="1">
                  <a:solidFill>
                    <a:schemeClr val="bg1">
                      <a:lumMod val="50000"/>
                    </a:schemeClr>
                  </a:solidFill>
                </a:rPr>
                <a:t>Shift+Alt+Right</a:t>
              </a:r>
              <a:r>
                <a:rPr lang="en-GB" sz="600" dirty="0">
                  <a:solidFill>
                    <a:schemeClr val="bg1">
                      <a:lumMod val="50000"/>
                    </a:schemeClr>
                  </a:solidFill>
                </a:rPr>
                <a:t> arrow key = increase level</a:t>
              </a:r>
              <a:br>
                <a:rPr lang="en-GB" sz="600" dirty="0">
                  <a:solidFill>
                    <a:schemeClr val="bg1">
                      <a:lumMod val="50000"/>
                    </a:schemeClr>
                  </a:solidFill>
                </a:rPr>
              </a:br>
              <a:r>
                <a:rPr lang="en-GB" sz="600" dirty="0" err="1">
                  <a:solidFill>
                    <a:schemeClr val="bg1">
                      <a:lumMod val="50000"/>
                    </a:schemeClr>
                  </a:solidFill>
                </a:rPr>
                <a:t>Shift+Alt+Left</a:t>
              </a:r>
              <a:r>
                <a:rPr lang="en-GB" sz="600" dirty="0">
                  <a:solidFill>
                    <a:schemeClr val="bg1">
                      <a:lumMod val="50000"/>
                    </a:schemeClr>
                  </a:solidFill>
                </a:rPr>
                <a:t> arrow key = decrease level</a:t>
              </a:r>
            </a:p>
            <a:p>
              <a:pPr marL="542" lvl="2">
                <a:spcAft>
                  <a:spcPts val="102"/>
                </a:spcAft>
              </a:pPr>
              <a:r>
                <a:rPr lang="en-GB" sz="600" b="1" dirty="0">
                  <a:solidFill>
                    <a:schemeClr val="bg1">
                      <a:lumMod val="50000"/>
                    </a:schemeClr>
                  </a:solidFill>
                  <a:latin typeface="+mj-lt"/>
                </a:rPr>
                <a:t>Guides</a:t>
              </a:r>
            </a:p>
            <a:p>
              <a:pPr marL="542" lvl="2">
                <a:spcAft>
                  <a:spcPts val="102"/>
                </a:spcAft>
              </a:pPr>
              <a:r>
                <a:rPr lang="en-GB" sz="600" dirty="0">
                  <a:solidFill>
                    <a:schemeClr val="bg1">
                      <a:lumMod val="50000"/>
                    </a:schemeClr>
                  </a:solidFill>
                </a:rPr>
                <a:t>To ensure all other elements aside from placeholders are positioned correctly, switch your drawing guides on (Alt+F9), this will help align all information such as text boxes, charts etc. </a:t>
              </a:r>
            </a:p>
          </p:txBody>
        </p:sp>
        <p:grpSp>
          <p:nvGrpSpPr>
            <p:cNvPr id="21" name="Group 20">
              <a:extLst>
                <a:ext uri="{FF2B5EF4-FFF2-40B4-BE49-F238E27FC236}">
                  <a16:creationId xmlns:a16="http://schemas.microsoft.com/office/drawing/2014/main" id="{D5A36928-80B1-46E7-A17E-7CE18ADF9D97}"/>
                </a:ext>
              </a:extLst>
            </p:cNvPr>
            <p:cNvGrpSpPr/>
            <p:nvPr/>
          </p:nvGrpSpPr>
          <p:grpSpPr bwMode="gray">
            <a:xfrm>
              <a:off x="10986273" y="2041878"/>
              <a:ext cx="1692951" cy="550496"/>
              <a:chOff x="4736027" y="-2879385"/>
              <a:chExt cx="1811792" cy="589139"/>
            </a:xfrm>
            <a:solidFill>
              <a:schemeClr val="accent3">
                <a:lumMod val="20000"/>
                <a:lumOff val="80000"/>
              </a:schemeClr>
            </a:solidFill>
          </p:grpSpPr>
          <p:pic>
            <p:nvPicPr>
              <p:cNvPr id="22" name="Picture 3">
                <a:extLst>
                  <a:ext uri="{FF2B5EF4-FFF2-40B4-BE49-F238E27FC236}">
                    <a16:creationId xmlns:a16="http://schemas.microsoft.com/office/drawing/2014/main" id="{10428015-795B-472D-81D2-53B5DA2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7" y="-2879385"/>
                <a:ext cx="1811792"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3" name="Rounded Rectangle 20">
                <a:extLst>
                  <a:ext uri="{FF2B5EF4-FFF2-40B4-BE49-F238E27FC236}">
                    <a16:creationId xmlns:a16="http://schemas.microsoft.com/office/drawing/2014/main" id="{CDB01C34-6956-45C0-89BD-7C0DD56A2B9A}"/>
                  </a:ext>
                </a:extLst>
              </p:cNvPr>
              <p:cNvSpPr/>
              <p:nvPr/>
            </p:nvSpPr>
            <p:spPr bwMode="gray">
              <a:xfrm>
                <a:off x="5301931" y="-2820027"/>
                <a:ext cx="398562"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600" dirty="0">
                  <a:solidFill>
                    <a:schemeClr val="bg1">
                      <a:lumMod val="50000"/>
                    </a:schemeClr>
                  </a:solidFill>
                </a:endParaRPr>
              </a:p>
            </p:txBody>
          </p:sp>
        </p:grpSp>
      </p:grpSp>
    </p:spTree>
    <p:extLst>
      <p:ext uri="{BB962C8B-B14F-4D97-AF65-F5344CB8AC3E}">
        <p14:creationId xmlns:p14="http://schemas.microsoft.com/office/powerpoint/2010/main" val="2518993435"/>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260350" y="1062501"/>
            <a:ext cx="1927225"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2465795" y="1062501"/>
            <a:ext cx="1926000"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4670015" y="1062500"/>
            <a:ext cx="1926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731A509E-268C-4785-9AEA-B183B203BB0E}"/>
              </a:ext>
            </a:extLst>
          </p:cNvPr>
          <p:cNvGrpSpPr/>
          <p:nvPr userDrawn="1"/>
        </p:nvGrpSpPr>
        <p:grpSpPr>
          <a:xfrm>
            <a:off x="7039269" y="-2228"/>
            <a:ext cx="1825200" cy="2573978"/>
            <a:chOff x="10925224" y="284"/>
            <a:chExt cx="2942835" cy="3932923"/>
          </a:xfrm>
        </p:grpSpPr>
        <p:sp>
          <p:nvSpPr>
            <p:cNvPr id="26" name="Guidance note">
              <a:extLst>
                <a:ext uri="{FF2B5EF4-FFF2-40B4-BE49-F238E27FC236}">
                  <a16:creationId xmlns:a16="http://schemas.microsoft.com/office/drawing/2014/main" id="{B32AD8B9-64CD-4864-9F40-ECCBB83ED63E}"/>
                </a:ext>
              </a:extLst>
            </p:cNvPr>
            <p:cNvSpPr/>
            <p:nvPr/>
          </p:nvSpPr>
          <p:spPr>
            <a:xfrm>
              <a:off x="10925224" y="284"/>
              <a:ext cx="2942835" cy="3932923"/>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600" b="1" dirty="0">
                  <a:solidFill>
                    <a:schemeClr val="bg1">
                      <a:lumMod val="50000"/>
                    </a:schemeClr>
                  </a:solidFill>
                  <a:latin typeface="+mj-lt"/>
                </a:rPr>
                <a:t>Reapplying the Slide Layout</a:t>
              </a:r>
            </a:p>
            <a:p>
              <a:pPr marL="542" lvl="2">
                <a:spcAft>
                  <a:spcPts val="102"/>
                </a:spcAft>
              </a:pPr>
              <a:r>
                <a:rPr lang="en-GB" sz="600" dirty="0">
                  <a:solidFill>
                    <a:schemeClr val="bg1">
                      <a:lumMod val="50000"/>
                    </a:schemeClr>
                  </a:solidFill>
                </a:rPr>
                <a:t>Putting text into a placeholder not only ensures the text sits in the correct place and is formatted correctly, it also helps to update the page quickly and efficiently. </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Right click on any part of slide</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Click on ‘Layout’</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Select the layout you require</a:t>
              </a:r>
            </a:p>
            <a:p>
              <a:pPr marL="542" lvl="2">
                <a:spcAft>
                  <a:spcPts val="102"/>
                </a:spcAft>
              </a:pPr>
              <a:r>
                <a:rPr lang="en-GB" sz="600" b="1" dirty="0">
                  <a:solidFill>
                    <a:schemeClr val="bg1">
                      <a:lumMod val="50000"/>
                    </a:schemeClr>
                  </a:solidFill>
                  <a:latin typeface="+mj-lt"/>
                </a:rPr>
                <a:t>Text bullet formatting</a:t>
              </a:r>
            </a:p>
            <a:p>
              <a:pPr marL="542" lvl="2">
                <a:spcAft>
                  <a:spcPts val="102"/>
                </a:spcAft>
              </a:pPr>
              <a:r>
                <a:rPr lang="en-GB" sz="60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r>
                <a:rPr lang="en-GB" sz="600" dirty="0">
                  <a:solidFill>
                    <a:schemeClr val="bg1">
                      <a:lumMod val="50000"/>
                    </a:schemeClr>
                  </a:solidFill>
                </a:rPr>
                <a:t>Alternatively you can use the keyboard shortcuts:</a:t>
              </a:r>
              <a:br>
                <a:rPr lang="en-GB" sz="600" dirty="0">
                  <a:solidFill>
                    <a:schemeClr val="bg1">
                      <a:lumMod val="50000"/>
                    </a:schemeClr>
                  </a:solidFill>
                </a:rPr>
              </a:br>
              <a:r>
                <a:rPr lang="en-GB" sz="600" dirty="0" err="1">
                  <a:solidFill>
                    <a:schemeClr val="bg1">
                      <a:lumMod val="50000"/>
                    </a:schemeClr>
                  </a:solidFill>
                </a:rPr>
                <a:t>Shift+Alt+Right</a:t>
              </a:r>
              <a:r>
                <a:rPr lang="en-GB" sz="600" dirty="0">
                  <a:solidFill>
                    <a:schemeClr val="bg1">
                      <a:lumMod val="50000"/>
                    </a:schemeClr>
                  </a:solidFill>
                </a:rPr>
                <a:t> arrow key = increase level</a:t>
              </a:r>
              <a:br>
                <a:rPr lang="en-GB" sz="600" dirty="0">
                  <a:solidFill>
                    <a:schemeClr val="bg1">
                      <a:lumMod val="50000"/>
                    </a:schemeClr>
                  </a:solidFill>
                </a:rPr>
              </a:br>
              <a:r>
                <a:rPr lang="en-GB" sz="600" dirty="0" err="1">
                  <a:solidFill>
                    <a:schemeClr val="bg1">
                      <a:lumMod val="50000"/>
                    </a:schemeClr>
                  </a:solidFill>
                </a:rPr>
                <a:t>Shift+Alt+Left</a:t>
              </a:r>
              <a:r>
                <a:rPr lang="en-GB" sz="600" dirty="0">
                  <a:solidFill>
                    <a:schemeClr val="bg1">
                      <a:lumMod val="50000"/>
                    </a:schemeClr>
                  </a:solidFill>
                </a:rPr>
                <a:t> arrow key = decrease level</a:t>
              </a:r>
            </a:p>
            <a:p>
              <a:pPr marL="542" lvl="2">
                <a:spcAft>
                  <a:spcPts val="102"/>
                </a:spcAft>
              </a:pPr>
              <a:r>
                <a:rPr lang="en-GB" sz="600" b="1" dirty="0">
                  <a:solidFill>
                    <a:schemeClr val="bg1">
                      <a:lumMod val="50000"/>
                    </a:schemeClr>
                  </a:solidFill>
                  <a:latin typeface="+mj-lt"/>
                </a:rPr>
                <a:t>Guides</a:t>
              </a:r>
            </a:p>
            <a:p>
              <a:pPr marL="542" lvl="2">
                <a:spcAft>
                  <a:spcPts val="102"/>
                </a:spcAft>
              </a:pPr>
              <a:r>
                <a:rPr lang="en-GB" sz="600" dirty="0">
                  <a:solidFill>
                    <a:schemeClr val="bg1">
                      <a:lumMod val="50000"/>
                    </a:schemeClr>
                  </a:solidFill>
                </a:rPr>
                <a:t>To ensure all other elements aside from placeholders are positioned correctly, switch your drawing guides on (Alt+F9), this will help align all information such as text boxes, charts etc. </a:t>
              </a:r>
            </a:p>
          </p:txBody>
        </p:sp>
        <p:grpSp>
          <p:nvGrpSpPr>
            <p:cNvPr id="27" name="Group 26">
              <a:extLst>
                <a:ext uri="{FF2B5EF4-FFF2-40B4-BE49-F238E27FC236}">
                  <a16:creationId xmlns:a16="http://schemas.microsoft.com/office/drawing/2014/main" id="{9E47BB5B-6FF9-48EF-BF27-3792200B1439}"/>
                </a:ext>
              </a:extLst>
            </p:cNvPr>
            <p:cNvGrpSpPr/>
            <p:nvPr/>
          </p:nvGrpSpPr>
          <p:grpSpPr bwMode="gray">
            <a:xfrm>
              <a:off x="10986273" y="2041878"/>
              <a:ext cx="1692951" cy="550496"/>
              <a:chOff x="4736027" y="-2879385"/>
              <a:chExt cx="1811792" cy="589139"/>
            </a:xfrm>
            <a:solidFill>
              <a:schemeClr val="accent3">
                <a:lumMod val="20000"/>
                <a:lumOff val="80000"/>
              </a:schemeClr>
            </a:solidFill>
          </p:grpSpPr>
          <p:pic>
            <p:nvPicPr>
              <p:cNvPr id="28" name="Picture 3">
                <a:extLst>
                  <a:ext uri="{FF2B5EF4-FFF2-40B4-BE49-F238E27FC236}">
                    <a16:creationId xmlns:a16="http://schemas.microsoft.com/office/drawing/2014/main" id="{9364900F-D24C-4988-99B2-3CF0C3A22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7" y="-2879385"/>
                <a:ext cx="1811792"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6B983C6C-22D4-41BB-B3AD-7A5407567D94}"/>
                  </a:ext>
                </a:extLst>
              </p:cNvPr>
              <p:cNvSpPr/>
              <p:nvPr/>
            </p:nvSpPr>
            <p:spPr bwMode="gray">
              <a:xfrm>
                <a:off x="5301931" y="-2820027"/>
                <a:ext cx="398562"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600" dirty="0">
                  <a:solidFill>
                    <a:schemeClr val="bg1">
                      <a:lumMod val="50000"/>
                    </a:schemeClr>
                  </a:solidFill>
                </a:endParaRPr>
              </a:p>
            </p:txBody>
          </p:sp>
        </p:grpSp>
      </p:grpSp>
      <p:sp>
        <p:nvSpPr>
          <p:cNvPr id="2" name="Title 1">
            <a:extLst>
              <a:ext uri="{FF2B5EF4-FFF2-40B4-BE49-F238E27FC236}">
                <a16:creationId xmlns:a16="http://schemas.microsoft.com/office/drawing/2014/main" id="{CF552F39-5CA8-4DC1-BFFC-A78E2502D4A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8530935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D0C88B5B-AAF5-47BD-AD69-1EE3F9438DF2}"/>
              </a:ext>
            </a:extLst>
          </p:cNvPr>
          <p:cNvSpPr>
            <a:spLocks noGrp="1"/>
          </p:cNvSpPr>
          <p:nvPr>
            <p:ph type="body" sz="quarter" idx="16"/>
          </p:nvPr>
        </p:nvSpPr>
        <p:spPr>
          <a:xfrm>
            <a:off x="259200" y="1062501"/>
            <a:ext cx="3034863" cy="12028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3562626" y="1062039"/>
            <a:ext cx="3034800" cy="3454400"/>
          </a:xfrm>
          <a:solidFill>
            <a:schemeClr val="bg1">
              <a:lumMod val="95000"/>
            </a:schemeClr>
          </a:solidFill>
        </p:spPr>
        <p:txBody>
          <a:bodyPr anchor="ctr">
            <a:noAutofit/>
          </a:bodyPr>
          <a:lstStyle>
            <a:lvl1pPr algn="ctr">
              <a:defRPr/>
            </a:lvl1pPr>
          </a:lstStyle>
          <a:p>
            <a:r>
              <a:rPr lang="en-GB" dirty="0"/>
              <a:t>INSERT PICTURE</a:t>
            </a:r>
          </a:p>
        </p:txBody>
      </p:sp>
      <p:grpSp>
        <p:nvGrpSpPr>
          <p:cNvPr id="22" name="Guidance note">
            <a:extLst>
              <a:ext uri="{FF2B5EF4-FFF2-40B4-BE49-F238E27FC236}">
                <a16:creationId xmlns:a16="http://schemas.microsoft.com/office/drawing/2014/main" id="{2A549EC8-F18A-4EC3-8CBA-EBF3AE31B63E}"/>
              </a:ext>
            </a:extLst>
          </p:cNvPr>
          <p:cNvGrpSpPr/>
          <p:nvPr userDrawn="1"/>
        </p:nvGrpSpPr>
        <p:grpSpPr>
          <a:xfrm>
            <a:off x="7039269" y="-2228"/>
            <a:ext cx="1825200" cy="2573978"/>
            <a:chOff x="10925224" y="284"/>
            <a:chExt cx="2942835" cy="3932923"/>
          </a:xfrm>
        </p:grpSpPr>
        <p:sp>
          <p:nvSpPr>
            <p:cNvPr id="23" name="Guidance note">
              <a:extLst>
                <a:ext uri="{FF2B5EF4-FFF2-40B4-BE49-F238E27FC236}">
                  <a16:creationId xmlns:a16="http://schemas.microsoft.com/office/drawing/2014/main" id="{DE787201-6877-4AB2-AED1-8D22307EF1CF}"/>
                </a:ext>
              </a:extLst>
            </p:cNvPr>
            <p:cNvSpPr/>
            <p:nvPr/>
          </p:nvSpPr>
          <p:spPr>
            <a:xfrm>
              <a:off x="10925224" y="284"/>
              <a:ext cx="2942835" cy="3932923"/>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542" lvl="2">
                <a:spcAft>
                  <a:spcPts val="102"/>
                </a:spcAft>
              </a:pPr>
              <a:r>
                <a:rPr lang="en-GB" sz="600" b="1" dirty="0">
                  <a:solidFill>
                    <a:schemeClr val="bg1">
                      <a:lumMod val="50000"/>
                    </a:schemeClr>
                  </a:solidFill>
                  <a:latin typeface="+mj-lt"/>
                </a:rPr>
                <a:t>Reapplying the Slide Layout</a:t>
              </a:r>
            </a:p>
            <a:p>
              <a:pPr marL="542" lvl="2">
                <a:spcAft>
                  <a:spcPts val="102"/>
                </a:spcAft>
              </a:pPr>
              <a:r>
                <a:rPr lang="en-GB" sz="600" dirty="0">
                  <a:solidFill>
                    <a:schemeClr val="bg1">
                      <a:lumMod val="50000"/>
                    </a:schemeClr>
                  </a:solidFill>
                </a:rPr>
                <a:t>Putting text into a placeholder not only ensures the text sits in the correct place and is formatted correctly, it also helps to update the page quickly and efficiently. </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Right click on any part of slide</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Click on ‘Layout’</a:t>
              </a:r>
            </a:p>
            <a:p>
              <a:pPr marL="62270" lvl="3" indent="-62270">
                <a:spcAft>
                  <a:spcPts val="102"/>
                </a:spcAft>
                <a:buClr>
                  <a:schemeClr val="tx1"/>
                </a:buClr>
                <a:buFont typeface="Wingdings" panose="05000000000000000000" pitchFamily="2" charset="2"/>
                <a:buChar char="§"/>
              </a:pPr>
              <a:r>
                <a:rPr lang="en-GB" sz="600" dirty="0">
                  <a:solidFill>
                    <a:schemeClr val="bg1">
                      <a:lumMod val="50000"/>
                    </a:schemeClr>
                  </a:solidFill>
                </a:rPr>
                <a:t>Select the layout you require</a:t>
              </a:r>
            </a:p>
            <a:p>
              <a:pPr marL="542" lvl="2">
                <a:spcAft>
                  <a:spcPts val="102"/>
                </a:spcAft>
              </a:pPr>
              <a:r>
                <a:rPr lang="en-GB" sz="600" b="1" dirty="0">
                  <a:solidFill>
                    <a:schemeClr val="bg1">
                      <a:lumMod val="50000"/>
                    </a:schemeClr>
                  </a:solidFill>
                  <a:latin typeface="+mj-lt"/>
                </a:rPr>
                <a:t>Text bullet formatting</a:t>
              </a:r>
            </a:p>
            <a:p>
              <a:pPr marL="542" lvl="2">
                <a:spcAft>
                  <a:spcPts val="102"/>
                </a:spcAft>
              </a:pPr>
              <a:r>
                <a:rPr lang="en-GB" sz="600" dirty="0">
                  <a:solidFill>
                    <a:schemeClr val="bg1">
                      <a:lumMod val="50000"/>
                    </a:schemeClr>
                  </a:solidFill>
                </a:rPr>
                <a:t>To use text/bullet formatting levels correctly, use the Increase List Level and Decrease List Level buttons from the Paragraph group on the Home tab.</a:t>
              </a: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endParaRPr lang="en-GB" sz="600" dirty="0">
                <a:solidFill>
                  <a:schemeClr val="bg1">
                    <a:lumMod val="50000"/>
                  </a:schemeClr>
                </a:solidFill>
              </a:endParaRPr>
            </a:p>
            <a:p>
              <a:pPr marL="542" lvl="2">
                <a:spcAft>
                  <a:spcPts val="102"/>
                </a:spcAft>
              </a:pPr>
              <a:r>
                <a:rPr lang="en-GB" sz="600" dirty="0">
                  <a:solidFill>
                    <a:schemeClr val="bg1">
                      <a:lumMod val="50000"/>
                    </a:schemeClr>
                  </a:solidFill>
                </a:rPr>
                <a:t>Alternatively you can use the keyboard shortcuts:</a:t>
              </a:r>
              <a:br>
                <a:rPr lang="en-GB" sz="600" dirty="0">
                  <a:solidFill>
                    <a:schemeClr val="bg1">
                      <a:lumMod val="50000"/>
                    </a:schemeClr>
                  </a:solidFill>
                </a:rPr>
              </a:br>
              <a:r>
                <a:rPr lang="en-GB" sz="600" dirty="0" err="1">
                  <a:solidFill>
                    <a:schemeClr val="bg1">
                      <a:lumMod val="50000"/>
                    </a:schemeClr>
                  </a:solidFill>
                </a:rPr>
                <a:t>Shift+Alt+Right</a:t>
              </a:r>
              <a:r>
                <a:rPr lang="en-GB" sz="600" dirty="0">
                  <a:solidFill>
                    <a:schemeClr val="bg1">
                      <a:lumMod val="50000"/>
                    </a:schemeClr>
                  </a:solidFill>
                </a:rPr>
                <a:t> arrow key = increase level</a:t>
              </a:r>
              <a:br>
                <a:rPr lang="en-GB" sz="600" dirty="0">
                  <a:solidFill>
                    <a:schemeClr val="bg1">
                      <a:lumMod val="50000"/>
                    </a:schemeClr>
                  </a:solidFill>
                </a:rPr>
              </a:br>
              <a:r>
                <a:rPr lang="en-GB" sz="600" dirty="0" err="1">
                  <a:solidFill>
                    <a:schemeClr val="bg1">
                      <a:lumMod val="50000"/>
                    </a:schemeClr>
                  </a:solidFill>
                </a:rPr>
                <a:t>Shift+Alt+Left</a:t>
              </a:r>
              <a:r>
                <a:rPr lang="en-GB" sz="600" dirty="0">
                  <a:solidFill>
                    <a:schemeClr val="bg1">
                      <a:lumMod val="50000"/>
                    </a:schemeClr>
                  </a:solidFill>
                </a:rPr>
                <a:t> arrow key = decrease level</a:t>
              </a:r>
            </a:p>
            <a:p>
              <a:pPr marL="542" lvl="2">
                <a:spcAft>
                  <a:spcPts val="102"/>
                </a:spcAft>
              </a:pPr>
              <a:r>
                <a:rPr lang="en-GB" sz="600" b="1" dirty="0">
                  <a:solidFill>
                    <a:schemeClr val="bg1">
                      <a:lumMod val="50000"/>
                    </a:schemeClr>
                  </a:solidFill>
                  <a:latin typeface="+mj-lt"/>
                </a:rPr>
                <a:t>Guides</a:t>
              </a:r>
            </a:p>
            <a:p>
              <a:pPr marL="542" lvl="2">
                <a:spcAft>
                  <a:spcPts val="102"/>
                </a:spcAft>
              </a:pPr>
              <a:r>
                <a:rPr lang="en-GB" sz="600" dirty="0">
                  <a:solidFill>
                    <a:schemeClr val="bg1">
                      <a:lumMod val="50000"/>
                    </a:schemeClr>
                  </a:solidFill>
                </a:rPr>
                <a:t>To ensure all other elements aside from placeholders are positioned correctly, switch your drawing guides on (Alt+F9), this will help align all information such as text boxes, charts etc. </a:t>
              </a:r>
            </a:p>
          </p:txBody>
        </p:sp>
        <p:grpSp>
          <p:nvGrpSpPr>
            <p:cNvPr id="24" name="Group 23">
              <a:extLst>
                <a:ext uri="{FF2B5EF4-FFF2-40B4-BE49-F238E27FC236}">
                  <a16:creationId xmlns:a16="http://schemas.microsoft.com/office/drawing/2014/main" id="{BB4939F7-5E42-441B-B687-2B3F344A1F44}"/>
                </a:ext>
              </a:extLst>
            </p:cNvPr>
            <p:cNvGrpSpPr/>
            <p:nvPr/>
          </p:nvGrpSpPr>
          <p:grpSpPr bwMode="gray">
            <a:xfrm>
              <a:off x="10986273" y="2041878"/>
              <a:ext cx="1692951" cy="550496"/>
              <a:chOff x="4736027" y="-2879385"/>
              <a:chExt cx="1811792" cy="589139"/>
            </a:xfrm>
            <a:solidFill>
              <a:schemeClr val="accent3">
                <a:lumMod val="20000"/>
                <a:lumOff val="80000"/>
              </a:schemeClr>
            </a:solidFill>
          </p:grpSpPr>
          <p:pic>
            <p:nvPicPr>
              <p:cNvPr id="25" name="Picture 3">
                <a:extLst>
                  <a:ext uri="{FF2B5EF4-FFF2-40B4-BE49-F238E27FC236}">
                    <a16:creationId xmlns:a16="http://schemas.microsoft.com/office/drawing/2014/main" id="{6B3117CE-EE92-41CF-A1BB-136AA5A52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7" y="-2879385"/>
                <a:ext cx="1811792"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30D67D42-6ECD-4065-AB74-5770FF1DC26D}"/>
                  </a:ext>
                </a:extLst>
              </p:cNvPr>
              <p:cNvSpPr/>
              <p:nvPr/>
            </p:nvSpPr>
            <p:spPr bwMode="gray">
              <a:xfrm>
                <a:off x="5301931" y="-2820027"/>
                <a:ext cx="398562"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05"/>
                  </a:spcAft>
                </a:pPr>
                <a:endParaRPr lang="en-GB" sz="600" dirty="0">
                  <a:solidFill>
                    <a:schemeClr val="bg1">
                      <a:lumMod val="50000"/>
                    </a:schemeClr>
                  </a:solidFill>
                </a:endParaRPr>
              </a:p>
            </p:txBody>
          </p:sp>
        </p:grpSp>
      </p:grpSp>
      <p:sp>
        <p:nvSpPr>
          <p:cNvPr id="2" name="Title 1">
            <a:extLst>
              <a:ext uri="{FF2B5EF4-FFF2-40B4-BE49-F238E27FC236}">
                <a16:creationId xmlns:a16="http://schemas.microsoft.com/office/drawing/2014/main" id="{8ED67708-EB4C-4C1F-BC4F-41D4A0E746B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5872714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e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4866F-397A-442D-8608-60CDBC114A02}"/>
              </a:ext>
            </a:extLst>
          </p:cNvPr>
          <p:cNvSpPr>
            <a:spLocks noGrp="1"/>
          </p:cNvSpPr>
          <p:nvPr>
            <p:ph type="body" idx="1"/>
          </p:nvPr>
        </p:nvSpPr>
        <p:spPr>
          <a:xfrm>
            <a:off x="260351" y="1060666"/>
            <a:ext cx="6337299" cy="2290371"/>
          </a:xfrm>
          <a:prstGeom prst="rect">
            <a:avLst/>
          </a:prstGeom>
        </p:spPr>
        <p:txBody>
          <a:bodyPr vert="horz" wrap="square" lIns="0" tIns="0" rIns="0" bIns="0" rtlCol="0">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Title Placeholder 3">
            <a:extLst>
              <a:ext uri="{FF2B5EF4-FFF2-40B4-BE49-F238E27FC236}">
                <a16:creationId xmlns:a16="http://schemas.microsoft.com/office/drawing/2014/main" id="{385A9BAF-70C4-4682-9C98-A7480CE7E49F}"/>
              </a:ext>
            </a:extLst>
          </p:cNvPr>
          <p:cNvSpPr>
            <a:spLocks noGrp="1"/>
          </p:cNvSpPr>
          <p:nvPr>
            <p:ph type="title"/>
          </p:nvPr>
        </p:nvSpPr>
        <p:spPr>
          <a:xfrm>
            <a:off x="260350" y="369792"/>
            <a:ext cx="6337076" cy="295466"/>
          </a:xfrm>
          <a:prstGeom prst="rect">
            <a:avLst/>
          </a:prstGeom>
        </p:spPr>
        <p:txBody>
          <a:bodyPr vert="horz" wrap="square" lIns="0" tIns="0" rIns="0" bIns="0" rtlCol="0" anchor="t">
            <a:noAutofit/>
          </a:bodyPr>
          <a:lstStyle/>
          <a:p>
            <a:r>
              <a:rPr lang="en-US"/>
              <a:t>Click to edit Master title style</a:t>
            </a:r>
            <a:endParaRPr lang="en-GB" dirty="0"/>
          </a:p>
        </p:txBody>
      </p:sp>
      <p:sp>
        <p:nvSpPr>
          <p:cNvPr id="6" name="TextBox 5">
            <a:extLst>
              <a:ext uri="{FF2B5EF4-FFF2-40B4-BE49-F238E27FC236}">
                <a16:creationId xmlns:a16="http://schemas.microsoft.com/office/drawing/2014/main" id="{CB375368-3DA2-4068-999A-FD7D5CC1593E}"/>
              </a:ext>
            </a:extLst>
          </p:cNvPr>
          <p:cNvSpPr txBox="1"/>
          <p:nvPr userDrawn="1"/>
        </p:nvSpPr>
        <p:spPr>
          <a:xfrm>
            <a:off x="242890" y="4727983"/>
            <a:ext cx="626374" cy="138499"/>
          </a:xfrm>
          <a:prstGeom prst="rect">
            <a:avLst/>
          </a:prstGeom>
          <a:noFill/>
        </p:spPr>
        <p:txBody>
          <a:bodyPr wrap="square" lIns="0" tIns="0" rIns="0" bIns="0" rtlCol="0">
            <a:spAutoFit/>
          </a:bodyPr>
          <a:lstStyle/>
          <a:p>
            <a:fld id="{8A64BEAD-2F81-4807-9FB1-B1EFCD142F0E}" type="slidenum">
              <a:rPr lang="en-GB" sz="900" smtClean="0">
                <a:solidFill>
                  <a:schemeClr val="accent1"/>
                </a:solidFill>
              </a:rPr>
              <a:pPr/>
              <a:t>‹#›</a:t>
            </a:fld>
            <a:endParaRPr lang="en-GB" sz="900" dirty="0">
              <a:solidFill>
                <a:schemeClr val="accent1"/>
              </a:solidFill>
            </a:endParaRPr>
          </a:p>
        </p:txBody>
      </p:sp>
      <p:pic>
        <p:nvPicPr>
          <p:cNvPr id="7" name="Picture 6">
            <a:extLst>
              <a:ext uri="{FF2B5EF4-FFF2-40B4-BE49-F238E27FC236}">
                <a16:creationId xmlns:a16="http://schemas.microsoft.com/office/drawing/2014/main" id="{F4D87197-1C7D-4445-8D6A-91796CEBAB58}"/>
              </a:ext>
            </a:extLst>
          </p:cNvPr>
          <p:cNvPicPr>
            <a:picLocks noChangeAspect="1"/>
          </p:cNvPicPr>
          <p:nvPr userDrawn="1"/>
        </p:nvPicPr>
        <p:blipFill>
          <a:blip r:embed="rId19"/>
          <a:stretch>
            <a:fillRect/>
          </a:stretch>
        </p:blipFill>
        <p:spPr>
          <a:xfrm>
            <a:off x="5254839" y="4677058"/>
            <a:ext cx="1346555" cy="201156"/>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68" r:id="rId2"/>
    <p:sldLayoutId id="2147483669" r:id="rId3"/>
    <p:sldLayoutId id="2147483760" r:id="rId4"/>
    <p:sldLayoutId id="2147483758" r:id="rId5"/>
    <p:sldLayoutId id="2147483759" r:id="rId6"/>
    <p:sldLayoutId id="2147483696" r:id="rId7"/>
    <p:sldLayoutId id="2147483697" r:id="rId8"/>
    <p:sldLayoutId id="2147483763" r:id="rId9"/>
    <p:sldLayoutId id="2147483761" r:id="rId10"/>
    <p:sldLayoutId id="2147483762" r:id="rId11"/>
    <p:sldLayoutId id="2147483670" r:id="rId12"/>
    <p:sldLayoutId id="2147483663" r:id="rId13"/>
    <p:sldLayoutId id="2147483755" r:id="rId14"/>
    <p:sldLayoutId id="2147483757" r:id="rId15"/>
    <p:sldLayoutId id="2147483756" r:id="rId16"/>
    <p:sldLayoutId id="2147483767" r:id="rId17"/>
  </p:sldLayoutIdLst>
  <p:txStyles>
    <p:titleStyle>
      <a:lvl1pPr eaLnBrk="1" hangingPunct="1">
        <a:lnSpc>
          <a:spcPct val="80000"/>
        </a:lnSpc>
        <a:defRPr sz="1800" b="1">
          <a:solidFill>
            <a:schemeClr val="accent1"/>
          </a:solidFill>
          <a:latin typeface="+mj-lt"/>
          <a:ea typeface="+mj-ea"/>
          <a:cs typeface="+mj-cs"/>
        </a:defRPr>
      </a:lvl1pPr>
    </p:titleStyle>
    <p:bodyStyle>
      <a:lvl1pPr marL="0" indent="0" eaLnBrk="1" hangingPunct="1">
        <a:spcAft>
          <a:spcPts val="450"/>
        </a:spcAft>
        <a:buFont typeface="Wingdings 2" panose="05020102010507070707" pitchFamily="18" charset="2"/>
        <a:buNone/>
        <a:defRPr sz="1400" b="1">
          <a:solidFill>
            <a:schemeClr val="accent1"/>
          </a:solidFill>
          <a:latin typeface="+mn-lt"/>
          <a:ea typeface="+mn-ea"/>
          <a:cs typeface="+mn-cs"/>
        </a:defRPr>
      </a:lvl1pPr>
      <a:lvl2pPr marL="0" indent="0" eaLnBrk="1" hangingPunct="1">
        <a:spcAft>
          <a:spcPts val="450"/>
        </a:spcAft>
        <a:buFont typeface="Wingdings 2" panose="05020102010507070707" pitchFamily="18" charset="2"/>
        <a:buNone/>
        <a:defRPr sz="1200">
          <a:solidFill>
            <a:schemeClr val="tx1"/>
          </a:solidFill>
          <a:latin typeface="+mn-lt"/>
          <a:ea typeface="+mn-ea"/>
          <a:cs typeface="+mn-cs"/>
        </a:defRPr>
      </a:lvl2pPr>
      <a:lvl3pPr marL="134994" indent="-134994" eaLnBrk="1" hangingPunct="1">
        <a:spcAft>
          <a:spcPts val="450"/>
        </a:spcAft>
        <a:buClr>
          <a:schemeClr val="accent1"/>
        </a:buClr>
        <a:buFont typeface="Wingdings 2" panose="05020102010507070707" pitchFamily="18" charset="2"/>
        <a:buChar char=""/>
        <a:defRPr sz="1200">
          <a:solidFill>
            <a:schemeClr val="tx1"/>
          </a:solidFill>
          <a:latin typeface="+mn-lt"/>
          <a:ea typeface="+mn-ea"/>
          <a:cs typeface="+mn-cs"/>
        </a:defRPr>
      </a:lvl3pPr>
      <a:lvl4pPr marL="269987" indent="-134994" eaLnBrk="1" hangingPunct="1">
        <a:spcAft>
          <a:spcPts val="450"/>
        </a:spcAft>
        <a:buClr>
          <a:schemeClr val="accent1"/>
        </a:buClr>
        <a:buFont typeface="Symbol" panose="05050102010706020507" pitchFamily="18" charset="2"/>
        <a:buChar char=""/>
        <a:defRPr sz="1200">
          <a:solidFill>
            <a:schemeClr val="tx1"/>
          </a:solidFill>
          <a:latin typeface="+mn-lt"/>
          <a:ea typeface="+mn-ea"/>
          <a:cs typeface="+mn-cs"/>
        </a:defRPr>
      </a:lvl4pPr>
      <a:lvl5pPr marL="404981" indent="-134994" eaLnBrk="1" hangingPunct="1">
        <a:spcAft>
          <a:spcPts val="450"/>
        </a:spcAft>
        <a:buClr>
          <a:schemeClr val="accent1"/>
        </a:buClr>
        <a:buFont typeface="Symbol" panose="05050102010706020507" pitchFamily="18" charset="2"/>
        <a:buChar char=""/>
        <a:defRPr sz="1200">
          <a:solidFill>
            <a:schemeClr val="tx1"/>
          </a:solidFill>
          <a:latin typeface="+mn-lt"/>
          <a:ea typeface="+mn-ea"/>
          <a:cs typeface="+mn-cs"/>
        </a:defRPr>
      </a:lvl5pPr>
      <a:lvl6pPr marL="134994" indent="-134994" eaLnBrk="1" hangingPunct="1">
        <a:spcAft>
          <a:spcPts val="450"/>
        </a:spcAft>
        <a:buFont typeface="+mj-lt"/>
        <a:buAutoNum type="arabicPeriod"/>
        <a:defRPr sz="1200">
          <a:solidFill>
            <a:schemeClr val="tx1"/>
          </a:solidFill>
          <a:latin typeface="+mn-lt"/>
          <a:ea typeface="+mn-ea"/>
          <a:cs typeface="+mn-cs"/>
        </a:defRPr>
      </a:lvl6pPr>
      <a:lvl7pPr marL="269987" indent="-134994" eaLnBrk="1" hangingPunct="1">
        <a:spcAft>
          <a:spcPts val="450"/>
        </a:spcAft>
        <a:buFont typeface="+mj-lt"/>
        <a:buAutoNum type="alphaLcPeriod"/>
        <a:defRPr sz="1200">
          <a:solidFill>
            <a:schemeClr val="tx1"/>
          </a:solidFill>
          <a:latin typeface="+mn-lt"/>
          <a:ea typeface="+mn-ea"/>
          <a:cs typeface="+mn-cs"/>
        </a:defRPr>
      </a:lvl7pPr>
      <a:lvl8pPr marL="404981" indent="-134994" eaLnBrk="1" hangingPunct="1">
        <a:spcAft>
          <a:spcPts val="450"/>
        </a:spcAft>
        <a:buFont typeface="+mj-lt"/>
        <a:buAutoNum type="romanLcPeriod"/>
        <a:defRPr sz="1200">
          <a:solidFill>
            <a:schemeClr val="tx1"/>
          </a:solidFill>
          <a:latin typeface="+mn-lt"/>
          <a:ea typeface="+mn-ea"/>
          <a:cs typeface="+mn-cs"/>
        </a:defRPr>
      </a:lvl8pPr>
      <a:lvl9pPr marL="0" indent="0" eaLnBrk="1" hangingPunct="1">
        <a:spcAft>
          <a:spcPts val="450"/>
        </a:spcAft>
        <a:defRPr sz="1800">
          <a:solidFill>
            <a:schemeClr val="accent1"/>
          </a:solidFill>
          <a:latin typeface="+mn-lt"/>
          <a:ea typeface="+mn-ea"/>
          <a:cs typeface="+mn-cs"/>
        </a:defRPr>
      </a:lvl9pPr>
    </p:bodyStyle>
    <p:otherStyle>
      <a:lvl1pPr marL="0" eaLnBrk="1" hangingPunct="1">
        <a:defRPr>
          <a:latin typeface="+mn-lt"/>
          <a:ea typeface="+mn-ea"/>
          <a:cs typeface="+mn-cs"/>
        </a:defRPr>
      </a:lvl1pPr>
      <a:lvl2pPr marL="155943" eaLnBrk="1" hangingPunct="1">
        <a:defRPr>
          <a:latin typeface="+mn-lt"/>
          <a:ea typeface="+mn-ea"/>
          <a:cs typeface="+mn-cs"/>
        </a:defRPr>
      </a:lvl2pPr>
      <a:lvl3pPr marL="311887" eaLnBrk="1" hangingPunct="1">
        <a:defRPr>
          <a:latin typeface="+mn-lt"/>
          <a:ea typeface="+mn-ea"/>
          <a:cs typeface="+mn-cs"/>
        </a:defRPr>
      </a:lvl3pPr>
      <a:lvl4pPr marL="467830" eaLnBrk="1" hangingPunct="1">
        <a:defRPr>
          <a:latin typeface="+mn-lt"/>
          <a:ea typeface="+mn-ea"/>
          <a:cs typeface="+mn-cs"/>
        </a:defRPr>
      </a:lvl4pPr>
      <a:lvl5pPr marL="623774" eaLnBrk="1" hangingPunct="1">
        <a:defRPr>
          <a:latin typeface="+mn-lt"/>
          <a:ea typeface="+mn-ea"/>
          <a:cs typeface="+mn-cs"/>
        </a:defRPr>
      </a:lvl5pPr>
      <a:lvl6pPr marL="779716" eaLnBrk="1" hangingPunct="1">
        <a:defRPr>
          <a:latin typeface="+mn-lt"/>
          <a:ea typeface="+mn-ea"/>
          <a:cs typeface="+mn-cs"/>
        </a:defRPr>
      </a:lvl6pPr>
      <a:lvl7pPr marL="935658" eaLnBrk="1" hangingPunct="1">
        <a:defRPr>
          <a:latin typeface="+mn-lt"/>
          <a:ea typeface="+mn-ea"/>
          <a:cs typeface="+mn-cs"/>
        </a:defRPr>
      </a:lvl7pPr>
      <a:lvl8pPr marL="1091603" eaLnBrk="1" hangingPunct="1">
        <a:defRPr>
          <a:latin typeface="+mn-lt"/>
          <a:ea typeface="+mn-ea"/>
          <a:cs typeface="+mn-cs"/>
        </a:defRPr>
      </a:lvl8pPr>
      <a:lvl9pPr marL="1247545" eaLnBrk="1" hangingPunct="1">
        <a:defRPr>
          <a:latin typeface="+mn-lt"/>
          <a:ea typeface="+mn-ea"/>
          <a:cs typeface="+mn-cs"/>
        </a:defRPr>
      </a:lvl9pPr>
    </p:otherStyle>
  </p:txStyles>
  <p:extLst mod="1">
    <p:ext uri="{27BBF7A9-308A-43DC-89C8-2F10F3537804}">
      <p15:sldGuideLst xmlns:p15="http://schemas.microsoft.com/office/powerpoint/2012/main">
        <p15:guide id="2" orient="horz" pos="667" userDrawn="1">
          <p15:clr>
            <a:srgbClr val="F26B43"/>
          </p15:clr>
        </p15:guide>
        <p15:guide id="7" pos="1378" userDrawn="1">
          <p15:clr>
            <a:srgbClr val="F26B43"/>
          </p15:clr>
        </p15:guide>
        <p15:guide id="8" pos="1548" userDrawn="1">
          <p15:clr>
            <a:srgbClr val="F26B43"/>
          </p15:clr>
        </p15:guide>
        <p15:guide id="9" pos="2772" userDrawn="1">
          <p15:clr>
            <a:srgbClr val="F26B43"/>
          </p15:clr>
        </p15:guide>
        <p15:guide id="10" pos="2942" userDrawn="1">
          <p15:clr>
            <a:srgbClr val="F26B43"/>
          </p15:clr>
        </p15:guide>
        <p15:guide id="12" pos="2075" userDrawn="1">
          <p15:clr>
            <a:srgbClr val="F26B43"/>
          </p15:clr>
        </p15:guide>
        <p15:guide id="13" pos="2245" userDrawn="1">
          <p15:clr>
            <a:srgbClr val="F26B43"/>
          </p15:clr>
        </p15:guide>
        <p15:guide id="14" orient="horz" pos="1053" userDrawn="1">
          <p15:clr>
            <a:srgbClr val="F26B43"/>
          </p15:clr>
        </p15:guide>
        <p15:guide id="15" orient="horz" pos="350" userDrawn="1">
          <p15:clr>
            <a:srgbClr val="F26B43"/>
          </p15:clr>
        </p15:guide>
        <p15:guide id="16" orient="horz" pos="2845" userDrawn="1">
          <p15:clr>
            <a:srgbClr val="F26B43"/>
          </p15:clr>
        </p15:guide>
        <p15:guide id="17" pos="4156" userDrawn="1">
          <p15:clr>
            <a:srgbClr val="F26B43"/>
          </p15:clr>
        </p15:guide>
        <p15:guide id="18" orient="horz" pos="3049" userDrawn="1">
          <p15:clr>
            <a:srgbClr val="F26B43"/>
          </p15:clr>
        </p15:guide>
        <p15:guide id="20" pos="1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4866F-397A-442D-8608-60CDBC114A02}"/>
              </a:ext>
            </a:extLst>
          </p:cNvPr>
          <p:cNvSpPr>
            <a:spLocks noGrp="1"/>
          </p:cNvSpPr>
          <p:nvPr>
            <p:ph type="body" idx="1"/>
          </p:nvPr>
        </p:nvSpPr>
        <p:spPr>
          <a:xfrm>
            <a:off x="242663" y="1060663"/>
            <a:ext cx="6372224" cy="2290371"/>
          </a:xfrm>
          <a:prstGeom prst="rect">
            <a:avLst/>
          </a:prstGeom>
        </p:spPr>
        <p:txBody>
          <a:bodyPr vert="horz" wrap="square" lIns="0" tIns="0" rIns="0" bIns="0" rtlCol="0">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Title Placeholder 3">
            <a:extLst>
              <a:ext uri="{FF2B5EF4-FFF2-40B4-BE49-F238E27FC236}">
                <a16:creationId xmlns:a16="http://schemas.microsoft.com/office/drawing/2014/main" id="{385A9BAF-70C4-4682-9C98-A7480CE7E49F}"/>
              </a:ext>
            </a:extLst>
          </p:cNvPr>
          <p:cNvSpPr>
            <a:spLocks noGrp="1"/>
          </p:cNvSpPr>
          <p:nvPr>
            <p:ph type="title"/>
          </p:nvPr>
        </p:nvSpPr>
        <p:spPr>
          <a:xfrm>
            <a:off x="242663" y="330855"/>
            <a:ext cx="6371999" cy="295466"/>
          </a:xfrm>
          <a:prstGeom prst="rect">
            <a:avLst/>
          </a:prstGeom>
        </p:spPr>
        <p:txBody>
          <a:bodyPr vert="horz" wrap="square" lIns="0" tIns="0" rIns="0" bIns="0" rtlCol="0" anchor="t">
            <a:noAutofit/>
          </a:bodyPr>
          <a:lstStyle/>
          <a:p>
            <a:r>
              <a:rPr lang="en-GB" dirty="0"/>
              <a:t>Click to edit Master title style</a:t>
            </a:r>
          </a:p>
        </p:txBody>
      </p:sp>
      <p:sp>
        <p:nvSpPr>
          <p:cNvPr id="6" name="TextBox 5">
            <a:extLst>
              <a:ext uri="{FF2B5EF4-FFF2-40B4-BE49-F238E27FC236}">
                <a16:creationId xmlns:a16="http://schemas.microsoft.com/office/drawing/2014/main" id="{CB375368-3DA2-4068-999A-FD7D5CC1593E}"/>
              </a:ext>
            </a:extLst>
          </p:cNvPr>
          <p:cNvSpPr txBox="1"/>
          <p:nvPr userDrawn="1"/>
        </p:nvSpPr>
        <p:spPr>
          <a:xfrm>
            <a:off x="242888" y="4695595"/>
            <a:ext cx="626374" cy="138499"/>
          </a:xfrm>
          <a:prstGeom prst="rect">
            <a:avLst/>
          </a:prstGeom>
          <a:noFill/>
        </p:spPr>
        <p:txBody>
          <a:bodyPr wrap="square" lIns="0" tIns="0" rIns="0" bIns="0" rtlCol="0">
            <a:spAutoFit/>
          </a:bodyPr>
          <a:lstStyle/>
          <a:p>
            <a:fld id="{8A64BEAD-2F81-4807-9FB1-B1EFCD142F0E}" type="slidenum">
              <a:rPr lang="en-GB" sz="900" smtClean="0">
                <a:solidFill>
                  <a:schemeClr val="accent1"/>
                </a:solidFill>
              </a:rPr>
              <a:pPr/>
              <a:t>‹#›</a:t>
            </a:fld>
            <a:endParaRPr lang="en-GB" sz="900" dirty="0">
              <a:solidFill>
                <a:schemeClr val="accent1"/>
              </a:solidFill>
            </a:endParaRPr>
          </a:p>
        </p:txBody>
      </p:sp>
      <p:pic>
        <p:nvPicPr>
          <p:cNvPr id="8" name="Picture 7">
            <a:extLst>
              <a:ext uri="{FF2B5EF4-FFF2-40B4-BE49-F238E27FC236}">
                <a16:creationId xmlns:a16="http://schemas.microsoft.com/office/drawing/2014/main" id="{17DFA1DF-B17A-476E-B757-42F3AEE3DC4B}"/>
              </a:ext>
            </a:extLst>
          </p:cNvPr>
          <p:cNvPicPr>
            <a:picLocks noChangeAspect="1"/>
          </p:cNvPicPr>
          <p:nvPr userDrawn="1"/>
        </p:nvPicPr>
        <p:blipFill>
          <a:blip r:embed="rId20"/>
          <a:stretch>
            <a:fillRect/>
          </a:stretch>
        </p:blipFill>
        <p:spPr>
          <a:xfrm>
            <a:off x="5605438" y="4678326"/>
            <a:ext cx="1009224" cy="201018"/>
          </a:xfrm>
          <a:prstGeom prst="rect">
            <a:avLst/>
          </a:prstGeom>
        </p:spPr>
      </p:pic>
    </p:spTree>
    <p:extLst>
      <p:ext uri="{BB962C8B-B14F-4D97-AF65-F5344CB8AC3E}">
        <p14:creationId xmlns:p14="http://schemas.microsoft.com/office/powerpoint/2010/main" val="406423479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Lst>
  <p:txStyles>
    <p:titleStyle>
      <a:lvl1pPr>
        <a:lnSpc>
          <a:spcPct val="80000"/>
        </a:lnSpc>
        <a:defRPr sz="1800" b="1">
          <a:solidFill>
            <a:schemeClr val="accent1"/>
          </a:solidFill>
          <a:latin typeface="+mj-lt"/>
          <a:ea typeface="+mj-ea"/>
          <a:cs typeface="+mj-cs"/>
        </a:defRPr>
      </a:lvl1pPr>
    </p:titleStyle>
    <p:bodyStyle>
      <a:lvl1pPr marL="0" indent="0">
        <a:spcAft>
          <a:spcPts val="450"/>
        </a:spcAft>
        <a:buFont typeface="Wingdings 2" panose="05020102010507070707" pitchFamily="18" charset="2"/>
        <a:buNone/>
        <a:defRPr sz="1350" b="1">
          <a:solidFill>
            <a:schemeClr val="accent1"/>
          </a:solidFill>
          <a:latin typeface="+mn-lt"/>
          <a:ea typeface="+mn-ea"/>
          <a:cs typeface="+mn-cs"/>
        </a:defRPr>
      </a:lvl1pPr>
      <a:lvl2pPr marL="0" indent="0">
        <a:spcAft>
          <a:spcPts val="450"/>
        </a:spcAft>
        <a:buFont typeface="Wingdings 2" panose="05020102010507070707" pitchFamily="18" charset="2"/>
        <a:buNone/>
        <a:defRPr sz="1200">
          <a:solidFill>
            <a:schemeClr val="tx1"/>
          </a:solidFill>
          <a:latin typeface="+mn-lt"/>
          <a:ea typeface="+mn-ea"/>
          <a:cs typeface="+mn-cs"/>
        </a:defRPr>
      </a:lvl2pPr>
      <a:lvl3pPr marL="135000" indent="-135000">
        <a:spcAft>
          <a:spcPts val="450"/>
        </a:spcAft>
        <a:buClr>
          <a:schemeClr val="accent1"/>
        </a:buClr>
        <a:buFont typeface="Wingdings 2" panose="05020102010507070707" pitchFamily="18" charset="2"/>
        <a:buChar char=""/>
        <a:defRPr sz="1200">
          <a:solidFill>
            <a:schemeClr val="tx1"/>
          </a:solidFill>
          <a:latin typeface="+mn-lt"/>
          <a:ea typeface="+mn-ea"/>
          <a:cs typeface="+mn-cs"/>
        </a:defRPr>
      </a:lvl3pPr>
      <a:lvl4pPr marL="270000" indent="-135000">
        <a:spcAft>
          <a:spcPts val="450"/>
        </a:spcAft>
        <a:buClr>
          <a:schemeClr val="accent1"/>
        </a:buClr>
        <a:buFont typeface="Symbol" panose="05050102010706020507" pitchFamily="18" charset="2"/>
        <a:buChar char=""/>
        <a:defRPr sz="1200">
          <a:solidFill>
            <a:schemeClr val="tx1"/>
          </a:solidFill>
          <a:latin typeface="+mn-lt"/>
          <a:ea typeface="+mn-ea"/>
          <a:cs typeface="+mn-cs"/>
        </a:defRPr>
      </a:lvl4pPr>
      <a:lvl5pPr marL="405000" indent="-135000">
        <a:spcAft>
          <a:spcPts val="450"/>
        </a:spcAft>
        <a:buClr>
          <a:schemeClr val="accent1"/>
        </a:buClr>
        <a:buFont typeface="Symbol" panose="05050102010706020507" pitchFamily="18" charset="2"/>
        <a:buChar char=""/>
        <a:defRPr sz="1200">
          <a:solidFill>
            <a:schemeClr val="tx1"/>
          </a:solidFill>
          <a:latin typeface="+mn-lt"/>
          <a:ea typeface="+mn-ea"/>
          <a:cs typeface="+mn-cs"/>
        </a:defRPr>
      </a:lvl5pPr>
      <a:lvl6pPr marL="135000" indent="-135000">
        <a:spcAft>
          <a:spcPts val="450"/>
        </a:spcAft>
        <a:buFont typeface="+mj-lt"/>
        <a:buAutoNum type="arabicPeriod"/>
        <a:defRPr sz="1200">
          <a:solidFill>
            <a:schemeClr val="tx1"/>
          </a:solidFill>
          <a:latin typeface="+mn-lt"/>
          <a:ea typeface="+mn-ea"/>
          <a:cs typeface="+mn-cs"/>
        </a:defRPr>
      </a:lvl6pPr>
      <a:lvl7pPr marL="270000" indent="-135000">
        <a:spcAft>
          <a:spcPts val="450"/>
        </a:spcAft>
        <a:buFont typeface="+mj-lt"/>
        <a:buAutoNum type="alphaLcPeriod"/>
        <a:defRPr sz="1200">
          <a:solidFill>
            <a:schemeClr val="tx1"/>
          </a:solidFill>
          <a:latin typeface="+mn-lt"/>
          <a:ea typeface="+mn-ea"/>
          <a:cs typeface="+mn-cs"/>
        </a:defRPr>
      </a:lvl7pPr>
      <a:lvl8pPr marL="405000" indent="-135000">
        <a:spcAft>
          <a:spcPts val="450"/>
        </a:spcAft>
        <a:buFont typeface="+mj-lt"/>
        <a:buAutoNum type="romanLcPeriod"/>
        <a:defRPr sz="1200">
          <a:solidFill>
            <a:schemeClr val="tx1"/>
          </a:solidFill>
          <a:latin typeface="+mn-lt"/>
          <a:ea typeface="+mn-ea"/>
          <a:cs typeface="+mn-cs"/>
        </a:defRPr>
      </a:lvl8pPr>
      <a:lvl9pPr marL="0" indent="0">
        <a:spcAft>
          <a:spcPts val="450"/>
        </a:spcAft>
        <a:defRPr sz="1800">
          <a:solidFill>
            <a:schemeClr val="accent1"/>
          </a:solidFill>
          <a:latin typeface="+mn-lt"/>
          <a:ea typeface="+mn-ea"/>
          <a:cs typeface="+mn-cs"/>
        </a:defRPr>
      </a:lvl9pPr>
    </p:bodyStyle>
    <p:otherStyle>
      <a:lvl1pPr marL="0">
        <a:defRPr>
          <a:latin typeface="+mn-lt"/>
          <a:ea typeface="+mn-ea"/>
          <a:cs typeface="+mn-cs"/>
        </a:defRPr>
      </a:lvl1pPr>
      <a:lvl2pPr marL="155951">
        <a:defRPr>
          <a:latin typeface="+mn-lt"/>
          <a:ea typeface="+mn-ea"/>
          <a:cs typeface="+mn-cs"/>
        </a:defRPr>
      </a:lvl2pPr>
      <a:lvl3pPr marL="311902">
        <a:defRPr>
          <a:latin typeface="+mn-lt"/>
          <a:ea typeface="+mn-ea"/>
          <a:cs typeface="+mn-cs"/>
        </a:defRPr>
      </a:lvl3pPr>
      <a:lvl4pPr marL="467853">
        <a:defRPr>
          <a:latin typeface="+mn-lt"/>
          <a:ea typeface="+mn-ea"/>
          <a:cs typeface="+mn-cs"/>
        </a:defRPr>
      </a:lvl4pPr>
      <a:lvl5pPr marL="623804">
        <a:defRPr>
          <a:latin typeface="+mn-lt"/>
          <a:ea typeface="+mn-ea"/>
          <a:cs typeface="+mn-cs"/>
        </a:defRPr>
      </a:lvl5pPr>
      <a:lvl6pPr marL="779755">
        <a:defRPr>
          <a:latin typeface="+mn-lt"/>
          <a:ea typeface="+mn-ea"/>
          <a:cs typeface="+mn-cs"/>
        </a:defRPr>
      </a:lvl6pPr>
      <a:lvl7pPr marL="935705">
        <a:defRPr>
          <a:latin typeface="+mn-lt"/>
          <a:ea typeface="+mn-ea"/>
          <a:cs typeface="+mn-cs"/>
        </a:defRPr>
      </a:lvl7pPr>
      <a:lvl8pPr marL="1091657">
        <a:defRPr>
          <a:latin typeface="+mn-lt"/>
          <a:ea typeface="+mn-ea"/>
          <a:cs typeface="+mn-cs"/>
        </a:defRPr>
      </a:lvl8pPr>
      <a:lvl9pPr marL="1247607">
        <a:defRPr>
          <a:latin typeface="+mn-lt"/>
          <a:ea typeface="+mn-ea"/>
          <a:cs typeface="+mn-cs"/>
        </a:defRPr>
      </a:lvl9pPr>
    </p:otherStyle>
  </p:txStyles>
  <p:extLst mod="1">
    <p:ext uri="{27BBF7A9-308A-43DC-89C8-2F10F3537804}">
      <p15:sldGuideLst xmlns:p15="http://schemas.microsoft.com/office/powerpoint/2012/main">
        <p15:guide id="2" orient="horz" pos="667">
          <p15:clr>
            <a:srgbClr val="F26B43"/>
          </p15:clr>
        </p15:guide>
        <p15:guide id="7" pos="1837">
          <p15:clr>
            <a:srgbClr val="F26B43"/>
          </p15:clr>
        </p15:guide>
        <p15:guide id="8" pos="2064">
          <p15:clr>
            <a:srgbClr val="F26B43"/>
          </p15:clr>
        </p15:guide>
        <p15:guide id="9" pos="3696">
          <p15:clr>
            <a:srgbClr val="F26B43"/>
          </p15:clr>
        </p15:guide>
        <p15:guide id="10" pos="3923">
          <p15:clr>
            <a:srgbClr val="F26B43"/>
          </p15:clr>
        </p15:guide>
        <p15:guide id="12" pos="2767">
          <p15:clr>
            <a:srgbClr val="F26B43"/>
          </p15:clr>
        </p15:guide>
        <p15:guide id="13" pos="2993">
          <p15:clr>
            <a:srgbClr val="F26B43"/>
          </p15:clr>
        </p15:guide>
        <p15:guide id="14" orient="horz" pos="1053">
          <p15:clr>
            <a:srgbClr val="F26B43"/>
          </p15:clr>
        </p15:guide>
        <p15:guide id="15" orient="horz" pos="350">
          <p15:clr>
            <a:srgbClr val="F26B43"/>
          </p15:clr>
        </p15:guide>
        <p15:guide id="16" orient="horz" pos="2845">
          <p15:clr>
            <a:srgbClr val="F26B43"/>
          </p15:clr>
        </p15:guide>
        <p15:guide id="17" pos="5556">
          <p15:clr>
            <a:srgbClr val="F26B43"/>
          </p15:clr>
        </p15:guide>
        <p15:guide id="18" orient="horz" pos="3049">
          <p15:clr>
            <a:srgbClr val="F26B43"/>
          </p15:clr>
        </p15:guide>
        <p15:guide id="19" pos="2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3851" y="271040"/>
            <a:ext cx="6210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dirty="0"/>
          </a:p>
        </p:txBody>
      </p:sp>
      <p:sp>
        <p:nvSpPr>
          <p:cNvPr id="32791" name="Rectangle 3"/>
          <p:cNvSpPr>
            <a:spLocks noGrp="1" noChangeArrowheads="1"/>
          </p:cNvSpPr>
          <p:nvPr>
            <p:ph type="body" idx="1"/>
          </p:nvPr>
        </p:nvSpPr>
        <p:spPr bwMode="auto">
          <a:xfrm>
            <a:off x="323851" y="1059361"/>
            <a:ext cx="6210300" cy="270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Heading 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Placeholder 5"/>
          <p:cNvSpPr txBox="1">
            <a:spLocks/>
          </p:cNvSpPr>
          <p:nvPr/>
        </p:nvSpPr>
        <p:spPr>
          <a:xfrm>
            <a:off x="6129479" y="4764040"/>
            <a:ext cx="400712" cy="126958"/>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825" smtClean="0">
                <a:solidFill>
                  <a:schemeClr val="accent1"/>
                </a:solidFill>
              </a:rPr>
              <a:pPr/>
              <a:t>‹#›</a:t>
            </a:fld>
            <a:endParaRPr lang="en-GB" sz="825"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007894" y="4764040"/>
            <a:ext cx="4910704" cy="126958"/>
          </a:xfrm>
          <a:prstGeom prst="rect">
            <a:avLst/>
          </a:prstGeom>
        </p:spPr>
        <p:txBody>
          <a:bodyPr wrap="square" lIns="0" tIns="0" rIns="0" bIns="0" anchor="b">
            <a:spAutoFit/>
          </a:bodyPr>
          <a:lstStyle>
            <a:lvl1pPr algn="l">
              <a:defRPr lang="en-GB" sz="825" b="0" dirty="0">
                <a:solidFill>
                  <a:schemeClr val="accent1"/>
                </a:solidFill>
                <a:latin typeface="+mn-lt"/>
                <a:ea typeface="+mn-ea"/>
              </a:defRPr>
            </a:lvl1pPr>
          </a:lstStyle>
          <a:p>
            <a:pPr>
              <a:tabLst>
                <a:tab pos="741760" algn="l"/>
              </a:tabLst>
            </a:pPr>
            <a:r>
              <a:rPr lang="fr-F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323850" y="4764040"/>
            <a:ext cx="684044" cy="126958"/>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741760" algn="l"/>
              </a:tabLst>
            </a:pPr>
            <a:r>
              <a:rPr lang="fr-FR" sz="825" b="1" dirty="0"/>
              <a:t>National Grid </a:t>
            </a:r>
          </a:p>
        </p:txBody>
      </p:sp>
    </p:spTree>
    <p:extLst>
      <p:ext uri="{BB962C8B-B14F-4D97-AF65-F5344CB8AC3E}">
        <p14:creationId xmlns:p14="http://schemas.microsoft.com/office/powerpoint/2010/main" val="302559369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Lst>
  <p:transition>
    <p:fade/>
  </p:transition>
  <p:hf sldNum="0" hdr="0" dt="0"/>
  <p:txStyles>
    <p:titleStyle>
      <a:lvl1pPr algn="l" rtl="0" eaLnBrk="1" fontAlgn="base" hangingPunct="1">
        <a:spcBef>
          <a:spcPct val="0"/>
        </a:spcBef>
        <a:spcAft>
          <a:spcPct val="0"/>
        </a:spcAft>
        <a:defRPr sz="1800" b="1">
          <a:solidFill>
            <a:schemeClr val="accent1"/>
          </a:solidFill>
          <a:latin typeface="+mj-lt"/>
          <a:ea typeface="+mj-ea"/>
          <a:cs typeface="+mj-cs"/>
        </a:defRPr>
      </a:lvl1pPr>
      <a:lvl2pPr algn="l" rtl="0" eaLnBrk="1" fontAlgn="base" hangingPunct="1">
        <a:spcBef>
          <a:spcPct val="0"/>
        </a:spcBef>
        <a:spcAft>
          <a:spcPct val="0"/>
        </a:spcAft>
        <a:defRPr sz="1575" b="1">
          <a:solidFill>
            <a:srgbClr val="0079C1"/>
          </a:solidFill>
          <a:latin typeface="Arial" charset="0"/>
          <a:ea typeface="ＭＳ Ｐゴシック" pitchFamily="48" charset="-128"/>
        </a:defRPr>
      </a:lvl2pPr>
      <a:lvl3pPr algn="l" rtl="0" eaLnBrk="1" fontAlgn="base" hangingPunct="1">
        <a:spcBef>
          <a:spcPct val="0"/>
        </a:spcBef>
        <a:spcAft>
          <a:spcPct val="0"/>
        </a:spcAft>
        <a:defRPr sz="1575" b="1">
          <a:solidFill>
            <a:srgbClr val="0079C1"/>
          </a:solidFill>
          <a:latin typeface="Arial" charset="0"/>
          <a:ea typeface="ＭＳ Ｐゴシック" pitchFamily="48" charset="-128"/>
        </a:defRPr>
      </a:lvl3pPr>
      <a:lvl4pPr algn="l" rtl="0" eaLnBrk="1" fontAlgn="base" hangingPunct="1">
        <a:spcBef>
          <a:spcPct val="0"/>
        </a:spcBef>
        <a:spcAft>
          <a:spcPct val="0"/>
        </a:spcAft>
        <a:defRPr sz="1575" b="1">
          <a:solidFill>
            <a:srgbClr val="0079C1"/>
          </a:solidFill>
          <a:latin typeface="Arial" charset="0"/>
          <a:ea typeface="ＭＳ Ｐゴシック" pitchFamily="48" charset="-128"/>
        </a:defRPr>
      </a:lvl4pPr>
      <a:lvl5pPr algn="l" rtl="0" eaLnBrk="1" fontAlgn="base" hangingPunct="1">
        <a:spcBef>
          <a:spcPct val="0"/>
        </a:spcBef>
        <a:spcAft>
          <a:spcPct val="0"/>
        </a:spcAft>
        <a:defRPr sz="1575" b="1">
          <a:solidFill>
            <a:srgbClr val="0079C1"/>
          </a:solidFill>
          <a:latin typeface="Arial" charset="0"/>
          <a:ea typeface="ＭＳ Ｐゴシック" pitchFamily="48" charset="-128"/>
        </a:defRPr>
      </a:lvl5pPr>
      <a:lvl6pPr marL="257150" algn="l" rtl="0" eaLnBrk="1" fontAlgn="base" hangingPunct="1">
        <a:spcBef>
          <a:spcPct val="0"/>
        </a:spcBef>
        <a:spcAft>
          <a:spcPct val="0"/>
        </a:spcAft>
        <a:defRPr sz="1575" b="1">
          <a:solidFill>
            <a:srgbClr val="0079C1"/>
          </a:solidFill>
          <a:latin typeface="Arial" charset="0"/>
          <a:ea typeface="ＭＳ Ｐゴシック" pitchFamily="48" charset="-128"/>
        </a:defRPr>
      </a:lvl6pPr>
      <a:lvl7pPr marL="514299" algn="l" rtl="0" eaLnBrk="1" fontAlgn="base" hangingPunct="1">
        <a:spcBef>
          <a:spcPct val="0"/>
        </a:spcBef>
        <a:spcAft>
          <a:spcPct val="0"/>
        </a:spcAft>
        <a:defRPr sz="1575" b="1">
          <a:solidFill>
            <a:srgbClr val="0079C1"/>
          </a:solidFill>
          <a:latin typeface="Arial" charset="0"/>
          <a:ea typeface="ＭＳ Ｐゴシック" pitchFamily="48" charset="-128"/>
        </a:defRPr>
      </a:lvl7pPr>
      <a:lvl8pPr marL="771449" algn="l" rtl="0" eaLnBrk="1" fontAlgn="base" hangingPunct="1">
        <a:spcBef>
          <a:spcPct val="0"/>
        </a:spcBef>
        <a:spcAft>
          <a:spcPct val="0"/>
        </a:spcAft>
        <a:defRPr sz="1575" b="1">
          <a:solidFill>
            <a:srgbClr val="0079C1"/>
          </a:solidFill>
          <a:latin typeface="Arial" charset="0"/>
          <a:ea typeface="ＭＳ Ｐゴシック" pitchFamily="48" charset="-128"/>
        </a:defRPr>
      </a:lvl8pPr>
      <a:lvl9pPr marL="1028598" algn="l" rtl="0" eaLnBrk="1" fontAlgn="base" hangingPunct="1">
        <a:spcBef>
          <a:spcPct val="0"/>
        </a:spcBef>
        <a:spcAft>
          <a:spcPct val="0"/>
        </a:spcAft>
        <a:defRPr sz="1575"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900"/>
        </a:spcAft>
        <a:buClr>
          <a:schemeClr val="tx1"/>
        </a:buClr>
        <a:buFontTx/>
        <a:buNone/>
        <a:defRPr sz="1350" b="1">
          <a:solidFill>
            <a:schemeClr val="accent1"/>
          </a:solidFill>
          <a:latin typeface="+mn-lt"/>
          <a:ea typeface="+mn-ea"/>
          <a:cs typeface="+mn-cs"/>
        </a:defRPr>
      </a:lvl1pPr>
      <a:lvl2pPr marL="0" indent="0" algn="l" rtl="0" eaLnBrk="1" fontAlgn="base" hangingPunct="1">
        <a:spcBef>
          <a:spcPct val="0"/>
        </a:spcBef>
        <a:spcAft>
          <a:spcPts val="900"/>
        </a:spcAft>
        <a:buClr>
          <a:schemeClr val="tx1"/>
        </a:buClr>
        <a:buFontTx/>
        <a:buNone/>
        <a:defRPr sz="1200">
          <a:solidFill>
            <a:schemeClr val="tx1"/>
          </a:solidFill>
          <a:latin typeface="+mn-lt"/>
          <a:ea typeface="+mn-ea"/>
        </a:defRPr>
      </a:lvl2pPr>
      <a:lvl3pPr marL="202500" indent="-202500" algn="l" rtl="0" eaLnBrk="1" fontAlgn="base" hangingPunct="1">
        <a:spcBef>
          <a:spcPct val="0"/>
        </a:spcBef>
        <a:spcAft>
          <a:spcPts val="900"/>
        </a:spcAft>
        <a:buClr>
          <a:schemeClr val="accent1"/>
        </a:buClr>
        <a:buFont typeface="Arial" panose="020B0604020202020204" pitchFamily="34" charset="0"/>
        <a:buChar char="•"/>
        <a:defRPr sz="1200">
          <a:solidFill>
            <a:schemeClr val="tx1"/>
          </a:solidFill>
          <a:latin typeface="+mn-lt"/>
          <a:ea typeface="+mn-ea"/>
        </a:defRPr>
      </a:lvl3pPr>
      <a:lvl4pPr marL="405000" indent="-202500" algn="l" rtl="0" eaLnBrk="1" fontAlgn="base" hangingPunct="1">
        <a:spcBef>
          <a:spcPct val="0"/>
        </a:spcBef>
        <a:spcAft>
          <a:spcPts val="900"/>
        </a:spcAft>
        <a:buClr>
          <a:schemeClr val="accent1"/>
        </a:buClr>
        <a:buFont typeface="Arial" panose="020B0604020202020204" pitchFamily="34" charset="0"/>
        <a:buChar char="-"/>
        <a:defRPr sz="1200">
          <a:solidFill>
            <a:schemeClr val="tx1"/>
          </a:solidFill>
          <a:latin typeface="+mn-lt"/>
          <a:ea typeface="+mn-ea"/>
        </a:defRPr>
      </a:lvl4pPr>
      <a:lvl5pPr marL="607500" indent="-202500" algn="l" rtl="0" eaLnBrk="1" fontAlgn="base" hangingPunct="1">
        <a:spcBef>
          <a:spcPct val="0"/>
        </a:spcBef>
        <a:spcAft>
          <a:spcPts val="900"/>
        </a:spcAft>
        <a:buClr>
          <a:schemeClr val="accent1"/>
        </a:buClr>
        <a:buFont typeface="Arial" panose="020B0604020202020204" pitchFamily="34" charset="0"/>
        <a:buChar char="◦"/>
        <a:defRPr sz="1200">
          <a:solidFill>
            <a:schemeClr val="tx1"/>
          </a:solidFill>
          <a:latin typeface="+mn-lt"/>
          <a:ea typeface="+mn-ea"/>
        </a:defRPr>
      </a:lvl5pPr>
      <a:lvl6pPr marL="0" indent="-202500" algn="l" rtl="0" eaLnBrk="1" fontAlgn="base" hangingPunct="1">
        <a:spcBef>
          <a:spcPct val="0"/>
        </a:spcBef>
        <a:spcAft>
          <a:spcPts val="900"/>
        </a:spcAft>
        <a:buClr>
          <a:schemeClr val="accent1"/>
        </a:buClr>
        <a:buFont typeface="+mj-lt"/>
        <a:buAutoNum type="arabicPeriod"/>
        <a:defRPr sz="1200">
          <a:solidFill>
            <a:schemeClr val="tx1"/>
          </a:solidFill>
          <a:latin typeface="+mn-lt"/>
          <a:ea typeface="+mn-ea"/>
        </a:defRPr>
      </a:lvl6pPr>
      <a:lvl7pPr marL="405000" indent="-202500" algn="l" rtl="0" eaLnBrk="1" fontAlgn="base" hangingPunct="1">
        <a:spcBef>
          <a:spcPct val="0"/>
        </a:spcBef>
        <a:spcAft>
          <a:spcPts val="900"/>
        </a:spcAft>
        <a:buClr>
          <a:schemeClr val="accent1"/>
        </a:buClr>
        <a:buFont typeface="+mj-lt"/>
        <a:buAutoNum type="alphaLcPeriod"/>
        <a:defRPr sz="1200">
          <a:solidFill>
            <a:schemeClr val="tx1"/>
          </a:solidFill>
          <a:latin typeface="+mn-lt"/>
          <a:ea typeface="+mn-ea"/>
        </a:defRPr>
      </a:lvl7pPr>
      <a:lvl8pPr marL="607500" indent="-202500" algn="l" rtl="0" eaLnBrk="1" fontAlgn="base" hangingPunct="1">
        <a:spcBef>
          <a:spcPct val="0"/>
        </a:spcBef>
        <a:spcAft>
          <a:spcPts val="9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900"/>
        </a:spcAft>
        <a:buClr>
          <a:schemeClr val="tx1"/>
        </a:buClr>
        <a:buFontTx/>
        <a:buNone/>
        <a:defRPr sz="1800">
          <a:solidFill>
            <a:schemeClr val="accent1"/>
          </a:solidFill>
          <a:latin typeface="+mn-lt"/>
          <a:ea typeface="+mn-ea"/>
        </a:defRPr>
      </a:lvl9pPr>
    </p:bodyStyle>
    <p:otherStyle>
      <a:defPPr>
        <a:defRPr lang="en-GB"/>
      </a:defPPr>
      <a:lvl1pPr marL="0" indent="0" algn="l" rtl="0" eaLnBrk="1" fontAlgn="base" hangingPunct="1">
        <a:spcBef>
          <a:spcPct val="0"/>
        </a:spcBef>
        <a:spcAft>
          <a:spcPts val="450"/>
        </a:spcAft>
        <a:buClr>
          <a:schemeClr val="tx1"/>
        </a:buClr>
        <a:buFontTx/>
        <a:buNone/>
        <a:defRPr sz="900" b="1">
          <a:solidFill>
            <a:schemeClr val="accent1"/>
          </a:solidFill>
          <a:latin typeface="+mn-lt"/>
          <a:ea typeface="+mn-ea"/>
          <a:cs typeface="+mn-cs"/>
        </a:defRPr>
      </a:lvl1pPr>
      <a:lvl2pPr marL="0" indent="0" algn="l" rtl="0" eaLnBrk="1" fontAlgn="base" hangingPunct="1">
        <a:spcBef>
          <a:spcPct val="0"/>
        </a:spcBef>
        <a:spcAft>
          <a:spcPts val="450"/>
        </a:spcAft>
        <a:buClr>
          <a:schemeClr val="tx1"/>
        </a:buClr>
        <a:buFontTx/>
        <a:buNone/>
        <a:defRPr sz="900">
          <a:solidFill>
            <a:schemeClr val="tx1"/>
          </a:solidFill>
          <a:latin typeface="+mn-lt"/>
          <a:ea typeface="+mn-ea"/>
        </a:defRPr>
      </a:lvl2pPr>
      <a:lvl3pPr marL="135000" indent="-135000" algn="l" rtl="0" eaLnBrk="1" fontAlgn="base" hangingPunct="1">
        <a:spcBef>
          <a:spcPct val="0"/>
        </a:spcBef>
        <a:spcAft>
          <a:spcPts val="450"/>
        </a:spcAft>
        <a:buClr>
          <a:schemeClr val="accent1"/>
        </a:buClr>
        <a:buFont typeface="Arial" panose="020B0604020202020204" pitchFamily="34" charset="0"/>
        <a:buChar char="•"/>
        <a:defRPr sz="900">
          <a:solidFill>
            <a:schemeClr val="tx1"/>
          </a:solidFill>
          <a:latin typeface="+mn-lt"/>
          <a:ea typeface="+mn-ea"/>
        </a:defRPr>
      </a:lvl3pPr>
      <a:lvl4pPr marL="270000" indent="-135000" algn="l" rtl="0" eaLnBrk="1" fontAlgn="base" hangingPunct="1">
        <a:spcBef>
          <a:spcPct val="0"/>
        </a:spcBef>
        <a:spcAft>
          <a:spcPts val="450"/>
        </a:spcAft>
        <a:buClr>
          <a:schemeClr val="accent1"/>
        </a:buClr>
        <a:buFont typeface="Arial" panose="020B0604020202020204" pitchFamily="34" charset="0"/>
        <a:buChar char="-"/>
        <a:defRPr sz="900">
          <a:solidFill>
            <a:schemeClr val="tx1"/>
          </a:solidFill>
          <a:latin typeface="+mn-lt"/>
          <a:ea typeface="+mn-ea"/>
        </a:defRPr>
      </a:lvl4pPr>
      <a:lvl5pPr marL="405000" indent="-135000" algn="l" rtl="0" eaLnBrk="1" fontAlgn="base" hangingPunct="1">
        <a:spcBef>
          <a:spcPct val="0"/>
        </a:spcBef>
        <a:spcAft>
          <a:spcPts val="450"/>
        </a:spcAft>
        <a:buClr>
          <a:schemeClr val="accent1"/>
        </a:buClr>
        <a:buFont typeface="Arial" panose="020B0604020202020204" pitchFamily="34" charset="0"/>
        <a:buChar char="◦"/>
        <a:defRPr sz="900">
          <a:solidFill>
            <a:schemeClr val="tx1"/>
          </a:solidFill>
          <a:latin typeface="+mn-lt"/>
          <a:ea typeface="+mn-ea"/>
        </a:defRPr>
      </a:lvl5pPr>
      <a:lvl6pPr marL="135000" indent="-135000" algn="l" rtl="0" eaLnBrk="1" fontAlgn="base" hangingPunct="1">
        <a:spcBef>
          <a:spcPct val="0"/>
        </a:spcBef>
        <a:spcAft>
          <a:spcPts val="450"/>
        </a:spcAft>
        <a:buClr>
          <a:schemeClr val="accent1"/>
        </a:buClr>
        <a:buFont typeface="+mj-lt"/>
        <a:buAutoNum type="arabicPeriod"/>
        <a:defRPr sz="900">
          <a:solidFill>
            <a:schemeClr val="tx1"/>
          </a:solidFill>
          <a:latin typeface="+mn-lt"/>
          <a:ea typeface="+mn-ea"/>
        </a:defRPr>
      </a:lvl6pPr>
      <a:lvl7pPr marL="270000" indent="-135000" algn="l" rtl="0" eaLnBrk="1" fontAlgn="base" hangingPunct="1">
        <a:spcBef>
          <a:spcPct val="0"/>
        </a:spcBef>
        <a:spcAft>
          <a:spcPts val="450"/>
        </a:spcAft>
        <a:buClr>
          <a:schemeClr val="accent1"/>
        </a:buClr>
        <a:buFont typeface="+mj-lt"/>
        <a:buAutoNum type="alphaLcPeriod"/>
        <a:defRPr sz="900">
          <a:solidFill>
            <a:schemeClr val="tx1"/>
          </a:solidFill>
          <a:latin typeface="+mn-lt"/>
          <a:ea typeface="+mn-ea"/>
        </a:defRPr>
      </a:lvl7pPr>
      <a:lvl8pPr marL="405000" indent="-135000" algn="l" rtl="0" eaLnBrk="1" fontAlgn="base" hangingPunct="1">
        <a:spcBef>
          <a:spcPct val="0"/>
        </a:spcBef>
        <a:spcAft>
          <a:spcPts val="450"/>
        </a:spcAft>
        <a:buClr>
          <a:schemeClr val="accent1"/>
        </a:buClr>
        <a:buFont typeface="+mj-lt"/>
        <a:buAutoNum type="romanLcPeriod"/>
        <a:defRPr sz="900">
          <a:solidFill>
            <a:schemeClr val="tx1"/>
          </a:solidFill>
          <a:latin typeface="+mn-lt"/>
          <a:ea typeface="+mn-ea"/>
        </a:defRPr>
      </a:lvl8pPr>
      <a:lvl9pPr marL="0" indent="0" algn="l" rtl="0" eaLnBrk="1" fontAlgn="base" hangingPunct="1">
        <a:spcBef>
          <a:spcPct val="0"/>
        </a:spcBef>
        <a:spcAft>
          <a:spcPts val="450"/>
        </a:spcAft>
        <a:buClr>
          <a:schemeClr val="tx1"/>
        </a:buClr>
        <a:buFontTx/>
        <a:buNone/>
        <a:defRPr sz="900">
          <a:solidFill>
            <a:schemeClr val="accent2"/>
          </a:solidFill>
          <a:latin typeface="+mn-lt"/>
          <a:ea typeface="+mn-ea"/>
        </a:defRPr>
      </a:lvl9pPr>
    </p:otherStyle>
  </p:txStyles>
  <p:extLst mod="1">
    <p:ext uri="{27BBF7A9-308A-43DC-89C8-2F10F3537804}">
      <p15:sldGuideLst xmlns:p15="http://schemas.microsoft.com/office/powerpoint/2012/main">
        <p15:guide id="2" pos="2767">
          <p15:clr>
            <a:srgbClr val="F26B43"/>
          </p15:clr>
        </p15:guide>
        <p15:guide id="4" pos="5488">
          <p15:clr>
            <a:srgbClr val="F26B43"/>
          </p15:clr>
        </p15:guide>
        <p15:guide id="6" orient="horz" pos="3793">
          <p15:clr>
            <a:srgbClr val="F26B43"/>
          </p15:clr>
        </p15:guide>
        <p15:guide id="8" pos="272">
          <p15:clr>
            <a:srgbClr val="F26B43"/>
          </p15:clr>
        </p15:guide>
        <p15:guide id="13" pos="2993">
          <p15:clr>
            <a:srgbClr val="F26B43"/>
          </p15:clr>
        </p15:guide>
        <p15:guide id="14" orient="horz" pos="414">
          <p15:clr>
            <a:srgbClr val="F26B43"/>
          </p15:clr>
        </p15:guide>
        <p15:guide id="15" orient="horz" pos="889">
          <p15:clr>
            <a:srgbClr val="F26B43"/>
          </p15:clr>
        </p15:guide>
        <p15:guide id="16" pos="2064">
          <p15:clr>
            <a:srgbClr val="F26B43"/>
          </p15:clr>
        </p15:guide>
        <p15:guide id="17" pos="3855">
          <p15:clr>
            <a:srgbClr val="F26B43"/>
          </p15:clr>
        </p15:guide>
        <p15:guide id="18" pos="3696">
          <p15:clr>
            <a:srgbClr val="F26B43"/>
          </p15:clr>
        </p15:guide>
        <p15:guide id="19" pos="1905">
          <p15:clr>
            <a:srgbClr val="F26B43"/>
          </p15:clr>
        </p15:guide>
        <p15:guide id="20" orient="horz" pos="39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nationalgrid.onbrandcloud.com/login/"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mailto:Christine.brown1@nationalgrid.co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mailto:rachel.hinsley1@nationalgrid.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nationalgrideso.com/sites/eso/files/documents/Preparations%20for%20leaving%20EU.pdf" TargetMode="External"/><Relationship Id="rId2" Type="http://schemas.openxmlformats.org/officeDocument/2006/relationships/hyperlink" Target="https://www.nationalgrideso.com/sites/eso/files/documents/Brexit%20Code%20Admin%20Lines%20to%20Take%20Nov%202018_Final.pdf"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98BAD17-3587-44B8-9728-55438FB489BF}"/>
              </a:ext>
            </a:extLst>
          </p:cNvPr>
          <p:cNvSpPr>
            <a:spLocks noGrp="1"/>
          </p:cNvSpPr>
          <p:nvPr>
            <p:ph type="pic" sz="quarter" idx="14"/>
          </p:nvPr>
        </p:nvSpPr>
        <p:spPr/>
      </p:sp>
      <p:sp>
        <p:nvSpPr>
          <p:cNvPr id="5" name="Text Placeholder 4">
            <a:extLst>
              <a:ext uri="{FF2B5EF4-FFF2-40B4-BE49-F238E27FC236}">
                <a16:creationId xmlns:a16="http://schemas.microsoft.com/office/drawing/2014/main" id="{2AE0AD11-7CD9-4048-8629-F792EEC82AB3}"/>
              </a:ext>
            </a:extLst>
          </p:cNvPr>
          <p:cNvSpPr>
            <a:spLocks noGrp="1"/>
          </p:cNvSpPr>
          <p:nvPr>
            <p:ph type="body" sz="quarter" idx="16"/>
          </p:nvPr>
        </p:nvSpPr>
        <p:spPr>
          <a:xfrm>
            <a:off x="242887" y="1343802"/>
            <a:ext cx="4157663" cy="618118"/>
          </a:xfrm>
        </p:spPr>
        <p:txBody>
          <a:bodyPr/>
          <a:lstStyle/>
          <a:p>
            <a:r>
              <a:rPr lang="en-GB" sz="1800" dirty="0"/>
              <a:t>25 January 2019</a:t>
            </a:r>
          </a:p>
          <a:p>
            <a:r>
              <a:rPr lang="en-GB" sz="1800" dirty="0"/>
              <a:t>Faraday House, Gallows Hill, Warwick</a:t>
            </a:r>
          </a:p>
        </p:txBody>
      </p:sp>
      <p:sp>
        <p:nvSpPr>
          <p:cNvPr id="12" name="Title 11">
            <a:extLst>
              <a:ext uri="{FF2B5EF4-FFF2-40B4-BE49-F238E27FC236}">
                <a16:creationId xmlns:a16="http://schemas.microsoft.com/office/drawing/2014/main" id="{AEE9CDCA-4322-4348-9BB0-C5C97085148C}"/>
              </a:ext>
            </a:extLst>
          </p:cNvPr>
          <p:cNvSpPr>
            <a:spLocks noGrp="1"/>
          </p:cNvSpPr>
          <p:nvPr>
            <p:ph type="title"/>
          </p:nvPr>
        </p:nvSpPr>
        <p:spPr/>
        <p:txBody>
          <a:bodyPr/>
          <a:lstStyle/>
          <a:p>
            <a:r>
              <a:rPr lang="en-GB" sz="2800" dirty="0"/>
              <a:t>CUSC Panel </a:t>
            </a:r>
          </a:p>
        </p:txBody>
      </p:sp>
      <p:sp>
        <p:nvSpPr>
          <p:cNvPr id="6" name="Rectangle 5">
            <a:extLst>
              <a:ext uri="{FF2B5EF4-FFF2-40B4-BE49-F238E27FC236}">
                <a16:creationId xmlns:a16="http://schemas.microsoft.com/office/drawing/2014/main" id="{61942073-68EA-4DDB-9CD7-91D50DE5FEA8}"/>
              </a:ext>
            </a:extLst>
          </p:cNvPr>
          <p:cNvSpPr/>
          <p:nvPr/>
        </p:nvSpPr>
        <p:spPr>
          <a:xfrm>
            <a:off x="7064411" y="2554813"/>
            <a:ext cx="1314065" cy="73546"/>
          </a:xfrm>
          <a:prstGeom prst="rect">
            <a:avLst/>
          </a:prstGeom>
          <a:solidFill>
            <a:schemeClr val="bg1">
              <a:lumMod val="95000"/>
            </a:schemeClr>
          </a:solidFill>
        </p:spPr>
        <p:txBody>
          <a:bodyPr wrap="square" lIns="0" tIns="0" rIns="0" bIns="0" rtlCol="0" anchor="ctr">
            <a:spAutoFit/>
          </a:bodyPr>
          <a:lstStyle/>
          <a:p>
            <a:pPr defTabSz="311902"/>
            <a:r>
              <a:rPr lang="en-GB" sz="478" dirty="0">
                <a:solidFill>
                  <a:srgbClr val="454545"/>
                </a:solidFill>
                <a:latin typeface="Arial" panose="020B0604020202020204"/>
                <a:cs typeface="Arial" panose="020B0604020202020204" pitchFamily="34" charset="0"/>
                <a:hlinkClick r:id="rId2"/>
              </a:rPr>
              <a:t>https://nationalgrid.onbrandcloud.com/login/</a:t>
            </a:r>
            <a:endParaRPr lang="en-GB" sz="478" dirty="0">
              <a:solidFill>
                <a:srgbClr val="454545"/>
              </a:solidFill>
              <a:latin typeface="Arial" panose="020B0604020202020204"/>
              <a:cs typeface="Arial" panose="020B0604020202020204" pitchFamily="34" charset="0"/>
            </a:endParaRPr>
          </a:p>
        </p:txBody>
      </p:sp>
    </p:spTree>
    <p:extLst>
      <p:ext uri="{BB962C8B-B14F-4D97-AF65-F5344CB8AC3E}">
        <p14:creationId xmlns:p14="http://schemas.microsoft.com/office/powerpoint/2010/main" val="3431628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Ofgem Decisions</a:t>
            </a:r>
          </a:p>
        </p:txBody>
      </p:sp>
      <p:sp>
        <p:nvSpPr>
          <p:cNvPr id="6" name="Text Placeholder 5"/>
          <p:cNvSpPr>
            <a:spLocks noGrp="1"/>
          </p:cNvSpPr>
          <p:nvPr>
            <p:ph type="body" sz="quarter" idx="16"/>
          </p:nvPr>
        </p:nvSpPr>
        <p:spPr>
          <a:xfrm>
            <a:off x="260350" y="1062501"/>
            <a:ext cx="6337300" cy="713016"/>
          </a:xfrm>
        </p:spPr>
        <p:txBody>
          <a:bodyPr/>
          <a:lstStyle/>
          <a:p>
            <a:r>
              <a:rPr lang="en-GB" sz="1200" dirty="0"/>
              <a:t>Decisions</a:t>
            </a:r>
          </a:p>
          <a:p>
            <a:pPr algn="l" rtl="0"/>
            <a:r>
              <a:rPr lang="en-GB" sz="1100" b="0" kern="1200" dirty="0">
                <a:solidFill>
                  <a:schemeClr val="tx1"/>
                </a:solidFill>
                <a:ea typeface="Times New Roman"/>
                <a:cs typeface="Arial"/>
              </a:rPr>
              <a:t>There have been no Authority decisions since the last Panel meeting</a:t>
            </a:r>
          </a:p>
          <a:p>
            <a:endParaRPr lang="en-GB" dirty="0"/>
          </a:p>
        </p:txBody>
      </p:sp>
    </p:spTree>
    <p:extLst>
      <p:ext uri="{BB962C8B-B14F-4D97-AF65-F5344CB8AC3E}">
        <p14:creationId xmlns:p14="http://schemas.microsoft.com/office/powerpoint/2010/main" val="311840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E4C02E-A8B9-4488-9D84-2618BA396364}"/>
              </a:ext>
            </a:extLst>
          </p:cNvPr>
          <p:cNvPicPr>
            <a:picLocks noGrp="1" noChangeAspect="1"/>
          </p:cNvPicPr>
          <p:nvPr>
            <p:ph type="pic" sz="quarter" idx="18"/>
          </p:nvPr>
        </p:nvPicPr>
        <p:blipFill rotWithShape="1">
          <a:blip r:embed="rId2">
            <a:extLst>
              <a:ext uri="{28A0092B-C50C-407E-A947-70E740481C1C}">
                <a14:useLocalDpi xmlns:a14="http://schemas.microsoft.com/office/drawing/2010/main" val="0"/>
              </a:ext>
            </a:extLst>
          </a:blip>
          <a:srcRect l="9324" r="9324"/>
          <a:stretch/>
        </p:blipFill>
        <p:spPr/>
      </p:pic>
      <p:sp>
        <p:nvSpPr>
          <p:cNvPr id="6" name="Title 5">
            <a:extLst>
              <a:ext uri="{FF2B5EF4-FFF2-40B4-BE49-F238E27FC236}">
                <a16:creationId xmlns:a16="http://schemas.microsoft.com/office/drawing/2014/main" id="{8BDD3C92-58AD-48CF-B4A1-AE79D4320E1D}"/>
              </a:ext>
            </a:extLst>
          </p:cNvPr>
          <p:cNvSpPr>
            <a:spLocks noGrp="1"/>
          </p:cNvSpPr>
          <p:nvPr>
            <p:ph type="title"/>
          </p:nvPr>
        </p:nvSpPr>
        <p:spPr>
          <a:xfrm>
            <a:off x="107868" y="369792"/>
            <a:ext cx="2024988" cy="692210"/>
          </a:xfrm>
        </p:spPr>
        <p:txBody>
          <a:bodyPr/>
          <a:lstStyle/>
          <a:p>
            <a:r>
              <a:rPr lang="en-GB" sz="2400" dirty="0"/>
              <a:t>New Modifications </a:t>
            </a:r>
            <a:br>
              <a:rPr lang="en-GB" sz="2400" dirty="0"/>
            </a:br>
            <a:br>
              <a:rPr lang="en-GB" sz="2400" dirty="0"/>
            </a:br>
            <a:br>
              <a:rPr lang="en-GB" sz="2400" dirty="0"/>
            </a:br>
            <a:br>
              <a:rPr lang="en-GB" sz="2400" dirty="0"/>
            </a:br>
            <a:br>
              <a:rPr lang="en-GB" sz="2400" dirty="0"/>
            </a:br>
            <a:br>
              <a:rPr lang="en-GB" sz="2400" dirty="0"/>
            </a:br>
            <a:endParaRPr lang="en-GB" sz="2400" dirty="0"/>
          </a:p>
        </p:txBody>
      </p:sp>
      <p:sp>
        <p:nvSpPr>
          <p:cNvPr id="12" name="Rectangle 11">
            <a:extLst>
              <a:ext uri="{FF2B5EF4-FFF2-40B4-BE49-F238E27FC236}">
                <a16:creationId xmlns:a16="http://schemas.microsoft.com/office/drawing/2014/main" id="{45893458-BB27-4306-B44E-55E6F4694536}"/>
              </a:ext>
            </a:extLst>
          </p:cNvPr>
          <p:cNvSpPr/>
          <p:nvPr/>
        </p:nvSpPr>
        <p:spPr>
          <a:xfrm>
            <a:off x="7064411" y="2368426"/>
            <a:ext cx="1729185" cy="92333"/>
          </a:xfrm>
          <a:prstGeom prst="rect">
            <a:avLst/>
          </a:prstGeom>
          <a:solidFill>
            <a:schemeClr val="bg1">
              <a:lumMod val="95000"/>
            </a:schemeClr>
          </a:solidFill>
        </p:spPr>
        <p:txBody>
          <a:bodyPr wrap="square" lIns="0" tIns="0" rIns="0" bIns="0" rtlCol="0" anchor="ctr">
            <a:spAutoFit/>
          </a:bodyPr>
          <a:lstStyle/>
          <a:p>
            <a:r>
              <a:rPr lang="en-GB" sz="600" dirty="0">
                <a:cs typeface="Arial" panose="020B0604020202020204" pitchFamily="34" charset="0"/>
                <a:hlinkClick r:id="rId3"/>
              </a:rPr>
              <a:t>https://nationalgrid.onbrandcloud.com/login/</a:t>
            </a:r>
            <a:endParaRPr lang="en-GB" sz="600" dirty="0">
              <a:cs typeface="Arial" panose="020B0604020202020204" pitchFamily="34" charset="0"/>
            </a:endParaRPr>
          </a:p>
        </p:txBody>
      </p:sp>
    </p:spTree>
    <p:extLst>
      <p:ext uri="{BB962C8B-B14F-4D97-AF65-F5344CB8AC3E}">
        <p14:creationId xmlns:p14="http://schemas.microsoft.com/office/powerpoint/2010/main" val="2963693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New modifications</a:t>
            </a:r>
          </a:p>
        </p:txBody>
      </p:sp>
      <p:sp>
        <p:nvSpPr>
          <p:cNvPr id="6" name="Text Placeholder 5"/>
          <p:cNvSpPr>
            <a:spLocks noGrp="1"/>
          </p:cNvSpPr>
          <p:nvPr>
            <p:ph type="body" sz="quarter" idx="16"/>
          </p:nvPr>
        </p:nvSpPr>
        <p:spPr>
          <a:xfrm>
            <a:off x="260350" y="1062501"/>
            <a:ext cx="6337300" cy="448841"/>
          </a:xfrm>
        </p:spPr>
        <p:txBody>
          <a:bodyPr/>
          <a:lstStyle/>
          <a:p>
            <a:pPr algn="l" rtl="0"/>
            <a:r>
              <a:rPr lang="en-GB" sz="1100" b="0" kern="1200" dirty="0">
                <a:solidFill>
                  <a:schemeClr val="tx1"/>
                </a:solidFill>
                <a:ea typeface="Times New Roman"/>
                <a:cs typeface="Arial"/>
              </a:rPr>
              <a:t>There have been no new modifications raised since the last Panel meeting</a:t>
            </a:r>
          </a:p>
          <a:p>
            <a:endParaRPr lang="en-GB" dirty="0"/>
          </a:p>
        </p:txBody>
      </p:sp>
    </p:spTree>
    <p:extLst>
      <p:ext uri="{BB962C8B-B14F-4D97-AF65-F5344CB8AC3E}">
        <p14:creationId xmlns:p14="http://schemas.microsoft.com/office/powerpoint/2010/main" val="227216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3">
            <a:extLst/>
          </p:cNvPr>
          <p:cNvPicPr>
            <a:picLocks noChangeAspect="1"/>
          </p:cNvPicPr>
          <p:nvPr/>
        </p:nvPicPr>
        <p:blipFill rotWithShape="1">
          <a:blip r:embed="rId2">
            <a:extLst>
              <a:ext uri="{28A0092B-C50C-407E-A947-70E740481C1C}">
                <a14:useLocalDpi xmlns:a14="http://schemas.microsoft.com/office/drawing/2010/main" val="0"/>
              </a:ext>
            </a:extLst>
          </a:blip>
          <a:srcRect l="21106" r="2810"/>
          <a:stretch/>
        </p:blipFill>
        <p:spPr>
          <a:xfrm>
            <a:off x="1282638" y="26721"/>
            <a:ext cx="5589240" cy="5142778"/>
          </a:xfrm>
          <a:custGeom>
            <a:avLst/>
            <a:gdLst>
              <a:gd name="connsiteX0" fmla="*/ 925004 w 5589240"/>
              <a:gd name="connsiteY0" fmla="*/ 0 h 5142778"/>
              <a:gd name="connsiteX1" fmla="*/ 1584176 w 5589240"/>
              <a:gd name="connsiteY1" fmla="*/ 0 h 5142778"/>
              <a:gd name="connsiteX2" fmla="*/ 1763212 w 5589240"/>
              <a:gd name="connsiteY2" fmla="*/ 0 h 5142778"/>
              <a:gd name="connsiteX3" fmla="*/ 5589240 w 5589240"/>
              <a:gd name="connsiteY3" fmla="*/ 0 h 5142778"/>
              <a:gd name="connsiteX4" fmla="*/ 5589240 w 5589240"/>
              <a:gd name="connsiteY4" fmla="*/ 4345781 h 5142778"/>
              <a:gd name="connsiteX5" fmla="*/ 5589238 w 5589240"/>
              <a:gd name="connsiteY5" fmla="*/ 4345781 h 5142778"/>
              <a:gd name="connsiteX6" fmla="*/ 5589238 w 5589240"/>
              <a:gd name="connsiteY6" fmla="*/ 4344165 h 5142778"/>
              <a:gd name="connsiteX7" fmla="*/ 5540450 w 5589240"/>
              <a:gd name="connsiteY7" fmla="*/ 4326824 h 5142778"/>
              <a:gd name="connsiteX8" fmla="*/ 5492379 w 5589240"/>
              <a:gd name="connsiteY8" fmla="*/ 4310591 h 5142778"/>
              <a:gd name="connsiteX9" fmla="*/ 5445012 w 5589240"/>
              <a:gd name="connsiteY9" fmla="*/ 4295447 h 5142778"/>
              <a:gd name="connsiteX10" fmla="*/ 5398338 w 5589240"/>
              <a:gd name="connsiteY10" fmla="*/ 4281374 h 5142778"/>
              <a:gd name="connsiteX11" fmla="*/ 5352340 w 5589240"/>
              <a:gd name="connsiteY11" fmla="*/ 4268353 h 5142778"/>
              <a:gd name="connsiteX12" fmla="*/ 5307008 w 5589240"/>
              <a:gd name="connsiteY12" fmla="*/ 4256365 h 5142778"/>
              <a:gd name="connsiteX13" fmla="*/ 5262327 w 5589240"/>
              <a:gd name="connsiteY13" fmla="*/ 4245394 h 5142778"/>
              <a:gd name="connsiteX14" fmla="*/ 5218286 w 5589240"/>
              <a:gd name="connsiteY14" fmla="*/ 4235421 h 5142778"/>
              <a:gd name="connsiteX15" fmla="*/ 5174871 w 5589240"/>
              <a:gd name="connsiteY15" fmla="*/ 4226427 h 5142778"/>
              <a:gd name="connsiteX16" fmla="*/ 5132068 w 5589240"/>
              <a:gd name="connsiteY16" fmla="*/ 4218394 h 5142778"/>
              <a:gd name="connsiteX17" fmla="*/ 5089864 w 5589240"/>
              <a:gd name="connsiteY17" fmla="*/ 4211304 h 5142778"/>
              <a:gd name="connsiteX18" fmla="*/ 5048250 w 5589240"/>
              <a:gd name="connsiteY18" fmla="*/ 4205138 h 5142778"/>
              <a:gd name="connsiteX19" fmla="*/ 5027658 w 5589240"/>
              <a:gd name="connsiteY19" fmla="*/ 4202397 h 5142778"/>
              <a:gd name="connsiteX20" fmla="*/ 5007207 w 5589240"/>
              <a:gd name="connsiteY20" fmla="*/ 4199880 h 5142778"/>
              <a:gd name="connsiteX21" fmla="*/ 4986898 w 5589240"/>
              <a:gd name="connsiteY21" fmla="*/ 4197584 h 5142778"/>
              <a:gd name="connsiteX22" fmla="*/ 4966726 w 5589240"/>
              <a:gd name="connsiteY22" fmla="*/ 4195509 h 5142778"/>
              <a:gd name="connsiteX23" fmla="*/ 4946692 w 5589240"/>
              <a:gd name="connsiteY23" fmla="*/ 4193650 h 5142778"/>
              <a:gd name="connsiteX24" fmla="*/ 4926792 w 5589240"/>
              <a:gd name="connsiteY24" fmla="*/ 4192007 h 5142778"/>
              <a:gd name="connsiteX25" fmla="*/ 4907028 w 5589240"/>
              <a:gd name="connsiteY25" fmla="*/ 4190577 h 5142778"/>
              <a:gd name="connsiteX26" fmla="*/ 4887393 w 5589240"/>
              <a:gd name="connsiteY26" fmla="*/ 4189358 h 5142778"/>
              <a:gd name="connsiteX27" fmla="*/ 4867891 w 5589240"/>
              <a:gd name="connsiteY27" fmla="*/ 4188346 h 5142778"/>
              <a:gd name="connsiteX28" fmla="*/ 4848516 w 5589240"/>
              <a:gd name="connsiteY28" fmla="*/ 4187541 h 5142778"/>
              <a:gd name="connsiteX29" fmla="*/ 4829270 w 5589240"/>
              <a:gd name="connsiteY29" fmla="*/ 4186940 h 5142778"/>
              <a:gd name="connsiteX30" fmla="*/ 4810148 w 5589240"/>
              <a:gd name="connsiteY30" fmla="*/ 4186540 h 5142778"/>
              <a:gd name="connsiteX31" fmla="*/ 4791151 w 5589240"/>
              <a:gd name="connsiteY31" fmla="*/ 4186339 h 5142778"/>
              <a:gd name="connsiteX32" fmla="*/ 4772275 w 5589240"/>
              <a:gd name="connsiteY32" fmla="*/ 4186336 h 5142778"/>
              <a:gd name="connsiteX33" fmla="*/ 4753521 w 5589240"/>
              <a:gd name="connsiteY33" fmla="*/ 4186526 h 5142778"/>
              <a:gd name="connsiteX34" fmla="*/ 4734884 w 5589240"/>
              <a:gd name="connsiteY34" fmla="*/ 4186909 h 5142778"/>
              <a:gd name="connsiteX35" fmla="*/ 4716367 w 5589240"/>
              <a:gd name="connsiteY35" fmla="*/ 4187483 h 5142778"/>
              <a:gd name="connsiteX36" fmla="*/ 4697964 w 5589240"/>
              <a:gd name="connsiteY36" fmla="*/ 4188243 h 5142778"/>
              <a:gd name="connsiteX37" fmla="*/ 4679676 w 5589240"/>
              <a:gd name="connsiteY37" fmla="*/ 4189190 h 5142778"/>
              <a:gd name="connsiteX38" fmla="*/ 4661500 w 5589240"/>
              <a:gd name="connsiteY38" fmla="*/ 4190320 h 5142778"/>
              <a:gd name="connsiteX39" fmla="*/ 4643435 w 5589240"/>
              <a:gd name="connsiteY39" fmla="*/ 4191630 h 5142778"/>
              <a:gd name="connsiteX40" fmla="*/ 4625479 w 5589240"/>
              <a:gd name="connsiteY40" fmla="*/ 4193119 h 5142778"/>
              <a:gd name="connsiteX41" fmla="*/ 4607631 w 5589240"/>
              <a:gd name="connsiteY41" fmla="*/ 4194785 h 5142778"/>
              <a:gd name="connsiteX42" fmla="*/ 4589889 w 5589240"/>
              <a:gd name="connsiteY42" fmla="*/ 4196625 h 5142778"/>
              <a:gd name="connsiteX43" fmla="*/ 4572251 w 5589240"/>
              <a:gd name="connsiteY43" fmla="*/ 4198636 h 5142778"/>
              <a:gd name="connsiteX44" fmla="*/ 4554716 w 5589240"/>
              <a:gd name="connsiteY44" fmla="*/ 4200817 h 5142778"/>
              <a:gd name="connsiteX45" fmla="*/ 4537282 w 5589240"/>
              <a:gd name="connsiteY45" fmla="*/ 4203166 h 5142778"/>
              <a:gd name="connsiteX46" fmla="*/ 4519948 w 5589240"/>
              <a:gd name="connsiteY46" fmla="*/ 4205679 h 5142778"/>
              <a:gd name="connsiteX47" fmla="*/ 4502712 w 5589240"/>
              <a:gd name="connsiteY47" fmla="*/ 4208355 h 5142778"/>
              <a:gd name="connsiteX48" fmla="*/ 4485571 w 5589240"/>
              <a:gd name="connsiteY48" fmla="*/ 4211191 h 5142778"/>
              <a:gd name="connsiteX49" fmla="*/ 4451572 w 5589240"/>
              <a:gd name="connsiteY49" fmla="*/ 4217335 h 5142778"/>
              <a:gd name="connsiteX50" fmla="*/ 4417939 w 5589240"/>
              <a:gd name="connsiteY50" fmla="*/ 4224094 h 5142778"/>
              <a:gd name="connsiteX51" fmla="*/ 4368146 w 5589240"/>
              <a:gd name="connsiteY51" fmla="*/ 4235344 h 5142778"/>
              <a:gd name="connsiteX52" fmla="*/ 4335369 w 5589240"/>
              <a:gd name="connsiteY52" fmla="*/ 4243558 h 5142778"/>
              <a:gd name="connsiteX53" fmla="*/ 4302911 w 5589240"/>
              <a:gd name="connsiteY53" fmla="*/ 4252322 h 5142778"/>
              <a:gd name="connsiteX54" fmla="*/ 4270761 w 5589240"/>
              <a:gd name="connsiteY54" fmla="*/ 4261618 h 5142778"/>
              <a:gd name="connsiteX55" fmla="*/ 4238903 w 5589240"/>
              <a:gd name="connsiteY55" fmla="*/ 4271428 h 5142778"/>
              <a:gd name="connsiteX56" fmla="*/ 4207327 w 5589240"/>
              <a:gd name="connsiteY56" fmla="*/ 4281734 h 5142778"/>
              <a:gd name="connsiteX57" fmla="*/ 4176018 w 5589240"/>
              <a:gd name="connsiteY57" fmla="*/ 4292517 h 5142778"/>
              <a:gd name="connsiteX58" fmla="*/ 4144964 w 5589240"/>
              <a:gd name="connsiteY58" fmla="*/ 4303758 h 5142778"/>
              <a:gd name="connsiteX59" fmla="*/ 4114151 w 5589240"/>
              <a:gd name="connsiteY59" fmla="*/ 4315440 h 5142778"/>
              <a:gd name="connsiteX60" fmla="*/ 4083566 w 5589240"/>
              <a:gd name="connsiteY60" fmla="*/ 4327545 h 5142778"/>
              <a:gd name="connsiteX61" fmla="*/ 4053198 w 5589240"/>
              <a:gd name="connsiteY61" fmla="*/ 4340054 h 5142778"/>
              <a:gd name="connsiteX62" fmla="*/ 4023031 w 5589240"/>
              <a:gd name="connsiteY62" fmla="*/ 4352948 h 5142778"/>
              <a:gd name="connsiteX63" fmla="*/ 3993054 w 5589240"/>
              <a:gd name="connsiteY63" fmla="*/ 4366210 h 5142778"/>
              <a:gd name="connsiteX64" fmla="*/ 3963254 w 5589240"/>
              <a:gd name="connsiteY64" fmla="*/ 4379822 h 5142778"/>
              <a:gd name="connsiteX65" fmla="*/ 3918855 w 5589240"/>
              <a:gd name="connsiteY65" fmla="*/ 4400854 h 5142778"/>
              <a:gd name="connsiteX66" fmla="*/ 3874780 w 5589240"/>
              <a:gd name="connsiteY66" fmla="*/ 4422570 h 5142778"/>
              <a:gd name="connsiteX67" fmla="*/ 3830984 w 5589240"/>
              <a:gd name="connsiteY67" fmla="*/ 4444908 h 5142778"/>
              <a:gd name="connsiteX68" fmla="*/ 3787424 w 5589240"/>
              <a:gd name="connsiteY68" fmla="*/ 4467805 h 5142778"/>
              <a:gd name="connsiteX69" fmla="*/ 3729634 w 5589240"/>
              <a:gd name="connsiteY69" fmla="*/ 4499099 h 5142778"/>
              <a:gd name="connsiteX70" fmla="*/ 3643361 w 5589240"/>
              <a:gd name="connsiteY70" fmla="*/ 4547383 h 5142778"/>
              <a:gd name="connsiteX71" fmla="*/ 3427694 w 5589240"/>
              <a:gd name="connsiteY71" fmla="*/ 4672140 h 5142778"/>
              <a:gd name="connsiteX72" fmla="*/ 3267070 w 5589240"/>
              <a:gd name="connsiteY72" fmla="*/ 4763822 h 5142778"/>
              <a:gd name="connsiteX73" fmla="*/ 3192696 w 5589240"/>
              <a:gd name="connsiteY73" fmla="*/ 4804607 h 5142778"/>
              <a:gd name="connsiteX74" fmla="*/ 3132387 w 5589240"/>
              <a:gd name="connsiteY74" fmla="*/ 4836560 h 5142778"/>
              <a:gd name="connsiteX75" fmla="*/ 3086616 w 5589240"/>
              <a:gd name="connsiteY75" fmla="*/ 4860036 h 5142778"/>
              <a:gd name="connsiteX76" fmla="*/ 3040332 w 5589240"/>
              <a:gd name="connsiteY76" fmla="*/ 4883024 h 5142778"/>
              <a:gd name="connsiteX77" fmla="*/ 2993492 w 5589240"/>
              <a:gd name="connsiteY77" fmla="*/ 4905462 h 5142778"/>
              <a:gd name="connsiteX78" fmla="*/ 2946052 w 5589240"/>
              <a:gd name="connsiteY78" fmla="*/ 4927290 h 5142778"/>
              <a:gd name="connsiteX79" fmla="*/ 2914070 w 5589240"/>
              <a:gd name="connsiteY79" fmla="*/ 4941472 h 5142778"/>
              <a:gd name="connsiteX80" fmla="*/ 2881789 w 5589240"/>
              <a:gd name="connsiteY80" fmla="*/ 4955337 h 5142778"/>
              <a:gd name="connsiteX81" fmla="*/ 2849196 w 5589240"/>
              <a:gd name="connsiteY81" fmla="*/ 4968866 h 5142778"/>
              <a:gd name="connsiteX82" fmla="*/ 2816278 w 5589240"/>
              <a:gd name="connsiteY82" fmla="*/ 4982041 h 5142778"/>
              <a:gd name="connsiteX83" fmla="*/ 2783021 w 5589240"/>
              <a:gd name="connsiteY83" fmla="*/ 4994845 h 5142778"/>
              <a:gd name="connsiteX84" fmla="*/ 2749413 w 5589240"/>
              <a:gd name="connsiteY84" fmla="*/ 5007258 h 5142778"/>
              <a:gd name="connsiteX85" fmla="*/ 2715440 w 5589240"/>
              <a:gd name="connsiteY85" fmla="*/ 5019263 h 5142778"/>
              <a:gd name="connsiteX86" fmla="*/ 2681090 w 5589240"/>
              <a:gd name="connsiteY86" fmla="*/ 5030841 h 5142778"/>
              <a:gd name="connsiteX87" fmla="*/ 2646349 w 5589240"/>
              <a:gd name="connsiteY87" fmla="*/ 5041974 h 5142778"/>
              <a:gd name="connsiteX88" fmla="*/ 2611205 w 5589240"/>
              <a:gd name="connsiteY88" fmla="*/ 5052643 h 5142778"/>
              <a:gd name="connsiteX89" fmla="*/ 2575645 w 5589240"/>
              <a:gd name="connsiteY89" fmla="*/ 5062831 h 5142778"/>
              <a:gd name="connsiteX90" fmla="*/ 2539655 w 5589240"/>
              <a:gd name="connsiteY90" fmla="*/ 5072519 h 5142778"/>
              <a:gd name="connsiteX91" fmla="*/ 2503222 w 5589240"/>
              <a:gd name="connsiteY91" fmla="*/ 5081689 h 5142778"/>
              <a:gd name="connsiteX92" fmla="*/ 2466334 w 5589240"/>
              <a:gd name="connsiteY92" fmla="*/ 5090323 h 5142778"/>
              <a:gd name="connsiteX93" fmla="*/ 2428977 w 5589240"/>
              <a:gd name="connsiteY93" fmla="*/ 5098402 h 5142778"/>
              <a:gd name="connsiteX94" fmla="*/ 2391138 w 5589240"/>
              <a:gd name="connsiteY94" fmla="*/ 5105908 h 5142778"/>
              <a:gd name="connsiteX95" fmla="*/ 2352805 w 5589240"/>
              <a:gd name="connsiteY95" fmla="*/ 5112824 h 5142778"/>
              <a:gd name="connsiteX96" fmla="*/ 2313964 w 5589240"/>
              <a:gd name="connsiteY96" fmla="*/ 5119129 h 5142778"/>
              <a:gd name="connsiteX97" fmla="*/ 2274602 w 5589240"/>
              <a:gd name="connsiteY97" fmla="*/ 5124807 h 5142778"/>
              <a:gd name="connsiteX98" fmla="*/ 2234707 w 5589240"/>
              <a:gd name="connsiteY98" fmla="*/ 5129839 h 5142778"/>
              <a:gd name="connsiteX99" fmla="*/ 2194264 w 5589240"/>
              <a:gd name="connsiteY99" fmla="*/ 5134207 h 5142778"/>
              <a:gd name="connsiteX100" fmla="*/ 2153262 w 5589240"/>
              <a:gd name="connsiteY100" fmla="*/ 5137893 h 5142778"/>
              <a:gd name="connsiteX101" fmla="*/ 2111687 w 5589240"/>
              <a:gd name="connsiteY101" fmla="*/ 5140877 h 5142778"/>
              <a:gd name="connsiteX102" fmla="*/ 2076318 w 5589240"/>
              <a:gd name="connsiteY102" fmla="*/ 5142778 h 5142778"/>
              <a:gd name="connsiteX103" fmla="*/ 1763212 w 5589240"/>
              <a:gd name="connsiteY103" fmla="*/ 5142778 h 5142778"/>
              <a:gd name="connsiteX104" fmla="*/ 1584176 w 5589240"/>
              <a:gd name="connsiteY104" fmla="*/ 5142778 h 5142778"/>
              <a:gd name="connsiteX105" fmla="*/ 0 w 5589240"/>
              <a:gd name="connsiteY105" fmla="*/ 5142778 h 5142778"/>
              <a:gd name="connsiteX106" fmla="*/ 36355 w 5589240"/>
              <a:gd name="connsiteY106" fmla="*/ 5078128 h 5142778"/>
              <a:gd name="connsiteX107" fmla="*/ 85405 w 5589240"/>
              <a:gd name="connsiteY107" fmla="*/ 4991843 h 5142778"/>
              <a:gd name="connsiteX108" fmla="*/ 164324 w 5589240"/>
              <a:gd name="connsiteY108" fmla="*/ 4854690 h 5142778"/>
              <a:gd name="connsiteX109" fmla="*/ 381230 w 5589240"/>
              <a:gd name="connsiteY109" fmla="*/ 4481186 h 5142778"/>
              <a:gd name="connsiteX110" fmla="*/ 439596 w 5589240"/>
              <a:gd name="connsiteY110" fmla="*/ 4379712 h 5142778"/>
              <a:gd name="connsiteX111" fmla="*/ 478157 w 5589240"/>
              <a:gd name="connsiteY111" fmla="*/ 4312042 h 5142778"/>
              <a:gd name="connsiteX112" fmla="*/ 516383 w 5589240"/>
              <a:gd name="connsiteY112" fmla="*/ 4244314 h 5142778"/>
              <a:gd name="connsiteX113" fmla="*/ 544803 w 5589240"/>
              <a:gd name="connsiteY113" fmla="*/ 4193459 h 5142778"/>
              <a:gd name="connsiteX114" fmla="*/ 572987 w 5589240"/>
              <a:gd name="connsiteY114" fmla="*/ 4142538 h 5142778"/>
              <a:gd name="connsiteX115" fmla="*/ 591636 w 5589240"/>
              <a:gd name="connsiteY115" fmla="*/ 4108547 h 5142778"/>
              <a:gd name="connsiteX116" fmla="*/ 610163 w 5589240"/>
              <a:gd name="connsiteY116" fmla="*/ 4074516 h 5142778"/>
              <a:gd name="connsiteX117" fmla="*/ 628565 w 5589240"/>
              <a:gd name="connsiteY117" fmla="*/ 4040440 h 5142778"/>
              <a:gd name="connsiteX118" fmla="*/ 646835 w 5589240"/>
              <a:gd name="connsiteY118" fmla="*/ 4006315 h 5142778"/>
              <a:gd name="connsiteX119" fmla="*/ 664966 w 5589240"/>
              <a:gd name="connsiteY119" fmla="*/ 3972137 h 5142778"/>
              <a:gd name="connsiteX120" fmla="*/ 682954 w 5589240"/>
              <a:gd name="connsiteY120" fmla="*/ 3937902 h 5142778"/>
              <a:gd name="connsiteX121" fmla="*/ 691892 w 5589240"/>
              <a:gd name="connsiteY121" fmla="*/ 3920762 h 5142778"/>
              <a:gd name="connsiteX122" fmla="*/ 700791 w 5589240"/>
              <a:gd name="connsiteY122" fmla="*/ 3903606 h 5142778"/>
              <a:gd name="connsiteX123" fmla="*/ 709652 w 5589240"/>
              <a:gd name="connsiteY123" fmla="*/ 3886433 h 5142778"/>
              <a:gd name="connsiteX124" fmla="*/ 718472 w 5589240"/>
              <a:gd name="connsiteY124" fmla="*/ 3869243 h 5142778"/>
              <a:gd name="connsiteX125" fmla="*/ 727252 w 5589240"/>
              <a:gd name="connsiteY125" fmla="*/ 3852035 h 5142778"/>
              <a:gd name="connsiteX126" fmla="*/ 735991 w 5589240"/>
              <a:gd name="connsiteY126" fmla="*/ 3834810 h 5142778"/>
              <a:gd name="connsiteX127" fmla="*/ 744687 w 5589240"/>
              <a:gd name="connsiteY127" fmla="*/ 3817565 h 5142778"/>
              <a:gd name="connsiteX128" fmla="*/ 753341 w 5589240"/>
              <a:gd name="connsiteY128" fmla="*/ 3800302 h 5142778"/>
              <a:gd name="connsiteX129" fmla="*/ 761951 w 5589240"/>
              <a:gd name="connsiteY129" fmla="*/ 3783019 h 5142778"/>
              <a:gd name="connsiteX130" fmla="*/ 770517 w 5589240"/>
              <a:gd name="connsiteY130" fmla="*/ 3765715 h 5142778"/>
              <a:gd name="connsiteX131" fmla="*/ 779038 w 5589240"/>
              <a:gd name="connsiteY131" fmla="*/ 3748391 h 5142778"/>
              <a:gd name="connsiteX132" fmla="*/ 787512 w 5589240"/>
              <a:gd name="connsiteY132" fmla="*/ 3731046 h 5142778"/>
              <a:gd name="connsiteX133" fmla="*/ 795941 w 5589240"/>
              <a:gd name="connsiteY133" fmla="*/ 3713678 h 5142778"/>
              <a:gd name="connsiteX134" fmla="*/ 804322 w 5589240"/>
              <a:gd name="connsiteY134" fmla="*/ 3696288 h 5142778"/>
              <a:gd name="connsiteX135" fmla="*/ 812655 w 5589240"/>
              <a:gd name="connsiteY135" fmla="*/ 3678875 h 5142778"/>
              <a:gd name="connsiteX136" fmla="*/ 820938 w 5589240"/>
              <a:gd name="connsiteY136" fmla="*/ 3661439 h 5142778"/>
              <a:gd name="connsiteX137" fmla="*/ 829172 w 5589240"/>
              <a:gd name="connsiteY137" fmla="*/ 3643979 h 5142778"/>
              <a:gd name="connsiteX138" fmla="*/ 837357 w 5589240"/>
              <a:gd name="connsiteY138" fmla="*/ 3626494 h 5142778"/>
              <a:gd name="connsiteX139" fmla="*/ 845490 w 5589240"/>
              <a:gd name="connsiteY139" fmla="*/ 3608984 h 5142778"/>
              <a:gd name="connsiteX140" fmla="*/ 853571 w 5589240"/>
              <a:gd name="connsiteY140" fmla="*/ 3591449 h 5142778"/>
              <a:gd name="connsiteX141" fmla="*/ 861599 w 5589240"/>
              <a:gd name="connsiteY141" fmla="*/ 3573886 h 5142778"/>
              <a:gd name="connsiteX142" fmla="*/ 869574 w 5589240"/>
              <a:gd name="connsiteY142" fmla="*/ 3556298 h 5142778"/>
              <a:gd name="connsiteX143" fmla="*/ 877495 w 5589240"/>
              <a:gd name="connsiteY143" fmla="*/ 3538682 h 5142778"/>
              <a:gd name="connsiteX144" fmla="*/ 885361 w 5589240"/>
              <a:gd name="connsiteY144" fmla="*/ 3521039 h 5142778"/>
              <a:gd name="connsiteX145" fmla="*/ 893171 w 5589240"/>
              <a:gd name="connsiteY145" fmla="*/ 3503367 h 5142778"/>
              <a:gd name="connsiteX146" fmla="*/ 900925 w 5589240"/>
              <a:gd name="connsiteY146" fmla="*/ 3485666 h 5142778"/>
              <a:gd name="connsiteX147" fmla="*/ 908622 w 5589240"/>
              <a:gd name="connsiteY147" fmla="*/ 3467936 h 5142778"/>
              <a:gd name="connsiteX148" fmla="*/ 916260 w 5589240"/>
              <a:gd name="connsiteY148" fmla="*/ 3450176 h 5142778"/>
              <a:gd name="connsiteX149" fmla="*/ 923841 w 5589240"/>
              <a:gd name="connsiteY149" fmla="*/ 3432385 h 5142778"/>
              <a:gd name="connsiteX150" fmla="*/ 931361 w 5589240"/>
              <a:gd name="connsiteY150" fmla="*/ 3414563 h 5142778"/>
              <a:gd name="connsiteX151" fmla="*/ 938822 w 5589240"/>
              <a:gd name="connsiteY151" fmla="*/ 3396710 h 5142778"/>
              <a:gd name="connsiteX152" fmla="*/ 946221 w 5589240"/>
              <a:gd name="connsiteY152" fmla="*/ 3378825 h 5142778"/>
              <a:gd name="connsiteX153" fmla="*/ 953559 w 5589240"/>
              <a:gd name="connsiteY153" fmla="*/ 3360907 h 5142778"/>
              <a:gd name="connsiteX154" fmla="*/ 960835 w 5589240"/>
              <a:gd name="connsiteY154" fmla="*/ 3342956 h 5142778"/>
              <a:gd name="connsiteX155" fmla="*/ 968048 w 5589240"/>
              <a:gd name="connsiteY155" fmla="*/ 3324971 h 5142778"/>
              <a:gd name="connsiteX156" fmla="*/ 975195 w 5589240"/>
              <a:gd name="connsiteY156" fmla="*/ 3306952 h 5142778"/>
              <a:gd name="connsiteX157" fmla="*/ 982280 w 5589240"/>
              <a:gd name="connsiteY157" fmla="*/ 3288898 h 5142778"/>
              <a:gd name="connsiteX158" fmla="*/ 989297 w 5589240"/>
              <a:gd name="connsiteY158" fmla="*/ 3270809 h 5142778"/>
              <a:gd name="connsiteX159" fmla="*/ 996250 w 5589240"/>
              <a:gd name="connsiteY159" fmla="*/ 3252684 h 5142778"/>
              <a:gd name="connsiteX160" fmla="*/ 1003136 w 5589240"/>
              <a:gd name="connsiteY160" fmla="*/ 3234522 h 5142778"/>
              <a:gd name="connsiteX161" fmla="*/ 1009953 w 5589240"/>
              <a:gd name="connsiteY161" fmla="*/ 3216324 h 5142778"/>
              <a:gd name="connsiteX162" fmla="*/ 1016702 w 5589240"/>
              <a:gd name="connsiteY162" fmla="*/ 3198088 h 5142778"/>
              <a:gd name="connsiteX163" fmla="*/ 1023381 w 5589240"/>
              <a:gd name="connsiteY163" fmla="*/ 3179814 h 5142778"/>
              <a:gd name="connsiteX164" fmla="*/ 1029991 w 5589240"/>
              <a:gd name="connsiteY164" fmla="*/ 3161502 h 5142778"/>
              <a:gd name="connsiteX165" fmla="*/ 1036530 w 5589240"/>
              <a:gd name="connsiteY165" fmla="*/ 3143151 h 5142778"/>
              <a:gd name="connsiteX166" fmla="*/ 1042998 w 5589240"/>
              <a:gd name="connsiteY166" fmla="*/ 3124759 h 5142778"/>
              <a:gd name="connsiteX167" fmla="*/ 1049393 w 5589240"/>
              <a:gd name="connsiteY167" fmla="*/ 3106328 h 5142778"/>
              <a:gd name="connsiteX168" fmla="*/ 1055715 w 5589240"/>
              <a:gd name="connsiteY168" fmla="*/ 3087856 h 5142778"/>
              <a:gd name="connsiteX169" fmla="*/ 1061964 w 5589240"/>
              <a:gd name="connsiteY169" fmla="*/ 3069343 h 5142778"/>
              <a:gd name="connsiteX170" fmla="*/ 1068138 w 5589240"/>
              <a:gd name="connsiteY170" fmla="*/ 3050788 h 5142778"/>
              <a:gd name="connsiteX171" fmla="*/ 1074237 w 5589240"/>
              <a:gd name="connsiteY171" fmla="*/ 3032191 h 5142778"/>
              <a:gd name="connsiteX172" fmla="*/ 1080260 w 5589240"/>
              <a:gd name="connsiteY172" fmla="*/ 3013551 h 5142778"/>
              <a:gd name="connsiteX173" fmla="*/ 1086206 w 5589240"/>
              <a:gd name="connsiteY173" fmla="*/ 2994867 h 5142778"/>
              <a:gd name="connsiteX174" fmla="*/ 1092075 w 5589240"/>
              <a:gd name="connsiteY174" fmla="*/ 2976140 h 5142778"/>
              <a:gd name="connsiteX175" fmla="*/ 1097865 w 5589240"/>
              <a:gd name="connsiteY175" fmla="*/ 2957368 h 5142778"/>
              <a:gd name="connsiteX176" fmla="*/ 1103577 w 5589240"/>
              <a:gd name="connsiteY176" fmla="*/ 2938551 h 5142778"/>
              <a:gd name="connsiteX177" fmla="*/ 1109208 w 5589240"/>
              <a:gd name="connsiteY177" fmla="*/ 2919688 h 5142778"/>
              <a:gd name="connsiteX178" fmla="*/ 1114759 w 5589240"/>
              <a:gd name="connsiteY178" fmla="*/ 2900780 h 5142778"/>
              <a:gd name="connsiteX179" fmla="*/ 1120228 w 5589240"/>
              <a:gd name="connsiteY179" fmla="*/ 2881825 h 5142778"/>
              <a:gd name="connsiteX180" fmla="*/ 1125617 w 5589240"/>
              <a:gd name="connsiteY180" fmla="*/ 2862822 h 5142778"/>
              <a:gd name="connsiteX181" fmla="*/ 1130921 w 5589240"/>
              <a:gd name="connsiteY181" fmla="*/ 2843773 h 5142778"/>
              <a:gd name="connsiteX182" fmla="*/ 1136143 w 5589240"/>
              <a:gd name="connsiteY182" fmla="*/ 2824674 h 5142778"/>
              <a:gd name="connsiteX183" fmla="*/ 1141280 w 5589240"/>
              <a:gd name="connsiteY183" fmla="*/ 2805527 h 5142778"/>
              <a:gd name="connsiteX184" fmla="*/ 1146332 w 5589240"/>
              <a:gd name="connsiteY184" fmla="*/ 2786331 h 5142778"/>
              <a:gd name="connsiteX185" fmla="*/ 1151298 w 5589240"/>
              <a:gd name="connsiteY185" fmla="*/ 2767085 h 5142778"/>
              <a:gd name="connsiteX186" fmla="*/ 1156178 w 5589240"/>
              <a:gd name="connsiteY186" fmla="*/ 2747788 h 5142778"/>
              <a:gd name="connsiteX187" fmla="*/ 1160971 w 5589240"/>
              <a:gd name="connsiteY187" fmla="*/ 2728441 h 5142778"/>
              <a:gd name="connsiteX188" fmla="*/ 1165675 w 5589240"/>
              <a:gd name="connsiteY188" fmla="*/ 2709042 h 5142778"/>
              <a:gd name="connsiteX189" fmla="*/ 1170290 w 5589240"/>
              <a:gd name="connsiteY189" fmla="*/ 2689591 h 5142778"/>
              <a:gd name="connsiteX190" fmla="*/ 1174816 w 5589240"/>
              <a:gd name="connsiteY190" fmla="*/ 2670087 h 5142778"/>
              <a:gd name="connsiteX191" fmla="*/ 1179252 w 5589240"/>
              <a:gd name="connsiteY191" fmla="*/ 2650531 h 5142778"/>
              <a:gd name="connsiteX192" fmla="*/ 1183597 w 5589240"/>
              <a:gd name="connsiteY192" fmla="*/ 2630921 h 5142778"/>
              <a:gd name="connsiteX193" fmla="*/ 1187850 w 5589240"/>
              <a:gd name="connsiteY193" fmla="*/ 2611257 h 5142778"/>
              <a:gd name="connsiteX194" fmla="*/ 1192010 w 5589240"/>
              <a:gd name="connsiteY194" fmla="*/ 2591538 h 5142778"/>
              <a:gd name="connsiteX195" fmla="*/ 1196077 w 5589240"/>
              <a:gd name="connsiteY195" fmla="*/ 2571764 h 5142778"/>
              <a:gd name="connsiteX196" fmla="*/ 1200049 w 5589240"/>
              <a:gd name="connsiteY196" fmla="*/ 2551934 h 5142778"/>
              <a:gd name="connsiteX197" fmla="*/ 1203927 w 5589240"/>
              <a:gd name="connsiteY197" fmla="*/ 2532048 h 5142778"/>
              <a:gd name="connsiteX198" fmla="*/ 1207710 w 5589240"/>
              <a:gd name="connsiteY198" fmla="*/ 2512105 h 5142778"/>
              <a:gd name="connsiteX199" fmla="*/ 1211395 w 5589240"/>
              <a:gd name="connsiteY199" fmla="*/ 2492104 h 5142778"/>
              <a:gd name="connsiteX200" fmla="*/ 1214985 w 5589240"/>
              <a:gd name="connsiteY200" fmla="*/ 2472046 h 5142778"/>
              <a:gd name="connsiteX201" fmla="*/ 1218476 w 5589240"/>
              <a:gd name="connsiteY201" fmla="*/ 2451929 h 5142778"/>
              <a:gd name="connsiteX202" fmla="*/ 1221868 w 5589240"/>
              <a:gd name="connsiteY202" fmla="*/ 2431753 h 5142778"/>
              <a:gd name="connsiteX203" fmla="*/ 1225161 w 5589240"/>
              <a:gd name="connsiteY203" fmla="*/ 2411518 h 5142778"/>
              <a:gd name="connsiteX204" fmla="*/ 1228353 w 5589240"/>
              <a:gd name="connsiteY204" fmla="*/ 2391223 h 5142778"/>
              <a:gd name="connsiteX205" fmla="*/ 1231446 w 5589240"/>
              <a:gd name="connsiteY205" fmla="*/ 2370867 h 5142778"/>
              <a:gd name="connsiteX206" fmla="*/ 1234436 w 5589240"/>
              <a:gd name="connsiteY206" fmla="*/ 2350449 h 5142778"/>
              <a:gd name="connsiteX207" fmla="*/ 1237324 w 5589240"/>
              <a:gd name="connsiteY207" fmla="*/ 2329971 h 5142778"/>
              <a:gd name="connsiteX208" fmla="*/ 1240109 w 5589240"/>
              <a:gd name="connsiteY208" fmla="*/ 2309430 h 5142778"/>
              <a:gd name="connsiteX209" fmla="*/ 1242790 w 5589240"/>
              <a:gd name="connsiteY209" fmla="*/ 2288826 h 5142778"/>
              <a:gd name="connsiteX210" fmla="*/ 1245366 w 5589240"/>
              <a:gd name="connsiteY210" fmla="*/ 2268159 h 5142778"/>
              <a:gd name="connsiteX211" fmla="*/ 1247837 w 5589240"/>
              <a:gd name="connsiteY211" fmla="*/ 2247428 h 5142778"/>
              <a:gd name="connsiteX212" fmla="*/ 1250202 w 5589240"/>
              <a:gd name="connsiteY212" fmla="*/ 2226633 h 5142778"/>
              <a:gd name="connsiteX213" fmla="*/ 1252460 w 5589240"/>
              <a:gd name="connsiteY213" fmla="*/ 2205773 h 5142778"/>
              <a:gd name="connsiteX214" fmla="*/ 1254610 w 5589240"/>
              <a:gd name="connsiteY214" fmla="*/ 2184847 h 5142778"/>
              <a:gd name="connsiteX215" fmla="*/ 1256651 w 5589240"/>
              <a:gd name="connsiteY215" fmla="*/ 2163856 h 5142778"/>
              <a:gd name="connsiteX216" fmla="*/ 1258584 w 5589240"/>
              <a:gd name="connsiteY216" fmla="*/ 2142798 h 5142778"/>
              <a:gd name="connsiteX217" fmla="*/ 1260407 w 5589240"/>
              <a:gd name="connsiteY217" fmla="*/ 2121673 h 5142778"/>
              <a:gd name="connsiteX218" fmla="*/ 1262119 w 5589240"/>
              <a:gd name="connsiteY218" fmla="*/ 2100480 h 5142778"/>
              <a:gd name="connsiteX219" fmla="*/ 1263719 w 5589240"/>
              <a:gd name="connsiteY219" fmla="*/ 2079219 h 5142778"/>
              <a:gd name="connsiteX220" fmla="*/ 1265207 w 5589240"/>
              <a:gd name="connsiteY220" fmla="*/ 2057890 h 5142778"/>
              <a:gd name="connsiteX221" fmla="*/ 1266583 w 5589240"/>
              <a:gd name="connsiteY221" fmla="*/ 2036492 h 5142778"/>
              <a:gd name="connsiteX222" fmla="*/ 1267845 w 5589240"/>
              <a:gd name="connsiteY222" fmla="*/ 2015023 h 5142778"/>
              <a:gd name="connsiteX223" fmla="*/ 1268992 w 5589240"/>
              <a:gd name="connsiteY223" fmla="*/ 1993484 h 5142778"/>
              <a:gd name="connsiteX224" fmla="*/ 1270024 w 5589240"/>
              <a:gd name="connsiteY224" fmla="*/ 1971875 h 5142778"/>
              <a:gd name="connsiteX225" fmla="*/ 1270940 w 5589240"/>
              <a:gd name="connsiteY225" fmla="*/ 1950194 h 5142778"/>
              <a:gd name="connsiteX226" fmla="*/ 1271740 w 5589240"/>
              <a:gd name="connsiteY226" fmla="*/ 1928441 h 5142778"/>
              <a:gd name="connsiteX227" fmla="*/ 1272422 w 5589240"/>
              <a:gd name="connsiteY227" fmla="*/ 1906616 h 5142778"/>
              <a:gd name="connsiteX228" fmla="*/ 1272986 w 5589240"/>
              <a:gd name="connsiteY228" fmla="*/ 1884718 h 5142778"/>
              <a:gd name="connsiteX229" fmla="*/ 1273430 w 5589240"/>
              <a:gd name="connsiteY229" fmla="*/ 1862747 h 5142778"/>
              <a:gd name="connsiteX230" fmla="*/ 1273755 w 5589240"/>
              <a:gd name="connsiteY230" fmla="*/ 1840700 h 5142778"/>
              <a:gd name="connsiteX231" fmla="*/ 1273961 w 5589240"/>
              <a:gd name="connsiteY231" fmla="*/ 1818581 h 5142778"/>
              <a:gd name="connsiteX232" fmla="*/ 1274005 w 5589240"/>
              <a:gd name="connsiteY232" fmla="*/ 1774114 h 5142778"/>
              <a:gd name="connsiteX233" fmla="*/ 1273844 w 5589240"/>
              <a:gd name="connsiteY233" fmla="*/ 1751767 h 5142778"/>
              <a:gd name="connsiteX234" fmla="*/ 1273558 w 5589240"/>
              <a:gd name="connsiteY234" fmla="*/ 1729342 h 5142778"/>
              <a:gd name="connsiteX235" fmla="*/ 1273150 w 5589240"/>
              <a:gd name="connsiteY235" fmla="*/ 1706841 h 5142778"/>
              <a:gd name="connsiteX236" fmla="*/ 1272616 w 5589240"/>
              <a:gd name="connsiteY236" fmla="*/ 1684263 h 5142778"/>
              <a:gd name="connsiteX237" fmla="*/ 1271956 w 5589240"/>
              <a:gd name="connsiteY237" fmla="*/ 1661605 h 5142778"/>
              <a:gd name="connsiteX238" fmla="*/ 1271170 w 5589240"/>
              <a:gd name="connsiteY238" fmla="*/ 1638868 h 5142778"/>
              <a:gd name="connsiteX239" fmla="*/ 1270256 w 5589240"/>
              <a:gd name="connsiteY239" fmla="*/ 1616053 h 5142778"/>
              <a:gd name="connsiteX240" fmla="*/ 1269215 w 5589240"/>
              <a:gd name="connsiteY240" fmla="*/ 1593157 h 5142778"/>
              <a:gd name="connsiteX241" fmla="*/ 1268044 w 5589240"/>
              <a:gd name="connsiteY241" fmla="*/ 1570181 h 5142778"/>
              <a:gd name="connsiteX242" fmla="*/ 1266744 w 5589240"/>
              <a:gd name="connsiteY242" fmla="*/ 1547124 h 5142778"/>
              <a:gd name="connsiteX243" fmla="*/ 1265314 w 5589240"/>
              <a:gd name="connsiteY243" fmla="*/ 1523985 h 5142778"/>
              <a:gd name="connsiteX244" fmla="*/ 1263753 w 5589240"/>
              <a:gd name="connsiteY244" fmla="*/ 1500764 h 5142778"/>
              <a:gd name="connsiteX245" fmla="*/ 1262060 w 5589240"/>
              <a:gd name="connsiteY245" fmla="*/ 1477461 h 5142778"/>
              <a:gd name="connsiteX246" fmla="*/ 1260234 w 5589240"/>
              <a:gd name="connsiteY246" fmla="*/ 1454074 h 5142778"/>
              <a:gd name="connsiteX247" fmla="*/ 1258276 w 5589240"/>
              <a:gd name="connsiteY247" fmla="*/ 1430604 h 5142778"/>
              <a:gd name="connsiteX248" fmla="*/ 1256182 w 5589240"/>
              <a:gd name="connsiteY248" fmla="*/ 1407049 h 5142778"/>
              <a:gd name="connsiteX249" fmla="*/ 1253955 w 5589240"/>
              <a:gd name="connsiteY249" fmla="*/ 1383410 h 5142778"/>
              <a:gd name="connsiteX250" fmla="*/ 1251592 w 5589240"/>
              <a:gd name="connsiteY250" fmla="*/ 1359685 h 5142778"/>
              <a:gd name="connsiteX251" fmla="*/ 1249092 w 5589240"/>
              <a:gd name="connsiteY251" fmla="*/ 1335873 h 5142778"/>
              <a:gd name="connsiteX252" fmla="*/ 1246456 w 5589240"/>
              <a:gd name="connsiteY252" fmla="*/ 1311977 h 5142778"/>
              <a:gd name="connsiteX253" fmla="*/ 1243681 w 5589240"/>
              <a:gd name="connsiteY253" fmla="*/ 1287992 h 5142778"/>
              <a:gd name="connsiteX254" fmla="*/ 1240769 w 5589240"/>
              <a:gd name="connsiteY254" fmla="*/ 1263921 h 5142778"/>
              <a:gd name="connsiteX255" fmla="*/ 1237716 w 5589240"/>
              <a:gd name="connsiteY255" fmla="*/ 1239761 h 5142778"/>
              <a:gd name="connsiteX256" fmla="*/ 1234524 w 5589240"/>
              <a:gd name="connsiteY256" fmla="*/ 1215513 h 5142778"/>
              <a:gd name="connsiteX257" fmla="*/ 1231190 w 5589240"/>
              <a:gd name="connsiteY257" fmla="*/ 1191176 h 5142778"/>
              <a:gd name="connsiteX258" fmla="*/ 1227715 w 5589240"/>
              <a:gd name="connsiteY258" fmla="*/ 1166749 h 5142778"/>
              <a:gd name="connsiteX259" fmla="*/ 1224099 w 5589240"/>
              <a:gd name="connsiteY259" fmla="*/ 1142232 h 5142778"/>
              <a:gd name="connsiteX260" fmla="*/ 1220339 w 5589240"/>
              <a:gd name="connsiteY260" fmla="*/ 1117624 h 5142778"/>
              <a:gd name="connsiteX261" fmla="*/ 1216434 w 5589240"/>
              <a:gd name="connsiteY261" fmla="*/ 1092925 h 5142778"/>
              <a:gd name="connsiteX262" fmla="*/ 1212386 w 5589240"/>
              <a:gd name="connsiteY262" fmla="*/ 1068134 h 5142778"/>
              <a:gd name="connsiteX263" fmla="*/ 1208192 w 5589240"/>
              <a:gd name="connsiteY263" fmla="*/ 1043251 h 5142778"/>
              <a:gd name="connsiteX264" fmla="*/ 1203852 w 5589240"/>
              <a:gd name="connsiteY264" fmla="*/ 1018274 h 5142778"/>
              <a:gd name="connsiteX265" fmla="*/ 1199365 w 5589240"/>
              <a:gd name="connsiteY265" fmla="*/ 993205 h 5142778"/>
              <a:gd name="connsiteX266" fmla="*/ 1194731 w 5589240"/>
              <a:gd name="connsiteY266" fmla="*/ 968042 h 5142778"/>
              <a:gd name="connsiteX267" fmla="*/ 1189948 w 5589240"/>
              <a:gd name="connsiteY267" fmla="*/ 942784 h 5142778"/>
              <a:gd name="connsiteX268" fmla="*/ 1185016 w 5589240"/>
              <a:gd name="connsiteY268" fmla="*/ 917431 h 5142778"/>
              <a:gd name="connsiteX269" fmla="*/ 1179934 w 5589240"/>
              <a:gd name="connsiteY269" fmla="*/ 891982 h 5142778"/>
              <a:gd name="connsiteX270" fmla="*/ 1174701 w 5589240"/>
              <a:gd name="connsiteY270" fmla="*/ 866438 h 5142778"/>
              <a:gd name="connsiteX271" fmla="*/ 1169317 w 5589240"/>
              <a:gd name="connsiteY271" fmla="*/ 840796 h 5142778"/>
              <a:gd name="connsiteX272" fmla="*/ 1163781 w 5589240"/>
              <a:gd name="connsiteY272" fmla="*/ 815058 h 5142778"/>
              <a:gd name="connsiteX273" fmla="*/ 1158092 w 5589240"/>
              <a:gd name="connsiteY273" fmla="*/ 789222 h 5142778"/>
              <a:gd name="connsiteX274" fmla="*/ 1152249 w 5589240"/>
              <a:gd name="connsiteY274" fmla="*/ 763287 h 5142778"/>
              <a:gd name="connsiteX275" fmla="*/ 1146253 w 5589240"/>
              <a:gd name="connsiteY275" fmla="*/ 737255 h 5142778"/>
              <a:gd name="connsiteX276" fmla="*/ 1140101 w 5589240"/>
              <a:gd name="connsiteY276" fmla="*/ 711122 h 5142778"/>
              <a:gd name="connsiteX277" fmla="*/ 1133793 w 5589240"/>
              <a:gd name="connsiteY277" fmla="*/ 684890 h 5142778"/>
              <a:gd name="connsiteX278" fmla="*/ 1127327 w 5589240"/>
              <a:gd name="connsiteY278" fmla="*/ 658557 h 5142778"/>
              <a:gd name="connsiteX279" fmla="*/ 1120705 w 5589240"/>
              <a:gd name="connsiteY279" fmla="*/ 632123 h 5142778"/>
              <a:gd name="connsiteX280" fmla="*/ 1113925 w 5589240"/>
              <a:gd name="connsiteY280" fmla="*/ 605589 h 5142778"/>
              <a:gd name="connsiteX281" fmla="*/ 1106986 w 5589240"/>
              <a:gd name="connsiteY281" fmla="*/ 578951 h 5142778"/>
              <a:gd name="connsiteX282" fmla="*/ 1099887 w 5589240"/>
              <a:gd name="connsiteY282" fmla="*/ 552212 h 5142778"/>
              <a:gd name="connsiteX283" fmla="*/ 1092628 w 5589240"/>
              <a:gd name="connsiteY283" fmla="*/ 525369 h 5142778"/>
              <a:gd name="connsiteX284" fmla="*/ 1085207 w 5589240"/>
              <a:gd name="connsiteY284" fmla="*/ 498423 h 5142778"/>
              <a:gd name="connsiteX285" fmla="*/ 1077624 w 5589240"/>
              <a:gd name="connsiteY285" fmla="*/ 471372 h 5142778"/>
              <a:gd name="connsiteX286" fmla="*/ 1069880 w 5589240"/>
              <a:gd name="connsiteY286" fmla="*/ 444217 h 5142778"/>
              <a:gd name="connsiteX287" fmla="*/ 1061971 w 5589240"/>
              <a:gd name="connsiteY287" fmla="*/ 416957 h 5142778"/>
              <a:gd name="connsiteX288" fmla="*/ 1053898 w 5589240"/>
              <a:gd name="connsiteY288" fmla="*/ 389591 h 5142778"/>
              <a:gd name="connsiteX289" fmla="*/ 1045660 w 5589240"/>
              <a:gd name="connsiteY289" fmla="*/ 362118 h 5142778"/>
              <a:gd name="connsiteX290" fmla="*/ 1037256 w 5589240"/>
              <a:gd name="connsiteY290" fmla="*/ 334538 h 5142778"/>
              <a:gd name="connsiteX291" fmla="*/ 1028686 w 5589240"/>
              <a:gd name="connsiteY291" fmla="*/ 306852 h 5142778"/>
              <a:gd name="connsiteX292" fmla="*/ 1019950 w 5589240"/>
              <a:gd name="connsiteY292" fmla="*/ 279057 h 5142778"/>
              <a:gd name="connsiteX293" fmla="*/ 1011045 w 5589240"/>
              <a:gd name="connsiteY293" fmla="*/ 251154 h 5142778"/>
              <a:gd name="connsiteX294" fmla="*/ 1001971 w 5589240"/>
              <a:gd name="connsiteY294" fmla="*/ 223142 h 5142778"/>
              <a:gd name="connsiteX295" fmla="*/ 992728 w 5589240"/>
              <a:gd name="connsiteY295" fmla="*/ 195020 h 5142778"/>
              <a:gd name="connsiteX296" fmla="*/ 983314 w 5589240"/>
              <a:gd name="connsiteY296" fmla="*/ 166788 h 5142778"/>
              <a:gd name="connsiteX297" fmla="*/ 973730 w 5589240"/>
              <a:gd name="connsiteY297" fmla="*/ 138446 h 5142778"/>
              <a:gd name="connsiteX298" fmla="*/ 963974 w 5589240"/>
              <a:gd name="connsiteY298" fmla="*/ 109992 h 5142778"/>
              <a:gd name="connsiteX299" fmla="*/ 954045 w 5589240"/>
              <a:gd name="connsiteY299" fmla="*/ 81427 h 5142778"/>
              <a:gd name="connsiteX300" fmla="*/ 943943 w 5589240"/>
              <a:gd name="connsiteY300" fmla="*/ 52750 h 5142778"/>
              <a:gd name="connsiteX301" fmla="*/ 933667 w 5589240"/>
              <a:gd name="connsiteY301" fmla="*/ 23959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589240" h="5142778">
                <a:moveTo>
                  <a:pt x="925004" y="0"/>
                </a:moveTo>
                <a:lnTo>
                  <a:pt x="1584176" y="0"/>
                </a:lnTo>
                <a:lnTo>
                  <a:pt x="1763212" y="0"/>
                </a:lnTo>
                <a:lnTo>
                  <a:pt x="5589240" y="0"/>
                </a:lnTo>
                <a:lnTo>
                  <a:pt x="5589240" y="4345781"/>
                </a:lnTo>
                <a:lnTo>
                  <a:pt x="5589238" y="4345781"/>
                </a:lnTo>
                <a:lnTo>
                  <a:pt x="5589238" y="4344165"/>
                </a:lnTo>
                <a:lnTo>
                  <a:pt x="5540450" y="4326824"/>
                </a:lnTo>
                <a:lnTo>
                  <a:pt x="5492379" y="4310591"/>
                </a:lnTo>
                <a:lnTo>
                  <a:pt x="5445012" y="4295447"/>
                </a:lnTo>
                <a:lnTo>
                  <a:pt x="5398338" y="4281374"/>
                </a:lnTo>
                <a:lnTo>
                  <a:pt x="5352340" y="4268353"/>
                </a:lnTo>
                <a:lnTo>
                  <a:pt x="5307008" y="4256365"/>
                </a:lnTo>
                <a:lnTo>
                  <a:pt x="5262327" y="4245394"/>
                </a:lnTo>
                <a:lnTo>
                  <a:pt x="5218286" y="4235421"/>
                </a:lnTo>
                <a:lnTo>
                  <a:pt x="5174871" y="4226427"/>
                </a:lnTo>
                <a:lnTo>
                  <a:pt x="5132068" y="4218394"/>
                </a:lnTo>
                <a:lnTo>
                  <a:pt x="5089864" y="4211304"/>
                </a:lnTo>
                <a:lnTo>
                  <a:pt x="5048250" y="4205138"/>
                </a:lnTo>
                <a:lnTo>
                  <a:pt x="5027658" y="4202397"/>
                </a:lnTo>
                <a:lnTo>
                  <a:pt x="5007207" y="4199880"/>
                </a:lnTo>
                <a:lnTo>
                  <a:pt x="4986898" y="4197584"/>
                </a:lnTo>
                <a:lnTo>
                  <a:pt x="4966726" y="4195509"/>
                </a:lnTo>
                <a:lnTo>
                  <a:pt x="4946692" y="4193650"/>
                </a:lnTo>
                <a:lnTo>
                  <a:pt x="4926792" y="4192007"/>
                </a:lnTo>
                <a:lnTo>
                  <a:pt x="4907028" y="4190577"/>
                </a:lnTo>
                <a:lnTo>
                  <a:pt x="4887393" y="4189358"/>
                </a:lnTo>
                <a:lnTo>
                  <a:pt x="4867891" y="4188346"/>
                </a:lnTo>
                <a:lnTo>
                  <a:pt x="4848516" y="4187541"/>
                </a:lnTo>
                <a:lnTo>
                  <a:pt x="4829270" y="4186940"/>
                </a:lnTo>
                <a:lnTo>
                  <a:pt x="4810148" y="4186540"/>
                </a:lnTo>
                <a:lnTo>
                  <a:pt x="4791151" y="4186339"/>
                </a:lnTo>
                <a:lnTo>
                  <a:pt x="4772275" y="4186336"/>
                </a:lnTo>
                <a:lnTo>
                  <a:pt x="4753521" y="4186526"/>
                </a:lnTo>
                <a:lnTo>
                  <a:pt x="4734884" y="4186909"/>
                </a:lnTo>
                <a:lnTo>
                  <a:pt x="4716367" y="4187483"/>
                </a:lnTo>
                <a:lnTo>
                  <a:pt x="4697964" y="4188243"/>
                </a:lnTo>
                <a:lnTo>
                  <a:pt x="4679676" y="4189190"/>
                </a:lnTo>
                <a:lnTo>
                  <a:pt x="4661500" y="4190320"/>
                </a:lnTo>
                <a:lnTo>
                  <a:pt x="4643435" y="4191630"/>
                </a:lnTo>
                <a:lnTo>
                  <a:pt x="4625479" y="4193119"/>
                </a:lnTo>
                <a:lnTo>
                  <a:pt x="4607631" y="4194785"/>
                </a:lnTo>
                <a:lnTo>
                  <a:pt x="4589889" y="4196625"/>
                </a:lnTo>
                <a:lnTo>
                  <a:pt x="4572251" y="4198636"/>
                </a:lnTo>
                <a:lnTo>
                  <a:pt x="4554716" y="4200817"/>
                </a:lnTo>
                <a:lnTo>
                  <a:pt x="4537282" y="4203166"/>
                </a:lnTo>
                <a:lnTo>
                  <a:pt x="4519948" y="4205679"/>
                </a:lnTo>
                <a:lnTo>
                  <a:pt x="4502712" y="4208355"/>
                </a:lnTo>
                <a:lnTo>
                  <a:pt x="4485571" y="4211191"/>
                </a:lnTo>
                <a:lnTo>
                  <a:pt x="4451572" y="4217335"/>
                </a:lnTo>
                <a:lnTo>
                  <a:pt x="4417939" y="4224094"/>
                </a:lnTo>
                <a:lnTo>
                  <a:pt x="4368146" y="4235344"/>
                </a:lnTo>
                <a:lnTo>
                  <a:pt x="4335369" y="4243558"/>
                </a:lnTo>
                <a:lnTo>
                  <a:pt x="4302911" y="4252322"/>
                </a:lnTo>
                <a:lnTo>
                  <a:pt x="4270761" y="4261618"/>
                </a:lnTo>
                <a:lnTo>
                  <a:pt x="4238903" y="4271428"/>
                </a:lnTo>
                <a:lnTo>
                  <a:pt x="4207327" y="4281734"/>
                </a:lnTo>
                <a:lnTo>
                  <a:pt x="4176018" y="4292517"/>
                </a:lnTo>
                <a:lnTo>
                  <a:pt x="4144964" y="4303758"/>
                </a:lnTo>
                <a:lnTo>
                  <a:pt x="4114151" y="4315440"/>
                </a:lnTo>
                <a:lnTo>
                  <a:pt x="4083566" y="4327545"/>
                </a:lnTo>
                <a:lnTo>
                  <a:pt x="4053198" y="4340054"/>
                </a:lnTo>
                <a:lnTo>
                  <a:pt x="4023031" y="4352948"/>
                </a:lnTo>
                <a:lnTo>
                  <a:pt x="3993054" y="4366210"/>
                </a:lnTo>
                <a:lnTo>
                  <a:pt x="3963254" y="4379822"/>
                </a:lnTo>
                <a:lnTo>
                  <a:pt x="3918855" y="4400854"/>
                </a:lnTo>
                <a:lnTo>
                  <a:pt x="3874780" y="4422570"/>
                </a:lnTo>
                <a:lnTo>
                  <a:pt x="3830984" y="4444908"/>
                </a:lnTo>
                <a:lnTo>
                  <a:pt x="3787424" y="4467805"/>
                </a:lnTo>
                <a:lnTo>
                  <a:pt x="3729634" y="4499099"/>
                </a:lnTo>
                <a:lnTo>
                  <a:pt x="3643361" y="4547383"/>
                </a:lnTo>
                <a:lnTo>
                  <a:pt x="3427694" y="4672140"/>
                </a:lnTo>
                <a:lnTo>
                  <a:pt x="3267070" y="4763822"/>
                </a:lnTo>
                <a:lnTo>
                  <a:pt x="3192696" y="4804607"/>
                </a:lnTo>
                <a:lnTo>
                  <a:pt x="3132387" y="4836560"/>
                </a:lnTo>
                <a:lnTo>
                  <a:pt x="3086616" y="4860036"/>
                </a:lnTo>
                <a:lnTo>
                  <a:pt x="3040332" y="4883024"/>
                </a:lnTo>
                <a:lnTo>
                  <a:pt x="2993492" y="4905462"/>
                </a:lnTo>
                <a:lnTo>
                  <a:pt x="2946052" y="4927290"/>
                </a:lnTo>
                <a:lnTo>
                  <a:pt x="2914070" y="4941472"/>
                </a:lnTo>
                <a:lnTo>
                  <a:pt x="2881789" y="4955337"/>
                </a:lnTo>
                <a:lnTo>
                  <a:pt x="2849196" y="4968866"/>
                </a:lnTo>
                <a:lnTo>
                  <a:pt x="2816278" y="4982041"/>
                </a:lnTo>
                <a:lnTo>
                  <a:pt x="2783021" y="4994845"/>
                </a:lnTo>
                <a:lnTo>
                  <a:pt x="2749413" y="5007258"/>
                </a:lnTo>
                <a:lnTo>
                  <a:pt x="2715440" y="5019263"/>
                </a:lnTo>
                <a:lnTo>
                  <a:pt x="2681090" y="5030841"/>
                </a:lnTo>
                <a:lnTo>
                  <a:pt x="2646349" y="5041974"/>
                </a:lnTo>
                <a:lnTo>
                  <a:pt x="2611205" y="5052643"/>
                </a:lnTo>
                <a:lnTo>
                  <a:pt x="2575645" y="5062831"/>
                </a:lnTo>
                <a:lnTo>
                  <a:pt x="2539655" y="5072519"/>
                </a:lnTo>
                <a:lnTo>
                  <a:pt x="2503222" y="5081689"/>
                </a:lnTo>
                <a:lnTo>
                  <a:pt x="2466334" y="5090323"/>
                </a:lnTo>
                <a:lnTo>
                  <a:pt x="2428977" y="5098402"/>
                </a:lnTo>
                <a:lnTo>
                  <a:pt x="2391138" y="5105908"/>
                </a:lnTo>
                <a:lnTo>
                  <a:pt x="2352805" y="5112824"/>
                </a:lnTo>
                <a:lnTo>
                  <a:pt x="2313964" y="5119129"/>
                </a:lnTo>
                <a:lnTo>
                  <a:pt x="2274602" y="5124807"/>
                </a:lnTo>
                <a:lnTo>
                  <a:pt x="2234707" y="5129839"/>
                </a:lnTo>
                <a:lnTo>
                  <a:pt x="2194264" y="5134207"/>
                </a:lnTo>
                <a:lnTo>
                  <a:pt x="2153262" y="5137893"/>
                </a:lnTo>
                <a:lnTo>
                  <a:pt x="2111687" y="5140877"/>
                </a:lnTo>
                <a:lnTo>
                  <a:pt x="2076318" y="5142778"/>
                </a:lnTo>
                <a:lnTo>
                  <a:pt x="1763212" y="5142778"/>
                </a:lnTo>
                <a:lnTo>
                  <a:pt x="1584176" y="5142778"/>
                </a:lnTo>
                <a:lnTo>
                  <a:pt x="0" y="5142778"/>
                </a:lnTo>
                <a:lnTo>
                  <a:pt x="36355" y="5078128"/>
                </a:lnTo>
                <a:lnTo>
                  <a:pt x="85405" y="4991843"/>
                </a:lnTo>
                <a:lnTo>
                  <a:pt x="164324" y="4854690"/>
                </a:lnTo>
                <a:lnTo>
                  <a:pt x="381230" y="4481186"/>
                </a:lnTo>
                <a:lnTo>
                  <a:pt x="439596" y="4379712"/>
                </a:lnTo>
                <a:lnTo>
                  <a:pt x="478157" y="4312042"/>
                </a:lnTo>
                <a:lnTo>
                  <a:pt x="516383" y="4244314"/>
                </a:lnTo>
                <a:lnTo>
                  <a:pt x="544803" y="4193459"/>
                </a:lnTo>
                <a:lnTo>
                  <a:pt x="572987" y="4142538"/>
                </a:lnTo>
                <a:lnTo>
                  <a:pt x="591636" y="4108547"/>
                </a:lnTo>
                <a:lnTo>
                  <a:pt x="610163" y="4074516"/>
                </a:lnTo>
                <a:lnTo>
                  <a:pt x="628565" y="4040440"/>
                </a:lnTo>
                <a:lnTo>
                  <a:pt x="646835" y="4006315"/>
                </a:lnTo>
                <a:lnTo>
                  <a:pt x="664966" y="3972137"/>
                </a:lnTo>
                <a:lnTo>
                  <a:pt x="682954" y="3937902"/>
                </a:lnTo>
                <a:lnTo>
                  <a:pt x="691892" y="3920762"/>
                </a:lnTo>
                <a:lnTo>
                  <a:pt x="700791" y="3903606"/>
                </a:lnTo>
                <a:lnTo>
                  <a:pt x="709652" y="3886433"/>
                </a:lnTo>
                <a:lnTo>
                  <a:pt x="718472" y="3869243"/>
                </a:lnTo>
                <a:lnTo>
                  <a:pt x="727252" y="3852035"/>
                </a:lnTo>
                <a:lnTo>
                  <a:pt x="735991" y="3834810"/>
                </a:lnTo>
                <a:lnTo>
                  <a:pt x="744687" y="3817565"/>
                </a:lnTo>
                <a:lnTo>
                  <a:pt x="753341" y="3800302"/>
                </a:lnTo>
                <a:lnTo>
                  <a:pt x="761951" y="3783019"/>
                </a:lnTo>
                <a:lnTo>
                  <a:pt x="770517" y="3765715"/>
                </a:lnTo>
                <a:lnTo>
                  <a:pt x="779038" y="3748391"/>
                </a:lnTo>
                <a:lnTo>
                  <a:pt x="787512" y="3731046"/>
                </a:lnTo>
                <a:lnTo>
                  <a:pt x="795941" y="3713678"/>
                </a:lnTo>
                <a:lnTo>
                  <a:pt x="804322" y="3696288"/>
                </a:lnTo>
                <a:lnTo>
                  <a:pt x="812655" y="3678875"/>
                </a:lnTo>
                <a:lnTo>
                  <a:pt x="820938" y="3661439"/>
                </a:lnTo>
                <a:lnTo>
                  <a:pt x="829172" y="3643979"/>
                </a:lnTo>
                <a:lnTo>
                  <a:pt x="837357" y="3626494"/>
                </a:lnTo>
                <a:lnTo>
                  <a:pt x="845490" y="3608984"/>
                </a:lnTo>
                <a:lnTo>
                  <a:pt x="853571" y="3591449"/>
                </a:lnTo>
                <a:lnTo>
                  <a:pt x="861599" y="3573886"/>
                </a:lnTo>
                <a:lnTo>
                  <a:pt x="869574" y="3556298"/>
                </a:lnTo>
                <a:lnTo>
                  <a:pt x="877495" y="3538682"/>
                </a:lnTo>
                <a:lnTo>
                  <a:pt x="885361" y="3521039"/>
                </a:lnTo>
                <a:lnTo>
                  <a:pt x="893171" y="3503367"/>
                </a:lnTo>
                <a:lnTo>
                  <a:pt x="900925" y="3485666"/>
                </a:lnTo>
                <a:lnTo>
                  <a:pt x="908622" y="3467936"/>
                </a:lnTo>
                <a:lnTo>
                  <a:pt x="916260" y="3450176"/>
                </a:lnTo>
                <a:lnTo>
                  <a:pt x="923841" y="3432385"/>
                </a:lnTo>
                <a:lnTo>
                  <a:pt x="931361" y="3414563"/>
                </a:lnTo>
                <a:lnTo>
                  <a:pt x="938822" y="3396710"/>
                </a:lnTo>
                <a:lnTo>
                  <a:pt x="946221" y="3378825"/>
                </a:lnTo>
                <a:lnTo>
                  <a:pt x="953559" y="3360907"/>
                </a:lnTo>
                <a:lnTo>
                  <a:pt x="960835" y="3342956"/>
                </a:lnTo>
                <a:lnTo>
                  <a:pt x="968048" y="3324971"/>
                </a:lnTo>
                <a:lnTo>
                  <a:pt x="975195" y="3306952"/>
                </a:lnTo>
                <a:lnTo>
                  <a:pt x="982280" y="3288898"/>
                </a:lnTo>
                <a:lnTo>
                  <a:pt x="989297" y="3270809"/>
                </a:lnTo>
                <a:lnTo>
                  <a:pt x="996250" y="3252684"/>
                </a:lnTo>
                <a:lnTo>
                  <a:pt x="1003136" y="3234522"/>
                </a:lnTo>
                <a:lnTo>
                  <a:pt x="1009953" y="3216324"/>
                </a:lnTo>
                <a:lnTo>
                  <a:pt x="1016702" y="3198088"/>
                </a:lnTo>
                <a:lnTo>
                  <a:pt x="1023381" y="3179814"/>
                </a:lnTo>
                <a:lnTo>
                  <a:pt x="1029991" y="3161502"/>
                </a:lnTo>
                <a:lnTo>
                  <a:pt x="1036530" y="3143151"/>
                </a:lnTo>
                <a:lnTo>
                  <a:pt x="1042998" y="3124759"/>
                </a:lnTo>
                <a:lnTo>
                  <a:pt x="1049393" y="3106328"/>
                </a:lnTo>
                <a:lnTo>
                  <a:pt x="1055715" y="3087856"/>
                </a:lnTo>
                <a:lnTo>
                  <a:pt x="1061964" y="3069343"/>
                </a:lnTo>
                <a:lnTo>
                  <a:pt x="1068138" y="3050788"/>
                </a:lnTo>
                <a:lnTo>
                  <a:pt x="1074237" y="3032191"/>
                </a:lnTo>
                <a:lnTo>
                  <a:pt x="1080260" y="3013551"/>
                </a:lnTo>
                <a:lnTo>
                  <a:pt x="1086206" y="2994867"/>
                </a:lnTo>
                <a:lnTo>
                  <a:pt x="1092075" y="2976140"/>
                </a:lnTo>
                <a:lnTo>
                  <a:pt x="1097865" y="2957368"/>
                </a:lnTo>
                <a:lnTo>
                  <a:pt x="1103577" y="2938551"/>
                </a:lnTo>
                <a:lnTo>
                  <a:pt x="1109208" y="2919688"/>
                </a:lnTo>
                <a:lnTo>
                  <a:pt x="1114759" y="2900780"/>
                </a:lnTo>
                <a:lnTo>
                  <a:pt x="1120228" y="2881825"/>
                </a:lnTo>
                <a:lnTo>
                  <a:pt x="1125617" y="2862822"/>
                </a:lnTo>
                <a:lnTo>
                  <a:pt x="1130921" y="2843773"/>
                </a:lnTo>
                <a:lnTo>
                  <a:pt x="1136143" y="2824674"/>
                </a:lnTo>
                <a:lnTo>
                  <a:pt x="1141280" y="2805527"/>
                </a:lnTo>
                <a:lnTo>
                  <a:pt x="1146332" y="2786331"/>
                </a:lnTo>
                <a:lnTo>
                  <a:pt x="1151298" y="2767085"/>
                </a:lnTo>
                <a:lnTo>
                  <a:pt x="1156178" y="2747788"/>
                </a:lnTo>
                <a:lnTo>
                  <a:pt x="1160971" y="2728441"/>
                </a:lnTo>
                <a:lnTo>
                  <a:pt x="1165675" y="2709042"/>
                </a:lnTo>
                <a:lnTo>
                  <a:pt x="1170290" y="2689591"/>
                </a:lnTo>
                <a:lnTo>
                  <a:pt x="1174816" y="2670087"/>
                </a:lnTo>
                <a:lnTo>
                  <a:pt x="1179252" y="2650531"/>
                </a:lnTo>
                <a:lnTo>
                  <a:pt x="1183597" y="2630921"/>
                </a:lnTo>
                <a:lnTo>
                  <a:pt x="1187850" y="2611257"/>
                </a:lnTo>
                <a:lnTo>
                  <a:pt x="1192010" y="2591538"/>
                </a:lnTo>
                <a:lnTo>
                  <a:pt x="1196077" y="2571764"/>
                </a:lnTo>
                <a:lnTo>
                  <a:pt x="1200049" y="2551934"/>
                </a:lnTo>
                <a:lnTo>
                  <a:pt x="1203927" y="2532048"/>
                </a:lnTo>
                <a:lnTo>
                  <a:pt x="1207710" y="2512105"/>
                </a:lnTo>
                <a:lnTo>
                  <a:pt x="1211395" y="2492104"/>
                </a:lnTo>
                <a:lnTo>
                  <a:pt x="1214985" y="2472046"/>
                </a:lnTo>
                <a:lnTo>
                  <a:pt x="1218476" y="2451929"/>
                </a:lnTo>
                <a:lnTo>
                  <a:pt x="1221868" y="2431753"/>
                </a:lnTo>
                <a:lnTo>
                  <a:pt x="1225161" y="2411518"/>
                </a:lnTo>
                <a:lnTo>
                  <a:pt x="1228353" y="2391223"/>
                </a:lnTo>
                <a:lnTo>
                  <a:pt x="1231446" y="2370867"/>
                </a:lnTo>
                <a:lnTo>
                  <a:pt x="1234436" y="2350449"/>
                </a:lnTo>
                <a:lnTo>
                  <a:pt x="1237324" y="2329971"/>
                </a:lnTo>
                <a:lnTo>
                  <a:pt x="1240109" y="2309430"/>
                </a:lnTo>
                <a:lnTo>
                  <a:pt x="1242790" y="2288826"/>
                </a:lnTo>
                <a:lnTo>
                  <a:pt x="1245366" y="2268159"/>
                </a:lnTo>
                <a:lnTo>
                  <a:pt x="1247837" y="2247428"/>
                </a:lnTo>
                <a:lnTo>
                  <a:pt x="1250202" y="2226633"/>
                </a:lnTo>
                <a:lnTo>
                  <a:pt x="1252460" y="2205773"/>
                </a:lnTo>
                <a:lnTo>
                  <a:pt x="1254610" y="2184847"/>
                </a:lnTo>
                <a:lnTo>
                  <a:pt x="1256651" y="2163856"/>
                </a:lnTo>
                <a:lnTo>
                  <a:pt x="1258584" y="2142798"/>
                </a:lnTo>
                <a:lnTo>
                  <a:pt x="1260407" y="2121673"/>
                </a:lnTo>
                <a:lnTo>
                  <a:pt x="1262119" y="2100480"/>
                </a:lnTo>
                <a:lnTo>
                  <a:pt x="1263719" y="2079219"/>
                </a:lnTo>
                <a:lnTo>
                  <a:pt x="1265207" y="2057890"/>
                </a:lnTo>
                <a:lnTo>
                  <a:pt x="1266583" y="2036492"/>
                </a:lnTo>
                <a:lnTo>
                  <a:pt x="1267845" y="2015023"/>
                </a:lnTo>
                <a:lnTo>
                  <a:pt x="1268992" y="1993484"/>
                </a:lnTo>
                <a:lnTo>
                  <a:pt x="1270024" y="1971875"/>
                </a:lnTo>
                <a:lnTo>
                  <a:pt x="1270940" y="1950194"/>
                </a:lnTo>
                <a:lnTo>
                  <a:pt x="1271740" y="1928441"/>
                </a:lnTo>
                <a:lnTo>
                  <a:pt x="1272422" y="1906616"/>
                </a:lnTo>
                <a:lnTo>
                  <a:pt x="1272986" y="1884718"/>
                </a:lnTo>
                <a:lnTo>
                  <a:pt x="1273430" y="1862747"/>
                </a:lnTo>
                <a:lnTo>
                  <a:pt x="1273755" y="1840700"/>
                </a:lnTo>
                <a:lnTo>
                  <a:pt x="1273961" y="1818581"/>
                </a:lnTo>
                <a:lnTo>
                  <a:pt x="1274005" y="1774114"/>
                </a:lnTo>
                <a:lnTo>
                  <a:pt x="1273844" y="1751767"/>
                </a:lnTo>
                <a:lnTo>
                  <a:pt x="1273558" y="1729342"/>
                </a:lnTo>
                <a:lnTo>
                  <a:pt x="1273150" y="1706841"/>
                </a:lnTo>
                <a:lnTo>
                  <a:pt x="1272616" y="1684263"/>
                </a:lnTo>
                <a:lnTo>
                  <a:pt x="1271956" y="1661605"/>
                </a:lnTo>
                <a:lnTo>
                  <a:pt x="1271170" y="1638868"/>
                </a:lnTo>
                <a:lnTo>
                  <a:pt x="1270256" y="1616053"/>
                </a:lnTo>
                <a:lnTo>
                  <a:pt x="1269215" y="1593157"/>
                </a:lnTo>
                <a:lnTo>
                  <a:pt x="1268044" y="1570181"/>
                </a:lnTo>
                <a:lnTo>
                  <a:pt x="1266744" y="1547124"/>
                </a:lnTo>
                <a:lnTo>
                  <a:pt x="1265314" y="1523985"/>
                </a:lnTo>
                <a:lnTo>
                  <a:pt x="1263753" y="1500764"/>
                </a:lnTo>
                <a:lnTo>
                  <a:pt x="1262060" y="1477461"/>
                </a:lnTo>
                <a:lnTo>
                  <a:pt x="1260234" y="1454074"/>
                </a:lnTo>
                <a:lnTo>
                  <a:pt x="1258276" y="1430604"/>
                </a:lnTo>
                <a:lnTo>
                  <a:pt x="1256182" y="1407049"/>
                </a:lnTo>
                <a:lnTo>
                  <a:pt x="1253955" y="1383410"/>
                </a:lnTo>
                <a:lnTo>
                  <a:pt x="1251592" y="1359685"/>
                </a:lnTo>
                <a:lnTo>
                  <a:pt x="1249092" y="1335873"/>
                </a:lnTo>
                <a:lnTo>
                  <a:pt x="1246456" y="1311977"/>
                </a:lnTo>
                <a:lnTo>
                  <a:pt x="1243681" y="1287992"/>
                </a:lnTo>
                <a:lnTo>
                  <a:pt x="1240769" y="1263921"/>
                </a:lnTo>
                <a:lnTo>
                  <a:pt x="1237716" y="1239761"/>
                </a:lnTo>
                <a:lnTo>
                  <a:pt x="1234524" y="1215513"/>
                </a:lnTo>
                <a:lnTo>
                  <a:pt x="1231190" y="1191176"/>
                </a:lnTo>
                <a:lnTo>
                  <a:pt x="1227715" y="1166749"/>
                </a:lnTo>
                <a:lnTo>
                  <a:pt x="1224099" y="1142232"/>
                </a:lnTo>
                <a:lnTo>
                  <a:pt x="1220339" y="1117624"/>
                </a:lnTo>
                <a:lnTo>
                  <a:pt x="1216434" y="1092925"/>
                </a:lnTo>
                <a:lnTo>
                  <a:pt x="1212386" y="1068134"/>
                </a:lnTo>
                <a:lnTo>
                  <a:pt x="1208192" y="1043251"/>
                </a:lnTo>
                <a:lnTo>
                  <a:pt x="1203852" y="1018274"/>
                </a:lnTo>
                <a:lnTo>
                  <a:pt x="1199365" y="993205"/>
                </a:lnTo>
                <a:lnTo>
                  <a:pt x="1194731" y="968042"/>
                </a:lnTo>
                <a:lnTo>
                  <a:pt x="1189948" y="942784"/>
                </a:lnTo>
                <a:lnTo>
                  <a:pt x="1185016" y="917431"/>
                </a:lnTo>
                <a:lnTo>
                  <a:pt x="1179934" y="891982"/>
                </a:lnTo>
                <a:lnTo>
                  <a:pt x="1174701" y="866438"/>
                </a:lnTo>
                <a:lnTo>
                  <a:pt x="1169317" y="840796"/>
                </a:lnTo>
                <a:lnTo>
                  <a:pt x="1163781" y="815058"/>
                </a:lnTo>
                <a:lnTo>
                  <a:pt x="1158092" y="789222"/>
                </a:lnTo>
                <a:lnTo>
                  <a:pt x="1152249" y="763287"/>
                </a:lnTo>
                <a:lnTo>
                  <a:pt x="1146253" y="737255"/>
                </a:lnTo>
                <a:lnTo>
                  <a:pt x="1140101" y="711122"/>
                </a:lnTo>
                <a:lnTo>
                  <a:pt x="1133793" y="684890"/>
                </a:lnTo>
                <a:lnTo>
                  <a:pt x="1127327" y="658557"/>
                </a:lnTo>
                <a:lnTo>
                  <a:pt x="1120705" y="632123"/>
                </a:lnTo>
                <a:lnTo>
                  <a:pt x="1113925" y="605589"/>
                </a:lnTo>
                <a:lnTo>
                  <a:pt x="1106986" y="578951"/>
                </a:lnTo>
                <a:lnTo>
                  <a:pt x="1099887" y="552212"/>
                </a:lnTo>
                <a:lnTo>
                  <a:pt x="1092628" y="525369"/>
                </a:lnTo>
                <a:lnTo>
                  <a:pt x="1085207" y="498423"/>
                </a:lnTo>
                <a:lnTo>
                  <a:pt x="1077624" y="471372"/>
                </a:lnTo>
                <a:lnTo>
                  <a:pt x="1069880" y="444217"/>
                </a:lnTo>
                <a:lnTo>
                  <a:pt x="1061971" y="416957"/>
                </a:lnTo>
                <a:lnTo>
                  <a:pt x="1053898" y="389591"/>
                </a:lnTo>
                <a:lnTo>
                  <a:pt x="1045660" y="362118"/>
                </a:lnTo>
                <a:lnTo>
                  <a:pt x="1037256" y="334538"/>
                </a:lnTo>
                <a:lnTo>
                  <a:pt x="1028686" y="306852"/>
                </a:lnTo>
                <a:lnTo>
                  <a:pt x="1019950" y="279057"/>
                </a:lnTo>
                <a:lnTo>
                  <a:pt x="1011045" y="251154"/>
                </a:lnTo>
                <a:lnTo>
                  <a:pt x="1001971" y="223142"/>
                </a:lnTo>
                <a:lnTo>
                  <a:pt x="992728" y="195020"/>
                </a:lnTo>
                <a:lnTo>
                  <a:pt x="983314" y="166788"/>
                </a:lnTo>
                <a:lnTo>
                  <a:pt x="973730" y="138446"/>
                </a:lnTo>
                <a:lnTo>
                  <a:pt x="963974" y="109992"/>
                </a:lnTo>
                <a:lnTo>
                  <a:pt x="954045" y="81427"/>
                </a:lnTo>
                <a:lnTo>
                  <a:pt x="943943" y="52750"/>
                </a:lnTo>
                <a:lnTo>
                  <a:pt x="933667" y="23959"/>
                </a:lnTo>
                <a:close/>
              </a:path>
            </a:pathLst>
          </a:custGeom>
        </p:spPr>
      </p:pic>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a:xfrm>
            <a:off x="116632" y="339502"/>
            <a:ext cx="2016224" cy="1224136"/>
          </a:xfrm>
        </p:spPr>
        <p:txBody>
          <a:bodyPr/>
          <a:lstStyle/>
          <a:p>
            <a:r>
              <a:rPr lang="en-GB" sz="2400" dirty="0"/>
              <a:t>In Flight Modifications (POAP) </a:t>
            </a:r>
            <a:br>
              <a:rPr lang="en-GB" dirty="0"/>
            </a:br>
            <a:br>
              <a:rPr lang="en-GB" dirty="0"/>
            </a:br>
            <a:br>
              <a:rPr lang="en-GB" dirty="0"/>
            </a:br>
            <a:br>
              <a:rPr lang="en-GB" dirty="0"/>
            </a:br>
            <a:br>
              <a:rPr lang="en-GB" dirty="0"/>
            </a:br>
            <a:br>
              <a:rPr lang="en-GB" dirty="0"/>
            </a:br>
            <a:r>
              <a:rPr lang="en-GB" dirty="0"/>
              <a:t>Joseph Henry, Code Administrator Representative</a:t>
            </a:r>
            <a:br>
              <a:rPr lang="en-GB" dirty="0"/>
            </a:br>
            <a:br>
              <a:rPr lang="en-GB" dirty="0"/>
            </a:br>
            <a:br>
              <a:rPr lang="en-GB" dirty="0"/>
            </a:br>
            <a:endParaRPr lang="en-GB" dirty="0"/>
          </a:p>
        </p:txBody>
      </p:sp>
    </p:spTree>
    <p:extLst>
      <p:ext uri="{BB962C8B-B14F-4D97-AF65-F5344CB8AC3E}">
        <p14:creationId xmlns:p14="http://schemas.microsoft.com/office/powerpoint/2010/main" val="233986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425" y="411511"/>
            <a:ext cx="6069806" cy="346249"/>
          </a:xfrm>
          <a:prstGeom prst="rect">
            <a:avLst/>
          </a:prstGeom>
        </p:spPr>
        <p:txBody>
          <a:bodyPr vert="horz" wrap="square" lIns="0" tIns="0" rIns="0" bIns="0" rtlCol="0" anchor="t">
            <a:noAutofit/>
          </a:bodyPr>
          <a:lstStyle>
            <a:lvl1pPr eaLnBrk="1" hangingPunct="1">
              <a:lnSpc>
                <a:spcPct val="80000"/>
              </a:lnSpc>
              <a:defRPr sz="1800" b="1">
                <a:solidFill>
                  <a:schemeClr val="accent1"/>
                </a:solidFill>
                <a:latin typeface="+mj-lt"/>
                <a:ea typeface="+mj-ea"/>
                <a:cs typeface="+mj-cs"/>
              </a:defRPr>
            </a:lvl1pPr>
          </a:lstStyle>
          <a:p>
            <a:pPr defTabSz="914400"/>
            <a:r>
              <a:rPr lang="en-GB" kern="0" dirty="0"/>
              <a:t>POAP - CUSC</a:t>
            </a:r>
          </a:p>
        </p:txBody>
      </p:sp>
      <p:sp>
        <p:nvSpPr>
          <p:cNvPr id="13" name="TextBox 12"/>
          <p:cNvSpPr txBox="1"/>
          <p:nvPr/>
        </p:nvSpPr>
        <p:spPr>
          <a:xfrm>
            <a:off x="253621" y="757759"/>
            <a:ext cx="2281432" cy="169277"/>
          </a:xfrm>
          <a:prstGeom prst="rect">
            <a:avLst/>
          </a:prstGeom>
          <a:noFill/>
        </p:spPr>
        <p:txBody>
          <a:bodyPr wrap="square" lIns="0" tIns="0" rIns="0" bIns="0" rtlCol="0">
            <a:spAutoFit/>
          </a:bodyPr>
          <a:lstStyle/>
          <a:p>
            <a:pPr algn="l"/>
            <a:r>
              <a:rPr lang="en-GB" sz="1100" dirty="0"/>
              <a:t>Updates since December in Bold</a:t>
            </a:r>
          </a:p>
        </p:txBody>
      </p:sp>
      <p:graphicFrame>
        <p:nvGraphicFramePr>
          <p:cNvPr id="14" name="Table 13">
            <a:extLst>
              <a:ext uri="{FF2B5EF4-FFF2-40B4-BE49-F238E27FC236}">
                <a16:creationId xmlns:a16="http://schemas.microsoft.com/office/drawing/2014/main" id="{A732EAA8-35BF-472C-AEF4-638A2A0117CE}"/>
              </a:ext>
            </a:extLst>
          </p:cNvPr>
          <p:cNvGraphicFramePr>
            <a:graphicFrameLocks noGrp="1"/>
          </p:cNvGraphicFramePr>
          <p:nvPr>
            <p:extLst>
              <p:ext uri="{D42A27DB-BD31-4B8C-83A1-F6EECF244321}">
                <p14:modId xmlns:p14="http://schemas.microsoft.com/office/powerpoint/2010/main" val="373412014"/>
              </p:ext>
            </p:extLst>
          </p:nvPr>
        </p:nvGraphicFramePr>
        <p:xfrm>
          <a:off x="253621" y="1059582"/>
          <a:ext cx="6415739" cy="3779928"/>
        </p:xfrm>
        <a:graphic>
          <a:graphicData uri="http://schemas.openxmlformats.org/drawingml/2006/table">
            <a:tbl>
              <a:tblPr firstRow="1" bandRow="1">
                <a:tableStyleId>{5C22544A-7EE6-4342-B048-85BDC9FD1C3A}</a:tableStyleId>
              </a:tblPr>
              <a:tblGrid>
                <a:gridCol w="2579279">
                  <a:extLst>
                    <a:ext uri="{9D8B030D-6E8A-4147-A177-3AD203B41FA5}">
                      <a16:colId xmlns:a16="http://schemas.microsoft.com/office/drawing/2014/main" val="20000"/>
                    </a:ext>
                  </a:extLst>
                </a:gridCol>
                <a:gridCol w="361930">
                  <a:extLst>
                    <a:ext uri="{9D8B030D-6E8A-4147-A177-3AD203B41FA5}">
                      <a16:colId xmlns:a16="http://schemas.microsoft.com/office/drawing/2014/main" val="20001"/>
                    </a:ext>
                  </a:extLst>
                </a:gridCol>
                <a:gridCol w="434316">
                  <a:extLst>
                    <a:ext uri="{9D8B030D-6E8A-4147-A177-3AD203B41FA5}">
                      <a16:colId xmlns:a16="http://schemas.microsoft.com/office/drawing/2014/main" val="20002"/>
                    </a:ext>
                  </a:extLst>
                </a:gridCol>
                <a:gridCol w="361930">
                  <a:extLst>
                    <a:ext uri="{9D8B030D-6E8A-4147-A177-3AD203B41FA5}">
                      <a16:colId xmlns:a16="http://schemas.microsoft.com/office/drawing/2014/main" val="20003"/>
                    </a:ext>
                  </a:extLst>
                </a:gridCol>
                <a:gridCol w="506703">
                  <a:extLst>
                    <a:ext uri="{9D8B030D-6E8A-4147-A177-3AD203B41FA5}">
                      <a16:colId xmlns:a16="http://schemas.microsoft.com/office/drawing/2014/main" val="20006"/>
                    </a:ext>
                  </a:extLst>
                </a:gridCol>
                <a:gridCol w="434316">
                  <a:extLst>
                    <a:ext uri="{9D8B030D-6E8A-4147-A177-3AD203B41FA5}">
                      <a16:colId xmlns:a16="http://schemas.microsoft.com/office/drawing/2014/main" val="20007"/>
                    </a:ext>
                  </a:extLst>
                </a:gridCol>
                <a:gridCol w="434316">
                  <a:extLst>
                    <a:ext uri="{9D8B030D-6E8A-4147-A177-3AD203B41FA5}">
                      <a16:colId xmlns:a16="http://schemas.microsoft.com/office/drawing/2014/main" val="20008"/>
                    </a:ext>
                  </a:extLst>
                </a:gridCol>
                <a:gridCol w="1302949">
                  <a:extLst>
                    <a:ext uri="{9D8B030D-6E8A-4147-A177-3AD203B41FA5}">
                      <a16:colId xmlns:a16="http://schemas.microsoft.com/office/drawing/2014/main" val="20009"/>
                    </a:ext>
                  </a:extLst>
                </a:gridCol>
              </a:tblGrid>
              <a:tr h="188924">
                <a:tc>
                  <a:txBody>
                    <a:bodyPr/>
                    <a:lstStyle/>
                    <a:p>
                      <a:endParaRPr lang="en-GB" sz="800" dirty="0"/>
                    </a:p>
                  </a:txBody>
                  <a:tcPr marL="51435" marR="51435" marT="19289" marB="19289"/>
                </a:tc>
                <a:tc>
                  <a:txBody>
                    <a:bodyPr/>
                    <a:lstStyle/>
                    <a:p>
                      <a:pPr algn="ctr"/>
                      <a:r>
                        <a:rPr lang="en-GB" sz="800" kern="1200" dirty="0"/>
                        <a:t>Jan</a:t>
                      </a:r>
                      <a:endParaRPr lang="en-GB" sz="800" b="1" kern="1200" dirty="0">
                        <a:solidFill>
                          <a:schemeClr val="lt1"/>
                        </a:solidFill>
                        <a:latin typeface="+mn-lt"/>
                        <a:ea typeface="+mn-ea"/>
                        <a:cs typeface="+mn-cs"/>
                      </a:endParaRPr>
                    </a:p>
                  </a:txBody>
                  <a:tcPr marL="51435" marR="51435" marT="19289" marB="19289"/>
                </a:tc>
                <a:tc>
                  <a:txBody>
                    <a:bodyPr/>
                    <a:lstStyle/>
                    <a:p>
                      <a:pPr algn="ctr"/>
                      <a:r>
                        <a:rPr lang="en-GB" sz="800" kern="1200" dirty="0"/>
                        <a:t>Feb</a:t>
                      </a:r>
                      <a:endParaRPr lang="en-GB" sz="800" b="1" kern="1200" dirty="0">
                        <a:solidFill>
                          <a:schemeClr val="lt1"/>
                        </a:solidFill>
                        <a:latin typeface="+mn-lt"/>
                        <a:ea typeface="+mn-ea"/>
                        <a:cs typeface="+mn-cs"/>
                      </a:endParaRPr>
                    </a:p>
                  </a:txBody>
                  <a:tcPr marL="51435" marR="51435" marT="19289" marB="19289"/>
                </a:tc>
                <a:tc>
                  <a:txBody>
                    <a:bodyPr/>
                    <a:lstStyle/>
                    <a:p>
                      <a:pPr algn="ctr"/>
                      <a:r>
                        <a:rPr lang="en-GB" sz="800" kern="1200" dirty="0"/>
                        <a:t>Mar</a:t>
                      </a:r>
                      <a:endParaRPr lang="en-GB" sz="800" b="1" kern="1200" dirty="0">
                        <a:solidFill>
                          <a:schemeClr val="lt1"/>
                        </a:solidFill>
                        <a:latin typeface="+mn-lt"/>
                        <a:ea typeface="+mn-ea"/>
                        <a:cs typeface="+mn-cs"/>
                      </a:endParaRPr>
                    </a:p>
                  </a:txBody>
                  <a:tcPr marL="51435" marR="51435" marT="19289" marB="19289"/>
                </a:tc>
                <a:tc>
                  <a:txBody>
                    <a:bodyPr/>
                    <a:lstStyle/>
                    <a:p>
                      <a:pPr algn="ctr"/>
                      <a:r>
                        <a:rPr lang="en-GB" sz="800" kern="1200" dirty="0"/>
                        <a:t>Apr</a:t>
                      </a:r>
                      <a:endParaRPr lang="en-GB" sz="800" b="1" kern="1200" dirty="0">
                        <a:solidFill>
                          <a:schemeClr val="lt1"/>
                        </a:solidFill>
                        <a:latin typeface="+mn-lt"/>
                        <a:ea typeface="+mn-ea"/>
                        <a:cs typeface="+mn-cs"/>
                      </a:endParaRPr>
                    </a:p>
                  </a:txBody>
                  <a:tcPr marL="51435" marR="51435" marT="19289" marB="19289"/>
                </a:tc>
                <a:tc>
                  <a:txBody>
                    <a:bodyPr/>
                    <a:lstStyle/>
                    <a:p>
                      <a:pPr algn="ctr"/>
                      <a:r>
                        <a:rPr lang="en-GB" sz="800" kern="1200" dirty="0"/>
                        <a:t>May</a:t>
                      </a:r>
                      <a:endParaRPr lang="en-GB" sz="800" b="1" kern="1200" dirty="0">
                        <a:solidFill>
                          <a:schemeClr val="lt1"/>
                        </a:solidFill>
                        <a:latin typeface="+mn-lt"/>
                        <a:ea typeface="+mn-ea"/>
                        <a:cs typeface="+mn-cs"/>
                      </a:endParaRPr>
                    </a:p>
                  </a:txBody>
                  <a:tcPr marL="51435" marR="51435" marT="19289" marB="19289"/>
                </a:tc>
                <a:tc>
                  <a:txBody>
                    <a:bodyPr/>
                    <a:lstStyle/>
                    <a:p>
                      <a:pPr algn="ctr"/>
                      <a:r>
                        <a:rPr lang="en-GB" sz="800" kern="1200" dirty="0"/>
                        <a:t>June</a:t>
                      </a:r>
                      <a:endParaRPr lang="en-GB" sz="800" b="1" kern="1200" dirty="0">
                        <a:solidFill>
                          <a:schemeClr val="lt1"/>
                        </a:solidFill>
                        <a:latin typeface="+mn-lt"/>
                        <a:ea typeface="+mn-ea"/>
                        <a:cs typeface="+mn-cs"/>
                      </a:endParaRPr>
                    </a:p>
                  </a:txBody>
                  <a:tcPr marL="51435" marR="51435" marT="19289" marB="19289"/>
                </a:tc>
                <a:tc>
                  <a:txBody>
                    <a:bodyPr/>
                    <a:lstStyle/>
                    <a:p>
                      <a:pPr algn="ctr"/>
                      <a:r>
                        <a:rPr lang="en-GB" sz="800" kern="1200" dirty="0"/>
                        <a:t>Comments</a:t>
                      </a:r>
                      <a:endParaRPr lang="en-GB" sz="800" b="1" kern="1200" dirty="0">
                        <a:solidFill>
                          <a:schemeClr val="lt1"/>
                        </a:solidFill>
                        <a:latin typeface="+mn-lt"/>
                        <a:ea typeface="+mn-ea"/>
                        <a:cs typeface="+mn-cs"/>
                      </a:endParaRPr>
                    </a:p>
                  </a:txBody>
                  <a:tcPr marL="51435" marR="51435" marT="19289" marB="19289"/>
                </a:tc>
                <a:extLst>
                  <a:ext uri="{0D108BD9-81ED-4DB2-BD59-A6C34878D82A}">
                    <a16:rowId xmlns:a16="http://schemas.microsoft.com/office/drawing/2014/main" val="10000"/>
                  </a:ext>
                </a:extLst>
              </a:tr>
              <a:tr h="1239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rPr>
                        <a:t>CMP271</a:t>
                      </a:r>
                      <a:r>
                        <a:rPr lang="en-GB" sz="800" kern="1200" dirty="0">
                          <a:solidFill>
                            <a:schemeClr val="bg1"/>
                          </a:solidFill>
                        </a:rPr>
                        <a:t> - </a:t>
                      </a:r>
                      <a:r>
                        <a:rPr lang="en-US" sz="800" kern="1200" dirty="0">
                          <a:solidFill>
                            <a:schemeClr val="bg1"/>
                          </a:solidFill>
                        </a:rPr>
                        <a:t>Improving the cost reflectivity of demand </a:t>
                      </a:r>
                      <a:r>
                        <a:rPr lang="en-US" sz="800" kern="1200" dirty="0" err="1">
                          <a:solidFill>
                            <a:schemeClr val="bg1"/>
                          </a:solidFill>
                        </a:rPr>
                        <a:t>tx</a:t>
                      </a:r>
                      <a:r>
                        <a:rPr lang="en-US" sz="800" kern="1200" dirty="0">
                          <a:solidFill>
                            <a:schemeClr val="bg1"/>
                          </a:solidFill>
                        </a:rPr>
                        <a:t> charges (RWE) </a:t>
                      </a:r>
                      <a:r>
                        <a:rPr lang="en-GB" sz="800" kern="1200" baseline="0" dirty="0">
                          <a:solidFill>
                            <a:schemeClr val="bg1"/>
                          </a:solidFill>
                        </a:rPr>
                        <a:t> and </a:t>
                      </a:r>
                      <a:r>
                        <a:rPr lang="en-GB" sz="800" kern="1200" baseline="0" dirty="0">
                          <a:solidFill>
                            <a:schemeClr val="tx1"/>
                          </a:solidFill>
                        </a:rPr>
                        <a:t>CMP</a:t>
                      </a:r>
                      <a:r>
                        <a:rPr lang="en-GB" sz="800" kern="1200" dirty="0">
                          <a:solidFill>
                            <a:schemeClr val="tx1"/>
                          </a:solidFill>
                        </a:rPr>
                        <a:t>274</a:t>
                      </a:r>
                      <a:r>
                        <a:rPr lang="en-GB" sz="800" kern="1200" dirty="0">
                          <a:solidFill>
                            <a:schemeClr val="bg1"/>
                          </a:solidFill>
                        </a:rPr>
                        <a:t>  - </a:t>
                      </a:r>
                      <a:r>
                        <a:rPr lang="en-US" sz="800" kern="1200" dirty="0">
                          <a:solidFill>
                            <a:schemeClr val="bg1"/>
                          </a:solidFill>
                        </a:rPr>
                        <a:t>Winter TNUoS Time of Use Tariff for Demand TNUoS (UK Power Reserve)</a:t>
                      </a:r>
                      <a:r>
                        <a:rPr lang="en-GB" sz="800" dirty="0">
                          <a:solidFill>
                            <a:schemeClr val="bg1"/>
                          </a:solidFill>
                          <a:effectLst>
                            <a:glow>
                              <a:srgbClr val="000000"/>
                            </a:glow>
                            <a:outerShdw sx="0" sy="0">
                              <a:srgbClr val="000000"/>
                            </a:outerShdw>
                            <a:reflection stA="0" endPos="0" fadeDir="0" sx="0" sy="0"/>
                          </a:effectLst>
                        </a:rPr>
                        <a:t> </a:t>
                      </a:r>
                      <a:r>
                        <a:rPr lang="en-GB" sz="800" baseline="0" dirty="0">
                          <a:solidFill>
                            <a:schemeClr val="bg1"/>
                          </a:solidFill>
                          <a:effectLst>
                            <a:glow>
                              <a:srgbClr val="000000"/>
                            </a:glow>
                            <a:outerShdw sx="0" sy="0">
                              <a:srgbClr val="000000"/>
                            </a:outerShdw>
                            <a:reflection stA="0" endPos="0" fadeDir="0" sx="0" sy="0"/>
                          </a:effectLst>
                        </a:rPr>
                        <a:t> and </a:t>
                      </a:r>
                      <a:r>
                        <a:rPr lang="en-GB" sz="800" dirty="0">
                          <a:solidFill>
                            <a:schemeClr val="tx1"/>
                          </a:solidFill>
                          <a:effectLst>
                            <a:glow>
                              <a:srgbClr val="000000"/>
                            </a:glow>
                            <a:outerShdw sx="0" sy="0">
                              <a:srgbClr val="000000"/>
                            </a:outerShdw>
                            <a:reflection stA="0" endPos="0" fadeDir="0" sx="0" sy="0"/>
                          </a:effectLst>
                        </a:rPr>
                        <a:t>CMP276</a:t>
                      </a:r>
                      <a:r>
                        <a:rPr lang="en-GB" sz="800" dirty="0">
                          <a:solidFill>
                            <a:schemeClr val="bg1"/>
                          </a:solidFill>
                          <a:effectLst>
                            <a:glow>
                              <a:srgbClr val="000000"/>
                            </a:glow>
                            <a:outerShdw sx="0" sy="0">
                              <a:srgbClr val="000000"/>
                            </a:outerShdw>
                            <a:reflection stA="0" endPos="0" fadeDir="0" sx="0" sy="0"/>
                          </a:effectLst>
                        </a:rPr>
                        <a:t> – Socialising</a:t>
                      </a:r>
                      <a:r>
                        <a:rPr lang="en-GB" sz="800" baseline="0" dirty="0">
                          <a:solidFill>
                            <a:schemeClr val="bg1"/>
                          </a:solidFill>
                          <a:effectLst>
                            <a:glow>
                              <a:srgbClr val="000000"/>
                            </a:glow>
                            <a:outerShdw sx="0" sy="0">
                              <a:srgbClr val="000000"/>
                            </a:outerShdw>
                            <a:reflection stA="0" endPos="0" fadeDir="0" sx="0" sy="0"/>
                          </a:effectLst>
                        </a:rPr>
                        <a:t> T costs associated with “green policies” (Alkane) and </a:t>
                      </a:r>
                      <a:r>
                        <a:rPr lang="en-GB" sz="800" dirty="0">
                          <a:solidFill>
                            <a:schemeClr val="tx1"/>
                          </a:solidFill>
                          <a:effectLst>
                            <a:glow>
                              <a:srgbClr val="000000"/>
                            </a:glow>
                            <a:outerShdw sx="0" sy="0">
                              <a:srgbClr val="000000"/>
                            </a:outerShdw>
                            <a:reflection stA="0" endPos="0" fadeDir="0" sx="0" sy="0"/>
                          </a:effectLst>
                        </a:rPr>
                        <a:t>CMP302</a:t>
                      </a:r>
                      <a:r>
                        <a:rPr lang="en-GB" sz="800" dirty="0">
                          <a:solidFill>
                            <a:schemeClr val="bg1"/>
                          </a:solidFill>
                          <a:effectLst>
                            <a:glow>
                              <a:srgbClr val="000000"/>
                            </a:glow>
                            <a:outerShdw sx="0" sy="0">
                              <a:srgbClr val="000000"/>
                            </a:outerShdw>
                            <a:reflection stA="0" endPos="0" fadeDir="0" sx="0" sy="0"/>
                          </a:effectLst>
                        </a:rPr>
                        <a:t> </a:t>
                      </a:r>
                      <a:r>
                        <a:rPr lang="en-GB" sz="800" baseline="0" dirty="0">
                          <a:solidFill>
                            <a:schemeClr val="bg1"/>
                          </a:solidFill>
                          <a:effectLst>
                            <a:glow>
                              <a:srgbClr val="000000"/>
                            </a:glow>
                            <a:outerShdw sx="0" sy="0">
                              <a:srgbClr val="000000"/>
                            </a:outerShdw>
                            <a:reflection stA="0" endPos="0" fadeDir="0" sx="0" sy="0"/>
                          </a:effectLst>
                        </a:rPr>
                        <a:t>- </a:t>
                      </a:r>
                      <a:r>
                        <a:rPr lang="en-US" sz="800" baseline="0" dirty="0">
                          <a:solidFill>
                            <a:schemeClr val="bg1"/>
                          </a:solidFill>
                          <a:effectLst>
                            <a:glow>
                              <a:srgbClr val="000000"/>
                            </a:glow>
                            <a:outerShdw sx="0" sy="0">
                              <a:srgbClr val="000000"/>
                            </a:outerShdw>
                            <a:reflection stA="0" endPos="0" fadeDir="0" sx="0" sy="0"/>
                          </a:effectLst>
                        </a:rPr>
                        <a:t>Extend the small generator discount until an enduring solution acknowledging the discrepancy between England and Wales, and Scotland is implemented and  </a:t>
                      </a:r>
                      <a:r>
                        <a:rPr lang="en-GB" sz="800" dirty="0">
                          <a:solidFill>
                            <a:schemeClr val="tx1"/>
                          </a:solidFill>
                          <a:effectLst>
                            <a:glow>
                              <a:srgbClr val="000000"/>
                            </a:glow>
                            <a:outerShdw sx="0" sy="0">
                              <a:srgbClr val="000000"/>
                            </a:outerShdw>
                            <a:reflection stA="0" endPos="0" fadeDir="0" sx="0" sy="0"/>
                          </a:effectLst>
                        </a:rPr>
                        <a:t>CMP307</a:t>
                      </a:r>
                      <a:r>
                        <a:rPr lang="en-GB" sz="800" dirty="0">
                          <a:solidFill>
                            <a:schemeClr val="bg1"/>
                          </a:solidFill>
                          <a:effectLst>
                            <a:glow>
                              <a:srgbClr val="000000"/>
                            </a:glow>
                            <a:outerShdw sx="0" sy="0">
                              <a:srgbClr val="000000"/>
                            </a:outerShdw>
                            <a:reflection stA="0" endPos="0" fadeDir="0" sx="0" sy="0"/>
                          </a:effectLst>
                        </a:rPr>
                        <a:t> - </a:t>
                      </a:r>
                      <a:r>
                        <a:rPr lang="en-US" sz="800" dirty="0">
                          <a:solidFill>
                            <a:schemeClr val="bg1"/>
                          </a:solidFill>
                          <a:effectLst>
                            <a:glow>
                              <a:srgbClr val="000000"/>
                            </a:glow>
                            <a:outerShdw sx="0" sy="0">
                              <a:srgbClr val="000000"/>
                            </a:outerShdw>
                            <a:reflection stA="0" endPos="0" fadeDir="0" sx="0" sy="0"/>
                          </a:effectLst>
                        </a:rPr>
                        <a:t>Expanding the BSUoS charging base to include embedded generation</a:t>
                      </a:r>
                      <a:endParaRPr lang="en-GB" sz="800" b="0" dirty="0">
                        <a:solidFill>
                          <a:schemeClr val="bg1"/>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endParaRPr>
                    </a:p>
                  </a:txBody>
                  <a:tcPr marL="51435" marR="51435" marT="19289" marB="19289">
                    <a:solidFill>
                      <a:schemeClr val="tx2">
                        <a:lumMod val="60000"/>
                        <a:lumOff val="40000"/>
                      </a:schemeClr>
                    </a:solidFill>
                  </a:tcPr>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r>
                        <a:rPr lang="en-GB" sz="800" dirty="0"/>
                        <a:t>All on hold; CA has been in contact with all prospers</a:t>
                      </a:r>
                      <a:r>
                        <a:rPr lang="en-GB" sz="800" baseline="0" dirty="0"/>
                        <a:t> re next steps</a:t>
                      </a:r>
                      <a:r>
                        <a:rPr lang="en-GB" sz="800" dirty="0"/>
                        <a:t> </a:t>
                      </a:r>
                      <a:endParaRPr lang="en-GB" sz="800" b="0" dirty="0">
                        <a:latin typeface="+mn-lt"/>
                      </a:endParaRPr>
                    </a:p>
                  </a:txBody>
                  <a:tcPr marL="51435" marR="51435" marT="19289" marB="19289" anchor="ctr"/>
                </a:tc>
                <a:extLst>
                  <a:ext uri="{0D108BD9-81ED-4DB2-BD59-A6C34878D82A}">
                    <a16:rowId xmlns:a16="http://schemas.microsoft.com/office/drawing/2014/main" val="10003"/>
                  </a:ext>
                </a:extLst>
              </a:tr>
              <a:tr h="785546">
                <a:tc>
                  <a:txBody>
                    <a:bodyPr/>
                    <a:lstStyle/>
                    <a:p>
                      <a:pPr lvl="0"/>
                      <a:r>
                        <a:rPr lang="en-GB" sz="800" dirty="0">
                          <a:solidFill>
                            <a:schemeClr val="tx1"/>
                          </a:solidFill>
                          <a:effectLst>
                            <a:glow>
                              <a:srgbClr val="000000"/>
                            </a:glow>
                            <a:reflection stA="0" endPos="0" fadeDir="0" sx="0" sy="0"/>
                          </a:effectLst>
                        </a:rPr>
                        <a:t>CMP280</a:t>
                      </a:r>
                      <a:r>
                        <a:rPr lang="en-GB" sz="800" dirty="0">
                          <a:solidFill>
                            <a:schemeClr val="bg1"/>
                          </a:solidFill>
                          <a:effectLst>
                            <a:glow>
                              <a:srgbClr val="000000"/>
                            </a:glow>
                            <a:reflection stA="0" endPos="0" fadeDir="0" sx="0" sy="0"/>
                          </a:effectLst>
                        </a:rPr>
                        <a:t> - New Generator TNUoS Demand Tariff which Removes Liability for TNUoS Demand Residual Charges from Gen and Storage Users’ and </a:t>
                      </a:r>
                      <a:r>
                        <a:rPr lang="en-GB" sz="800" dirty="0">
                          <a:solidFill>
                            <a:schemeClr val="tx1"/>
                          </a:solidFill>
                          <a:effectLst>
                            <a:glow>
                              <a:srgbClr val="000000"/>
                            </a:glow>
                            <a:reflection stA="0" endPos="0" fadeDir="0" sx="0" sy="0"/>
                          </a:effectLst>
                        </a:rPr>
                        <a:t>CMP281</a:t>
                      </a:r>
                      <a:r>
                        <a:rPr lang="en-GB" sz="800" dirty="0">
                          <a:solidFill>
                            <a:schemeClr val="bg1"/>
                          </a:solidFill>
                          <a:effectLst>
                            <a:glow>
                              <a:srgbClr val="000000"/>
                            </a:glow>
                            <a:reflection stA="0" endPos="0" fadeDir="0" sx="0" sy="0"/>
                          </a:effectLst>
                        </a:rPr>
                        <a:t> -</a:t>
                      </a:r>
                      <a:r>
                        <a:rPr lang="en-GB" sz="800" baseline="0" dirty="0">
                          <a:solidFill>
                            <a:schemeClr val="bg1"/>
                          </a:solidFill>
                          <a:effectLst>
                            <a:glow>
                              <a:srgbClr val="000000"/>
                            </a:glow>
                            <a:reflection stA="0" endPos="0" fadeDir="0" sx="0" sy="0"/>
                          </a:effectLst>
                        </a:rPr>
                        <a:t> </a:t>
                      </a:r>
                      <a:r>
                        <a:rPr lang="en-GB" sz="800" dirty="0">
                          <a:solidFill>
                            <a:schemeClr val="bg1"/>
                          </a:solidFill>
                          <a:effectLst>
                            <a:glow>
                              <a:srgbClr val="000000"/>
                            </a:glow>
                            <a:reflection stA="0" endPos="0" fadeDir="0" sx="0" sy="0"/>
                          </a:effectLst>
                        </a:rPr>
                        <a:t>Removal of BSUoS Charges From  Energy Taken From the National Grid System by Storage Facilities (Scottish Power)</a:t>
                      </a:r>
                      <a:endParaRPr lang="en-GB" sz="800" b="0" dirty="0">
                        <a:solidFill>
                          <a:schemeClr val="bg1"/>
                        </a:solidFill>
                        <a:effectLst>
                          <a:glow>
                            <a:srgbClr val="000000"/>
                          </a:glow>
                          <a:reflection stA="0" endPos="0" fadeDir="0" sx="0" sy="0"/>
                        </a:effectLst>
                        <a:latin typeface="Arial" panose="020B0604020202020204" pitchFamily="34" charset="0"/>
                        <a:cs typeface="Arial" panose="020B0604020202020204" pitchFamily="34" charset="0"/>
                      </a:endParaRPr>
                    </a:p>
                  </a:txBody>
                  <a:tcPr marL="51435" marR="51435" marT="19289" marB="19289">
                    <a:solidFill>
                      <a:schemeClr val="tx2">
                        <a:lumMod val="60000"/>
                        <a:lumOff val="40000"/>
                      </a:schemeClr>
                    </a:solidFill>
                  </a:tcPr>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r>
                        <a:rPr lang="en-GB" sz="800" b="1" dirty="0"/>
                        <a:t>WG met</a:t>
                      </a:r>
                      <a:r>
                        <a:rPr lang="en-GB" sz="800" b="1" baseline="0" dirty="0"/>
                        <a:t> early Jan – aiming for reports to be back in February for CMP280 and January for CMP281</a:t>
                      </a:r>
                      <a:endParaRPr lang="en-GB" sz="800" b="1" baseline="0" dirty="0">
                        <a:highlight>
                          <a:srgbClr val="FFFF00"/>
                        </a:highlight>
                        <a:latin typeface="+mn-lt"/>
                      </a:endParaRPr>
                    </a:p>
                  </a:txBody>
                  <a:tcPr marL="51435" marR="51435" marT="19289" marB="19289" anchor="ctr"/>
                </a:tc>
                <a:extLst>
                  <a:ext uri="{0D108BD9-81ED-4DB2-BD59-A6C34878D82A}">
                    <a16:rowId xmlns:a16="http://schemas.microsoft.com/office/drawing/2014/main" val="10005"/>
                  </a:ext>
                </a:extLst>
              </a:tr>
              <a:tr h="423087">
                <a:tc>
                  <a:txBody>
                    <a:bodyPr/>
                    <a:lstStyle/>
                    <a:p>
                      <a:pPr marL="0" lvl="0" indent="0" algn="just">
                        <a:spcAft>
                          <a:spcPts val="0"/>
                        </a:spcAft>
                        <a:buFont typeface="Symbol"/>
                        <a:buNone/>
                      </a:pPr>
                      <a:r>
                        <a:rPr lang="en-GB" sz="800" dirty="0">
                          <a:solidFill>
                            <a:schemeClr val="tx1"/>
                          </a:solidFill>
                          <a:effectLst/>
                        </a:rPr>
                        <a:t>CMP285</a:t>
                      </a:r>
                      <a:r>
                        <a:rPr lang="en-GB" sz="800" baseline="0" dirty="0">
                          <a:solidFill>
                            <a:schemeClr val="bg1"/>
                          </a:solidFill>
                          <a:effectLst/>
                        </a:rPr>
                        <a:t> - </a:t>
                      </a:r>
                      <a:r>
                        <a:rPr lang="en-GB" sz="800" dirty="0">
                          <a:solidFill>
                            <a:schemeClr val="bg1"/>
                          </a:solidFill>
                          <a:effectLst/>
                        </a:rPr>
                        <a:t>CUSC Governance Reform – Levelling the Playing Field’ (UKPR)</a:t>
                      </a:r>
                    </a:p>
                    <a:p>
                      <a:pPr marL="0" lvl="0" indent="0" algn="just">
                        <a:spcAft>
                          <a:spcPts val="0"/>
                        </a:spcAft>
                        <a:buFont typeface="Symbol"/>
                        <a:buNone/>
                      </a:pPr>
                      <a:endParaRPr lang="en-GB" sz="800" b="0" dirty="0">
                        <a:solidFill>
                          <a:schemeClr val="bg1"/>
                        </a:solidFill>
                        <a:effectLst/>
                        <a:latin typeface="Arial"/>
                        <a:ea typeface="Times New Roman"/>
                        <a:cs typeface="Times New Roman"/>
                      </a:endParaRPr>
                    </a:p>
                  </a:txBody>
                  <a:tcPr marL="51435" marR="51435" marT="19289" marB="19289">
                    <a:solidFill>
                      <a:schemeClr val="tx2">
                        <a:lumMod val="60000"/>
                        <a:lumOff val="40000"/>
                      </a:schemeClr>
                    </a:solidFill>
                  </a:tcPr>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r>
                        <a:rPr lang="en-GB" sz="800" b="1" dirty="0"/>
                        <a:t>Issued for CAC; closed 16</a:t>
                      </a:r>
                      <a:r>
                        <a:rPr lang="en-GB" sz="800" b="1" baseline="30000" dirty="0"/>
                        <a:t>th</a:t>
                      </a:r>
                      <a:r>
                        <a:rPr lang="en-GB" sz="800" b="1" dirty="0"/>
                        <a:t> January – DFMR to be available on the 18</a:t>
                      </a:r>
                      <a:r>
                        <a:rPr lang="en-GB" sz="800" b="1" baseline="30000" dirty="0"/>
                        <a:t>th</a:t>
                      </a:r>
                      <a:r>
                        <a:rPr lang="en-GB" sz="800" b="1" dirty="0"/>
                        <a:t> January</a:t>
                      </a:r>
                      <a:endParaRPr lang="en-GB" sz="800" b="1" dirty="0">
                        <a:latin typeface="+mn-lt"/>
                      </a:endParaRPr>
                    </a:p>
                  </a:txBody>
                  <a:tcPr marL="51435" marR="51435" marT="19289" marB="19289" anchor="ctr"/>
                </a:tc>
                <a:extLst>
                  <a:ext uri="{0D108BD9-81ED-4DB2-BD59-A6C34878D82A}">
                    <a16:rowId xmlns:a16="http://schemas.microsoft.com/office/drawing/2014/main" val="10006"/>
                  </a:ext>
                </a:extLst>
              </a:tr>
              <a:tr h="1021422">
                <a:tc>
                  <a:txBody>
                    <a:bodyPr/>
                    <a:lstStyle/>
                    <a:p>
                      <a:pPr marL="0" marR="0" lvl="0" indent="0" algn="just" defTabSz="914400" rtl="0" eaLnBrk="1" fontAlgn="auto" latinLnBrk="0" hangingPunct="1">
                        <a:lnSpc>
                          <a:spcPct val="100000"/>
                        </a:lnSpc>
                        <a:spcBef>
                          <a:spcPts val="0"/>
                        </a:spcBef>
                        <a:spcAft>
                          <a:spcPts val="0"/>
                        </a:spcAft>
                        <a:buClrTx/>
                        <a:buSzTx/>
                        <a:buFont typeface="Symbol"/>
                        <a:buNone/>
                        <a:tabLst/>
                        <a:defRPr/>
                      </a:pPr>
                      <a:r>
                        <a:rPr lang="en-GB" sz="800" kern="1200" dirty="0">
                          <a:solidFill>
                            <a:schemeClr val="tx1"/>
                          </a:solidFill>
                          <a:effectLst/>
                        </a:rPr>
                        <a:t>CMP286</a:t>
                      </a:r>
                      <a:r>
                        <a:rPr lang="en-GB" sz="800" kern="1200" dirty="0">
                          <a:solidFill>
                            <a:schemeClr val="bg1"/>
                          </a:solidFill>
                          <a:effectLst/>
                        </a:rPr>
                        <a:t> - </a:t>
                      </a:r>
                      <a:r>
                        <a:rPr lang="en-US" sz="800" kern="1200" dirty="0">
                          <a:solidFill>
                            <a:schemeClr val="bg1"/>
                          </a:solidFill>
                          <a:effectLst/>
                        </a:rPr>
                        <a:t>Improving TNUoS Predictability Through Increased Notice of the Target Revenue used in the TNUoS Tariff Setting Process. (npower) and</a:t>
                      </a:r>
                      <a:r>
                        <a:rPr lang="en-US" sz="800" kern="1200" baseline="0" dirty="0">
                          <a:solidFill>
                            <a:schemeClr val="bg1"/>
                          </a:solidFill>
                          <a:effectLst/>
                        </a:rPr>
                        <a:t> </a:t>
                      </a:r>
                      <a:r>
                        <a:rPr lang="en-US" sz="800" dirty="0">
                          <a:solidFill>
                            <a:schemeClr val="tx1"/>
                          </a:solidFill>
                          <a:effectLst/>
                        </a:rPr>
                        <a:t>CMP287</a:t>
                      </a:r>
                      <a:r>
                        <a:rPr lang="en-US" sz="800" dirty="0">
                          <a:solidFill>
                            <a:schemeClr val="bg1"/>
                          </a:solidFill>
                          <a:effectLst/>
                        </a:rPr>
                        <a:t> -</a:t>
                      </a:r>
                      <a:r>
                        <a:rPr lang="en-US" sz="800" baseline="0" dirty="0">
                          <a:solidFill>
                            <a:schemeClr val="bg1"/>
                          </a:solidFill>
                          <a:effectLst/>
                        </a:rPr>
                        <a:t> </a:t>
                      </a:r>
                      <a:r>
                        <a:rPr lang="en-US" sz="800" dirty="0">
                          <a:solidFill>
                            <a:schemeClr val="bg1"/>
                          </a:solidFill>
                          <a:effectLst/>
                        </a:rPr>
                        <a:t>Improving </a:t>
                      </a:r>
                      <a:r>
                        <a:rPr lang="en-US" sz="800" kern="1200" dirty="0">
                          <a:solidFill>
                            <a:schemeClr val="bg1"/>
                          </a:solidFill>
                          <a:effectLst/>
                        </a:rPr>
                        <a:t>TNUoS Predictability Through Increased Notice of Inputs Used in the TNUoS Tariff Setting Process. (npower)</a:t>
                      </a:r>
                      <a:endParaRPr lang="en-GB" sz="800" b="0" kern="1200" dirty="0">
                        <a:solidFill>
                          <a:schemeClr val="bg1"/>
                        </a:solidFill>
                        <a:effectLst/>
                        <a:latin typeface="Arial"/>
                        <a:ea typeface="Times New Roman"/>
                        <a:cs typeface="Arial"/>
                      </a:endParaRPr>
                    </a:p>
                  </a:txBody>
                  <a:tcPr marL="51435" marR="51435" marT="19289" marB="19289">
                    <a:solidFill>
                      <a:schemeClr val="tx2">
                        <a:lumMod val="60000"/>
                        <a:lumOff val="40000"/>
                      </a:schemeClr>
                    </a:solidFill>
                  </a:tcPr>
                </a:tc>
                <a:tc>
                  <a:txBody>
                    <a:bodyPr/>
                    <a:lstStyle/>
                    <a:p>
                      <a:endParaRPr lang="en-GB" sz="800"/>
                    </a:p>
                  </a:txBody>
                  <a:tcPr marL="51435" marR="51435" marT="19289" marB="19289"/>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endParaRPr lang="en-GB" sz="800" dirty="0"/>
                    </a:p>
                  </a:txBody>
                  <a:tcPr marL="51435" marR="51435" marT="19289" marB="19289"/>
                </a:tc>
                <a:tc>
                  <a:txBody>
                    <a:bodyPr/>
                    <a:lstStyle/>
                    <a:p>
                      <a:r>
                        <a:rPr lang="en-GB" sz="800" dirty="0"/>
                        <a:t>Potential for a further RFI; CA liaising with proposer.</a:t>
                      </a:r>
                      <a:r>
                        <a:rPr lang="en-GB" sz="800" baseline="0" dirty="0"/>
                        <a:t> </a:t>
                      </a:r>
                      <a:r>
                        <a:rPr lang="en-GB" sz="800" b="1" baseline="0" dirty="0"/>
                        <a:t>Was due to return to panel today; extension request to extend the workgroup report for 4 months to return May 2019</a:t>
                      </a:r>
                      <a:endParaRPr lang="en-GB" sz="800" b="1" dirty="0">
                        <a:latin typeface="+mn-lt"/>
                      </a:endParaRPr>
                    </a:p>
                  </a:txBody>
                  <a:tcPr marL="51435" marR="51435" marT="19289" marB="19289" anchor="ctr"/>
                </a:tc>
                <a:extLst>
                  <a:ext uri="{0D108BD9-81ED-4DB2-BD59-A6C34878D82A}">
                    <a16:rowId xmlns:a16="http://schemas.microsoft.com/office/drawing/2014/main" val="10007"/>
                  </a:ext>
                </a:extLst>
              </a:tr>
            </a:tbl>
          </a:graphicData>
        </a:graphic>
      </p:graphicFrame>
      <p:sp>
        <p:nvSpPr>
          <p:cNvPr id="15" name="Rounded Rectangle 9">
            <a:extLst>
              <a:ext uri="{FF2B5EF4-FFF2-40B4-BE49-F238E27FC236}">
                <a16:creationId xmlns:a16="http://schemas.microsoft.com/office/drawing/2014/main" id="{35664D4C-812F-4C31-89C7-898FFE111202}"/>
              </a:ext>
            </a:extLst>
          </p:cNvPr>
          <p:cNvSpPr/>
          <p:nvPr/>
        </p:nvSpPr>
        <p:spPr>
          <a:xfrm>
            <a:off x="3068960" y="1635646"/>
            <a:ext cx="2088232" cy="504056"/>
          </a:xfrm>
          <a:prstGeom prst="roundRect">
            <a:avLst/>
          </a:prstGeom>
          <a:solidFill>
            <a:schemeClr val="bg1">
              <a:lumMod val="50000"/>
              <a:alpha val="20000"/>
            </a:schemeClr>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black"/>
                </a:solidFill>
                <a:latin typeface="Arial"/>
                <a:ea typeface="ＭＳ Ｐゴシック"/>
              </a:rPr>
              <a:t>WG Mod Dev on hold pending outcome from SCR/TCR - </a:t>
            </a:r>
          </a:p>
        </p:txBody>
      </p:sp>
      <p:sp>
        <p:nvSpPr>
          <p:cNvPr id="17" name="Rounded Rectangle 24">
            <a:extLst>
              <a:ext uri="{FF2B5EF4-FFF2-40B4-BE49-F238E27FC236}">
                <a16:creationId xmlns:a16="http://schemas.microsoft.com/office/drawing/2014/main" id="{C22CE884-E78D-4E4C-AFAE-5950A833AED1}"/>
              </a:ext>
            </a:extLst>
          </p:cNvPr>
          <p:cNvSpPr/>
          <p:nvPr/>
        </p:nvSpPr>
        <p:spPr>
          <a:xfrm>
            <a:off x="2967236" y="2706549"/>
            <a:ext cx="432048" cy="382822"/>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675" dirty="0">
                <a:solidFill>
                  <a:prstClr val="white"/>
                </a:solidFill>
                <a:latin typeface="Arial"/>
                <a:ea typeface="ＭＳ Ｐゴシック"/>
              </a:rPr>
              <a:t>WG Mod Dev</a:t>
            </a:r>
          </a:p>
        </p:txBody>
      </p:sp>
      <p:grpSp>
        <p:nvGrpSpPr>
          <p:cNvPr id="18" name="Group 17">
            <a:extLst>
              <a:ext uri="{FF2B5EF4-FFF2-40B4-BE49-F238E27FC236}">
                <a16:creationId xmlns:a16="http://schemas.microsoft.com/office/drawing/2014/main" id="{B74E0CC7-5D12-4A59-B659-826A9DCB1CB3}"/>
              </a:ext>
            </a:extLst>
          </p:cNvPr>
          <p:cNvGrpSpPr/>
          <p:nvPr/>
        </p:nvGrpSpPr>
        <p:grpSpPr>
          <a:xfrm>
            <a:off x="3426946" y="2767860"/>
            <a:ext cx="799373" cy="266313"/>
            <a:chOff x="7472929" y="4497970"/>
            <a:chExt cx="965359" cy="288149"/>
          </a:xfrm>
        </p:grpSpPr>
        <p:sp>
          <p:nvSpPr>
            <p:cNvPr id="21" name="Diamond 20">
              <a:extLst>
                <a:ext uri="{FF2B5EF4-FFF2-40B4-BE49-F238E27FC236}">
                  <a16:creationId xmlns:a16="http://schemas.microsoft.com/office/drawing/2014/main" id="{63BB942B-99EF-44D0-927D-960BDCC9358E}"/>
                </a:ext>
              </a:extLst>
            </p:cNvPr>
            <p:cNvSpPr/>
            <p:nvPr/>
          </p:nvSpPr>
          <p:spPr>
            <a:xfrm flipH="1">
              <a:off x="7472929" y="4546128"/>
              <a:ext cx="274903" cy="221848"/>
            </a:xfrm>
            <a:prstGeom prst="diamond">
              <a:avLst/>
            </a:prstGeom>
            <a:solidFill>
              <a:schemeClr val="accent6">
                <a:lumMod val="75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14350">
                <a:defRPr/>
              </a:pPr>
              <a:endParaRPr lang="en-GB" sz="506" dirty="0">
                <a:solidFill>
                  <a:prstClr val="white"/>
                </a:solidFill>
                <a:latin typeface="Arial"/>
                <a:ea typeface="ＭＳ Ｐゴシック"/>
              </a:endParaRPr>
            </a:p>
          </p:txBody>
        </p:sp>
        <p:sp>
          <p:nvSpPr>
            <p:cNvPr id="26" name="Rounded Rectangle 19">
              <a:extLst>
                <a:ext uri="{FF2B5EF4-FFF2-40B4-BE49-F238E27FC236}">
                  <a16:creationId xmlns:a16="http://schemas.microsoft.com/office/drawing/2014/main" id="{44FDE666-1994-406A-B526-E61D321D6715}"/>
                </a:ext>
              </a:extLst>
            </p:cNvPr>
            <p:cNvSpPr/>
            <p:nvPr/>
          </p:nvSpPr>
          <p:spPr>
            <a:xfrm>
              <a:off x="7823247" y="4497970"/>
              <a:ext cx="615041" cy="288149"/>
            </a:xfrm>
            <a:prstGeom prst="round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675" dirty="0">
                  <a:solidFill>
                    <a:prstClr val="white"/>
                  </a:solidFill>
                  <a:latin typeface="Arial"/>
                  <a:ea typeface="ＭＳ Ｐゴシック"/>
                </a:rPr>
                <a:t>CA ConS</a:t>
              </a:r>
            </a:p>
          </p:txBody>
        </p:sp>
      </p:grpSp>
      <p:sp>
        <p:nvSpPr>
          <p:cNvPr id="29" name="Rounded Rectangle 19">
            <a:extLst>
              <a:ext uri="{FF2B5EF4-FFF2-40B4-BE49-F238E27FC236}">
                <a16:creationId xmlns:a16="http://schemas.microsoft.com/office/drawing/2014/main" id="{49956CB7-3646-46FD-92DD-62A2BAB4C3DB}"/>
              </a:ext>
            </a:extLst>
          </p:cNvPr>
          <p:cNvSpPr/>
          <p:nvPr/>
        </p:nvSpPr>
        <p:spPr>
          <a:xfrm>
            <a:off x="2838078" y="3365782"/>
            <a:ext cx="258316" cy="265025"/>
          </a:xfrm>
          <a:prstGeom prst="round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675" dirty="0">
                <a:solidFill>
                  <a:prstClr val="white"/>
                </a:solidFill>
                <a:latin typeface="Arial"/>
                <a:ea typeface="ＭＳ Ｐゴシック"/>
              </a:rPr>
              <a:t>CA ConS</a:t>
            </a:r>
          </a:p>
        </p:txBody>
      </p:sp>
      <p:sp>
        <p:nvSpPr>
          <p:cNvPr id="30" name="Rounded Rectangle 21">
            <a:extLst>
              <a:ext uri="{FF2B5EF4-FFF2-40B4-BE49-F238E27FC236}">
                <a16:creationId xmlns:a16="http://schemas.microsoft.com/office/drawing/2014/main" id="{EFC49EFD-DB72-4A11-97A5-7E89B7FFF15D}"/>
              </a:ext>
            </a:extLst>
          </p:cNvPr>
          <p:cNvSpPr/>
          <p:nvPr/>
        </p:nvSpPr>
        <p:spPr>
          <a:xfrm>
            <a:off x="2882653" y="4042729"/>
            <a:ext cx="258316" cy="382822"/>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750" dirty="0">
                <a:solidFill>
                  <a:prstClr val="white"/>
                </a:solidFill>
                <a:latin typeface="Arial"/>
                <a:ea typeface="ＭＳ Ｐゴシック"/>
              </a:rPr>
              <a:t>WG Mod Dev</a:t>
            </a:r>
          </a:p>
        </p:txBody>
      </p:sp>
      <p:sp>
        <p:nvSpPr>
          <p:cNvPr id="31" name="Rounded Rectangle 21">
            <a:extLst>
              <a:ext uri="{FF2B5EF4-FFF2-40B4-BE49-F238E27FC236}">
                <a16:creationId xmlns:a16="http://schemas.microsoft.com/office/drawing/2014/main" id="{587FD9D1-60AC-486E-84D3-D5B4A5EDBF99}"/>
              </a:ext>
            </a:extLst>
          </p:cNvPr>
          <p:cNvSpPr/>
          <p:nvPr/>
        </p:nvSpPr>
        <p:spPr>
          <a:xfrm>
            <a:off x="3275458" y="4050355"/>
            <a:ext cx="1521694" cy="382822"/>
          </a:xfrm>
          <a:prstGeom prst="roundRect">
            <a:avLst/>
          </a:prstGeom>
          <a:solidFill>
            <a:schemeClr val="accent1">
              <a:alpha val="50000"/>
            </a:schemeClr>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750" dirty="0">
                <a:solidFill>
                  <a:prstClr val="white"/>
                </a:solidFill>
                <a:latin typeface="Arial"/>
                <a:ea typeface="ＭＳ Ｐゴシック"/>
              </a:rPr>
              <a:t>WG Mod Dev?</a:t>
            </a:r>
          </a:p>
        </p:txBody>
      </p:sp>
      <p:sp>
        <p:nvSpPr>
          <p:cNvPr id="32" name="Rounded Rectangle 61">
            <a:extLst>
              <a:ext uri="{FF2B5EF4-FFF2-40B4-BE49-F238E27FC236}">
                <a16:creationId xmlns:a16="http://schemas.microsoft.com/office/drawing/2014/main" id="{F608A75A-9C76-4B4D-8002-EFA07C3FCCB1}"/>
              </a:ext>
            </a:extLst>
          </p:cNvPr>
          <p:cNvSpPr/>
          <p:nvPr/>
        </p:nvSpPr>
        <p:spPr>
          <a:xfrm>
            <a:off x="3096141" y="3372365"/>
            <a:ext cx="303143" cy="251857"/>
          </a:xfrm>
          <a:prstGeom prst="roundRect">
            <a:avLst>
              <a:gd name="adj" fmla="val 16667"/>
            </a:avLst>
          </a:prstGeom>
          <a:solidFill>
            <a:schemeClr val="accent3">
              <a:lumMod val="75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fontAlgn="auto">
              <a:spcBef>
                <a:spcPts val="0"/>
              </a:spcBef>
              <a:spcAft>
                <a:spcPts val="0"/>
              </a:spcAft>
            </a:pPr>
            <a:r>
              <a:rPr lang="en-GB" sz="700" b="0" dirty="0">
                <a:solidFill>
                  <a:prstClr val="white"/>
                </a:solidFill>
              </a:rPr>
              <a:t>DFMR</a:t>
            </a:r>
          </a:p>
        </p:txBody>
      </p:sp>
      <p:sp>
        <p:nvSpPr>
          <p:cNvPr id="33" name="Diamond 32">
            <a:extLst>
              <a:ext uri="{FF2B5EF4-FFF2-40B4-BE49-F238E27FC236}">
                <a16:creationId xmlns:a16="http://schemas.microsoft.com/office/drawing/2014/main" id="{B6A0E8B5-80A9-4F0A-BE85-34E834E3F9A3}"/>
              </a:ext>
            </a:extLst>
          </p:cNvPr>
          <p:cNvSpPr/>
          <p:nvPr/>
        </p:nvSpPr>
        <p:spPr>
          <a:xfrm flipH="1">
            <a:off x="3412544" y="3387758"/>
            <a:ext cx="227638" cy="221069"/>
          </a:xfrm>
          <a:prstGeom prst="diamond">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GB" sz="900" b="0" dirty="0">
              <a:solidFill>
                <a:prstClr val="black"/>
              </a:solidFill>
            </a:endParaRPr>
          </a:p>
        </p:txBody>
      </p:sp>
      <p:sp>
        <p:nvSpPr>
          <p:cNvPr id="34" name="Rounded Rectangle 82">
            <a:extLst>
              <a:ext uri="{FF2B5EF4-FFF2-40B4-BE49-F238E27FC236}">
                <a16:creationId xmlns:a16="http://schemas.microsoft.com/office/drawing/2014/main" id="{9F196B31-6BDA-40A0-8DA6-A9B064827246}"/>
              </a:ext>
            </a:extLst>
          </p:cNvPr>
          <p:cNvSpPr/>
          <p:nvPr/>
        </p:nvSpPr>
        <p:spPr>
          <a:xfrm>
            <a:off x="3653443" y="3403791"/>
            <a:ext cx="711662" cy="205035"/>
          </a:xfrm>
          <a:prstGeom prst="roundRect">
            <a:avLst/>
          </a:prstGeom>
          <a:solidFill>
            <a:schemeClr val="accent2">
              <a:lumMod val="75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fontAlgn="auto">
              <a:spcBef>
                <a:spcPts val="0"/>
              </a:spcBef>
              <a:spcAft>
                <a:spcPts val="0"/>
              </a:spcAft>
            </a:pPr>
            <a:r>
              <a:rPr lang="en-GB" sz="700" b="0" dirty="0">
                <a:solidFill>
                  <a:prstClr val="white"/>
                </a:solidFill>
              </a:rPr>
              <a:t>With Authority</a:t>
            </a:r>
          </a:p>
        </p:txBody>
      </p:sp>
    </p:spTree>
    <p:extLst>
      <p:ext uri="{BB962C8B-B14F-4D97-AF65-F5344CB8AC3E}">
        <p14:creationId xmlns:p14="http://schemas.microsoft.com/office/powerpoint/2010/main" val="415667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425" y="411511"/>
            <a:ext cx="6069806" cy="346249"/>
          </a:xfrm>
          <a:prstGeom prst="rect">
            <a:avLst/>
          </a:prstGeom>
        </p:spPr>
        <p:txBody>
          <a:bodyPr vert="horz" wrap="square" lIns="0" tIns="0" rIns="0" bIns="0" rtlCol="0" anchor="t">
            <a:noAutofit/>
          </a:bodyPr>
          <a:lstStyle>
            <a:lvl1pPr eaLnBrk="1" hangingPunct="1">
              <a:lnSpc>
                <a:spcPct val="80000"/>
              </a:lnSpc>
              <a:defRPr sz="1800" b="1">
                <a:solidFill>
                  <a:schemeClr val="accent1"/>
                </a:solidFill>
                <a:latin typeface="+mj-lt"/>
                <a:ea typeface="+mj-ea"/>
                <a:cs typeface="+mj-cs"/>
              </a:defRPr>
            </a:lvl1pPr>
          </a:lstStyle>
          <a:p>
            <a:pPr defTabSz="914400"/>
            <a:r>
              <a:rPr lang="en-GB" kern="0" dirty="0"/>
              <a:t>POAP – CUSC (1)</a:t>
            </a:r>
          </a:p>
        </p:txBody>
      </p:sp>
      <p:graphicFrame>
        <p:nvGraphicFramePr>
          <p:cNvPr id="9" name="Table 8"/>
          <p:cNvGraphicFramePr>
            <a:graphicFrameLocks noGrp="1"/>
          </p:cNvGraphicFramePr>
          <p:nvPr>
            <p:extLst>
              <p:ext uri="{D42A27DB-BD31-4B8C-83A1-F6EECF244321}">
                <p14:modId xmlns:p14="http://schemas.microsoft.com/office/powerpoint/2010/main" val="1990059088"/>
              </p:ext>
            </p:extLst>
          </p:nvPr>
        </p:nvGraphicFramePr>
        <p:xfrm>
          <a:off x="215120" y="915566"/>
          <a:ext cx="6454240" cy="3782103"/>
        </p:xfrm>
        <a:graphic>
          <a:graphicData uri="http://schemas.openxmlformats.org/drawingml/2006/table">
            <a:tbl>
              <a:tblPr firstRow="1" bandRow="1">
                <a:effectLst/>
                <a:tableStyleId>{5C22544A-7EE6-4342-B048-85BDC9FD1C3A}</a:tableStyleId>
              </a:tblPr>
              <a:tblGrid>
                <a:gridCol w="1793960">
                  <a:extLst>
                    <a:ext uri="{9D8B030D-6E8A-4147-A177-3AD203B41FA5}">
                      <a16:colId xmlns:a16="http://schemas.microsoft.com/office/drawing/2014/main" val="20000"/>
                    </a:ext>
                  </a:extLst>
                </a:gridCol>
                <a:gridCol w="555824">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576064">
                  <a:extLst>
                    <a:ext uri="{9D8B030D-6E8A-4147-A177-3AD203B41FA5}">
                      <a16:colId xmlns:a16="http://schemas.microsoft.com/office/drawing/2014/main" val="20006"/>
                    </a:ext>
                  </a:extLst>
                </a:gridCol>
                <a:gridCol w="576064">
                  <a:extLst>
                    <a:ext uri="{9D8B030D-6E8A-4147-A177-3AD203B41FA5}">
                      <a16:colId xmlns:a16="http://schemas.microsoft.com/office/drawing/2014/main" val="20007"/>
                    </a:ext>
                  </a:extLst>
                </a:gridCol>
                <a:gridCol w="504056">
                  <a:extLst>
                    <a:ext uri="{9D8B030D-6E8A-4147-A177-3AD203B41FA5}">
                      <a16:colId xmlns:a16="http://schemas.microsoft.com/office/drawing/2014/main" val="20008"/>
                    </a:ext>
                  </a:extLst>
                </a:gridCol>
                <a:gridCol w="1368152">
                  <a:extLst>
                    <a:ext uri="{9D8B030D-6E8A-4147-A177-3AD203B41FA5}">
                      <a16:colId xmlns:a16="http://schemas.microsoft.com/office/drawing/2014/main" val="20009"/>
                    </a:ext>
                  </a:extLst>
                </a:gridCol>
              </a:tblGrid>
              <a:tr h="207508">
                <a:tc>
                  <a:txBody>
                    <a:bodyPr/>
                    <a:lstStyle/>
                    <a:p>
                      <a:endParaRPr lang="en-GB" sz="700" dirty="0"/>
                    </a:p>
                  </a:txBody>
                  <a:tcPr marL="68580" marR="68580" marT="25718" marB="25718"/>
                </a:tc>
                <a:tc>
                  <a:txBody>
                    <a:bodyPr/>
                    <a:lstStyle/>
                    <a:p>
                      <a:pPr algn="ctr"/>
                      <a:r>
                        <a:rPr lang="en-GB" sz="900" b="1" kern="1200" dirty="0">
                          <a:solidFill>
                            <a:schemeClr val="lt1"/>
                          </a:solidFill>
                          <a:latin typeface="+mn-lt"/>
                          <a:ea typeface="+mn-ea"/>
                          <a:cs typeface="+mn-cs"/>
                        </a:rPr>
                        <a:t>Jan</a:t>
                      </a:r>
                    </a:p>
                  </a:txBody>
                  <a:tcPr marL="68580" marR="68580" marT="25718" marB="25718"/>
                </a:tc>
                <a:tc>
                  <a:txBody>
                    <a:bodyPr/>
                    <a:lstStyle/>
                    <a:p>
                      <a:pPr algn="ctr"/>
                      <a:r>
                        <a:rPr lang="en-GB" sz="900" b="1" kern="1200" dirty="0">
                          <a:solidFill>
                            <a:schemeClr val="lt1"/>
                          </a:solidFill>
                          <a:latin typeface="+mn-lt"/>
                          <a:ea typeface="+mn-ea"/>
                          <a:cs typeface="+mn-cs"/>
                        </a:rPr>
                        <a:t>Feb</a:t>
                      </a:r>
                    </a:p>
                  </a:txBody>
                  <a:tcPr marL="68580" marR="68580" marT="25718" marB="25718"/>
                </a:tc>
                <a:tc>
                  <a:txBody>
                    <a:bodyPr/>
                    <a:lstStyle/>
                    <a:p>
                      <a:pPr algn="ctr"/>
                      <a:r>
                        <a:rPr lang="en-GB" sz="900" b="1" kern="1200" dirty="0">
                          <a:solidFill>
                            <a:schemeClr val="lt1"/>
                          </a:solidFill>
                          <a:latin typeface="+mn-lt"/>
                          <a:ea typeface="+mn-ea"/>
                          <a:cs typeface="+mn-cs"/>
                        </a:rPr>
                        <a:t>Mar</a:t>
                      </a:r>
                    </a:p>
                  </a:txBody>
                  <a:tcPr marL="68580" marR="68580" marT="25718" marB="25718"/>
                </a:tc>
                <a:tc>
                  <a:txBody>
                    <a:bodyPr/>
                    <a:lstStyle/>
                    <a:p>
                      <a:pPr algn="ctr"/>
                      <a:r>
                        <a:rPr lang="en-GB" sz="900" b="1" kern="1200" dirty="0">
                          <a:solidFill>
                            <a:schemeClr val="lt1"/>
                          </a:solidFill>
                          <a:latin typeface="+mn-lt"/>
                          <a:ea typeface="+mn-ea"/>
                          <a:cs typeface="+mn-cs"/>
                        </a:rPr>
                        <a:t>Apr</a:t>
                      </a:r>
                    </a:p>
                  </a:txBody>
                  <a:tcPr marL="68580" marR="68580" marT="25718" marB="25718"/>
                </a:tc>
                <a:tc>
                  <a:txBody>
                    <a:bodyPr/>
                    <a:lstStyle/>
                    <a:p>
                      <a:pPr algn="ctr"/>
                      <a:r>
                        <a:rPr lang="en-GB" sz="900" b="1" kern="1200" dirty="0">
                          <a:solidFill>
                            <a:schemeClr val="lt1"/>
                          </a:solidFill>
                          <a:latin typeface="+mn-lt"/>
                          <a:ea typeface="+mn-ea"/>
                          <a:cs typeface="+mn-cs"/>
                        </a:rPr>
                        <a:t>May</a:t>
                      </a:r>
                    </a:p>
                  </a:txBody>
                  <a:tcPr marL="68580" marR="68580" marT="25718" marB="25718"/>
                </a:tc>
                <a:tc>
                  <a:txBody>
                    <a:bodyPr/>
                    <a:lstStyle/>
                    <a:p>
                      <a:pPr algn="ctr"/>
                      <a:r>
                        <a:rPr lang="en-GB" sz="900" b="1" kern="1200" dirty="0">
                          <a:solidFill>
                            <a:schemeClr val="lt1"/>
                          </a:solidFill>
                          <a:latin typeface="+mn-lt"/>
                          <a:ea typeface="+mn-ea"/>
                          <a:cs typeface="+mn-cs"/>
                        </a:rPr>
                        <a:t>June</a:t>
                      </a:r>
                    </a:p>
                  </a:txBody>
                  <a:tcPr marL="68580" marR="68580" marT="25718" marB="25718"/>
                </a:tc>
                <a:tc>
                  <a:txBody>
                    <a:bodyPr/>
                    <a:lstStyle/>
                    <a:p>
                      <a:pPr algn="ctr"/>
                      <a:r>
                        <a:rPr lang="en-GB" sz="900" b="1" kern="1200" dirty="0">
                          <a:solidFill>
                            <a:schemeClr val="lt1"/>
                          </a:solidFill>
                          <a:latin typeface="+mn-lt"/>
                          <a:ea typeface="+mn-ea"/>
                          <a:cs typeface="+mn-cs"/>
                        </a:rPr>
                        <a:t>Comments</a:t>
                      </a:r>
                    </a:p>
                  </a:txBody>
                  <a:tcPr marL="68580" marR="68580" marT="25718" marB="25718"/>
                </a:tc>
                <a:extLst>
                  <a:ext uri="{0D108BD9-81ED-4DB2-BD59-A6C34878D82A}">
                    <a16:rowId xmlns:a16="http://schemas.microsoft.com/office/drawing/2014/main" val="10000"/>
                  </a:ext>
                </a:extLst>
              </a:tr>
              <a:tr h="1744782">
                <a:tc>
                  <a:txBody>
                    <a:bodyPr/>
                    <a:lstStyle/>
                    <a:p>
                      <a:pPr marL="0" marR="0" lvl="0" indent="0" algn="just" defTabSz="914400" rtl="0" eaLnBrk="1" fontAlgn="auto" latinLnBrk="0" hangingPunct="1">
                        <a:lnSpc>
                          <a:spcPct val="100000"/>
                        </a:lnSpc>
                        <a:spcBef>
                          <a:spcPts val="0"/>
                        </a:spcBef>
                        <a:spcAft>
                          <a:spcPts val="0"/>
                        </a:spcAft>
                        <a:buClrTx/>
                        <a:buSzTx/>
                        <a:buFont typeface="Symbol"/>
                        <a:buNone/>
                        <a:tabLst/>
                        <a:defRPr/>
                      </a:pPr>
                      <a:r>
                        <a:rPr lang="en-GB" sz="900" b="0" kern="1200" dirty="0">
                          <a:solidFill>
                            <a:schemeClr val="dk1"/>
                          </a:solidFill>
                          <a:effectLst/>
                          <a:latin typeface="Arial"/>
                          <a:ea typeface="Times New Roman"/>
                          <a:cs typeface="Arial"/>
                        </a:rPr>
                        <a:t>CMP288 </a:t>
                      </a:r>
                      <a:r>
                        <a:rPr lang="en-GB" sz="800" b="0" kern="1200" dirty="0">
                          <a:solidFill>
                            <a:schemeClr val="bg1"/>
                          </a:solidFill>
                          <a:effectLst/>
                          <a:latin typeface="Arial"/>
                          <a:ea typeface="Times New Roman"/>
                          <a:cs typeface="Arial"/>
                        </a:rPr>
                        <a:t>- </a:t>
                      </a:r>
                      <a:r>
                        <a:rPr lang="en-US" sz="800" b="0" kern="1200" dirty="0">
                          <a:solidFill>
                            <a:schemeClr val="bg1"/>
                          </a:solidFill>
                          <a:effectLst/>
                          <a:latin typeface="Arial"/>
                          <a:ea typeface="Times New Roman"/>
                          <a:cs typeface="Arial"/>
                        </a:rPr>
                        <a:t>Introduce </a:t>
                      </a:r>
                      <a:r>
                        <a:rPr lang="en-GB" sz="800" b="0" kern="1200" dirty="0">
                          <a:solidFill>
                            <a:schemeClr val="bg1"/>
                          </a:solidFill>
                          <a:effectLst/>
                          <a:latin typeface="Arial"/>
                          <a:ea typeface="Times New Roman"/>
                          <a:cs typeface="Arial"/>
                        </a:rPr>
                        <a:t>explicit charging arrangements to recover additional costs incurred by Transmission Owners and </a:t>
                      </a:r>
                      <a:r>
                        <a:rPr lang="en-GB" sz="800" b="0" kern="1200" dirty="0" err="1">
                          <a:solidFill>
                            <a:schemeClr val="bg1"/>
                          </a:solidFill>
                          <a:effectLst/>
                          <a:latin typeface="Arial"/>
                          <a:ea typeface="Times New Roman"/>
                          <a:cs typeface="Arial"/>
                        </a:rPr>
                        <a:t>TNUoS</a:t>
                      </a:r>
                      <a:r>
                        <a:rPr lang="en-GB" sz="800" b="0" kern="1200" dirty="0">
                          <a:solidFill>
                            <a:schemeClr val="bg1"/>
                          </a:solidFill>
                          <a:effectLst/>
                          <a:latin typeface="Arial"/>
                          <a:ea typeface="Times New Roman"/>
                          <a:cs typeface="Arial"/>
                        </a:rPr>
                        <a:t> liable parties as a result of transmission works undertaken early due to a User initiated delay to the Completion Date of the works, or to facilitate a </a:t>
                      </a:r>
                      <a:r>
                        <a:rPr lang="en-GB" sz="800" b="0" kern="1200" dirty="0" err="1">
                          <a:solidFill>
                            <a:schemeClr val="bg1"/>
                          </a:solidFill>
                          <a:effectLst/>
                          <a:latin typeface="Arial"/>
                          <a:ea typeface="Times New Roman"/>
                          <a:cs typeface="Arial"/>
                        </a:rPr>
                        <a:t>backfeed</a:t>
                      </a:r>
                      <a:r>
                        <a:rPr lang="en-GB" sz="800" b="0" kern="1200" dirty="0">
                          <a:solidFill>
                            <a:schemeClr val="bg1"/>
                          </a:solidFill>
                          <a:effectLst/>
                          <a:latin typeface="Arial"/>
                          <a:ea typeface="Times New Roman"/>
                          <a:cs typeface="Arial"/>
                        </a:rPr>
                        <a:t> (NGRID) and</a:t>
                      </a:r>
                      <a:r>
                        <a:rPr lang="en-GB" sz="900" b="0" kern="1200" dirty="0">
                          <a:solidFill>
                            <a:schemeClr val="dk1"/>
                          </a:solidFill>
                          <a:effectLst/>
                          <a:latin typeface="Arial"/>
                          <a:ea typeface="Times New Roman"/>
                          <a:cs typeface="Arial"/>
                        </a:rPr>
                        <a:t> CMP289 - </a:t>
                      </a:r>
                      <a:r>
                        <a:rPr lang="en-GB" sz="800" b="0" kern="1200" dirty="0">
                          <a:solidFill>
                            <a:schemeClr val="bg1"/>
                          </a:solidFill>
                          <a:effectLst/>
                          <a:latin typeface="Arial"/>
                          <a:ea typeface="Times New Roman"/>
                          <a:cs typeface="Arial"/>
                        </a:rPr>
                        <a:t>Consequential change to support the introduction of explicit charging arrangements for customer delays and </a:t>
                      </a:r>
                      <a:r>
                        <a:rPr lang="en-GB" sz="800" b="0" kern="1200" dirty="0" err="1">
                          <a:solidFill>
                            <a:schemeClr val="bg1"/>
                          </a:solidFill>
                          <a:effectLst/>
                          <a:latin typeface="Arial"/>
                          <a:ea typeface="Times New Roman"/>
                          <a:cs typeface="Arial"/>
                        </a:rPr>
                        <a:t>backfeeds</a:t>
                      </a:r>
                      <a:r>
                        <a:rPr lang="en-GB" sz="800" b="0" kern="1200" dirty="0">
                          <a:solidFill>
                            <a:schemeClr val="bg1"/>
                          </a:solidFill>
                          <a:effectLst/>
                          <a:latin typeface="Arial"/>
                          <a:ea typeface="Times New Roman"/>
                          <a:cs typeface="Arial"/>
                        </a:rPr>
                        <a:t> via CMP288.</a:t>
                      </a:r>
                    </a:p>
                  </a:txBody>
                  <a:tcPr marL="68580" marR="68580" marT="25718" marB="25718">
                    <a:solidFill>
                      <a:schemeClr val="tx2">
                        <a:lumMod val="60000"/>
                        <a:lumOff val="40000"/>
                      </a:schemeClr>
                    </a:solidFill>
                  </a:tcPr>
                </a:tc>
                <a:tc>
                  <a:txBody>
                    <a:bodyPr/>
                    <a:lstStyle/>
                    <a:p>
                      <a:endParaRPr lang="en-GB" dirty="0"/>
                    </a:p>
                  </a:txBody>
                  <a:tcPr marL="68580" marR="68580" marT="25718" marB="25718"/>
                </a:tc>
                <a:tc>
                  <a:txBody>
                    <a:bodyPr/>
                    <a:lstStyle/>
                    <a:p>
                      <a:endParaRPr lang="en-GB" dirty="0"/>
                    </a:p>
                  </a:txBody>
                  <a:tcPr marL="68580" marR="68580" marT="25718" marB="25718"/>
                </a:tc>
                <a:tc>
                  <a:txBody>
                    <a:bodyPr/>
                    <a:lstStyle/>
                    <a:p>
                      <a:endParaRPr lang="en-GB" dirty="0"/>
                    </a:p>
                  </a:txBody>
                  <a:tcPr marL="68580" marR="68580" marT="25718" marB="25718"/>
                </a:tc>
                <a:tc>
                  <a:txBody>
                    <a:bodyPr/>
                    <a:lstStyle/>
                    <a:p>
                      <a:endParaRPr lang="en-GB" sz="700" dirty="0"/>
                    </a:p>
                  </a:txBody>
                  <a:tcPr marL="68580" marR="68580" marT="25718" marB="25718"/>
                </a:tc>
                <a:tc>
                  <a:txBody>
                    <a:bodyPr/>
                    <a:lstStyle/>
                    <a:p>
                      <a:endParaRPr lang="en-GB" sz="700" dirty="0"/>
                    </a:p>
                  </a:txBody>
                  <a:tcPr marL="68580" marR="68580" marT="25718" marB="25718"/>
                </a:tc>
                <a:tc>
                  <a:txBody>
                    <a:bodyPr/>
                    <a:lstStyle/>
                    <a:p>
                      <a:endParaRPr lang="en-GB" sz="700" dirty="0"/>
                    </a:p>
                  </a:txBody>
                  <a:tcPr marL="68580" marR="68580" marT="25718" marB="25718"/>
                </a:tc>
                <a:tc>
                  <a:txBody>
                    <a:bodyPr/>
                    <a:lstStyle/>
                    <a:p>
                      <a:r>
                        <a:rPr lang="en-GB" sz="900" baseline="0" dirty="0"/>
                        <a:t>W</a:t>
                      </a:r>
                      <a:r>
                        <a:rPr lang="en-GB" sz="900" dirty="0"/>
                        <a:t>orkgroup</a:t>
                      </a:r>
                      <a:r>
                        <a:rPr lang="en-GB" sz="900" baseline="0" dirty="0"/>
                        <a:t> Consultation issued – </a:t>
                      </a:r>
                      <a:r>
                        <a:rPr lang="en-GB" sz="900" b="1" baseline="0" dirty="0"/>
                        <a:t>closing date 31</a:t>
                      </a:r>
                      <a:r>
                        <a:rPr lang="en-GB" sz="900" b="1" baseline="30000" dirty="0"/>
                        <a:t>st</a:t>
                      </a:r>
                      <a:r>
                        <a:rPr lang="en-GB" sz="900" b="1" baseline="0" dirty="0"/>
                        <a:t> January 2019 </a:t>
                      </a:r>
                      <a:r>
                        <a:rPr lang="en-GB" sz="900" baseline="0" dirty="0"/>
                        <a:t>Timeline will be created following outcome of WG consultation</a:t>
                      </a:r>
                      <a:endParaRPr lang="en-GB" sz="900" dirty="0"/>
                    </a:p>
                  </a:txBody>
                  <a:tcPr marL="68580" marR="68580" marT="25718" marB="25718" anchor="ctr"/>
                </a:tc>
                <a:extLst>
                  <a:ext uri="{0D108BD9-81ED-4DB2-BD59-A6C34878D82A}">
                    <a16:rowId xmlns:a16="http://schemas.microsoft.com/office/drawing/2014/main" val="10003"/>
                  </a:ext>
                </a:extLst>
              </a:tr>
              <a:tr h="955417">
                <a:tc>
                  <a:txBody>
                    <a:bodyPr/>
                    <a:lstStyle/>
                    <a:p>
                      <a:pPr marL="0" marR="0" lvl="0" indent="0" algn="just" defTabSz="914400" rtl="0" eaLnBrk="1" fontAlgn="auto" latinLnBrk="0" hangingPunct="1">
                        <a:lnSpc>
                          <a:spcPct val="100000"/>
                        </a:lnSpc>
                        <a:spcBef>
                          <a:spcPts val="0"/>
                        </a:spcBef>
                        <a:spcAft>
                          <a:spcPts val="0"/>
                        </a:spcAft>
                        <a:buClrTx/>
                        <a:buSzTx/>
                        <a:buFont typeface="Symbol"/>
                        <a:buNone/>
                        <a:tabLst/>
                        <a:defRPr/>
                      </a:pPr>
                      <a:r>
                        <a:rPr lang="en-GB" sz="900" b="0" kern="1200" dirty="0">
                          <a:solidFill>
                            <a:schemeClr val="dk1"/>
                          </a:solidFill>
                          <a:effectLst/>
                          <a:latin typeface="Arial"/>
                          <a:ea typeface="Times New Roman"/>
                          <a:cs typeface="Arial"/>
                        </a:rPr>
                        <a:t>CMP291 </a:t>
                      </a:r>
                      <a:r>
                        <a:rPr lang="en-GB" sz="800" b="0" kern="1200" dirty="0">
                          <a:solidFill>
                            <a:schemeClr val="bg1"/>
                          </a:solidFill>
                          <a:effectLst/>
                          <a:latin typeface="Arial"/>
                          <a:ea typeface="Times New Roman"/>
                          <a:cs typeface="Arial"/>
                        </a:rPr>
                        <a:t>- </a:t>
                      </a:r>
                      <a:r>
                        <a:rPr lang="en-US" sz="800" b="0" kern="1200" dirty="0">
                          <a:solidFill>
                            <a:schemeClr val="bg1"/>
                          </a:solidFill>
                          <a:effectLst/>
                          <a:latin typeface="Arial"/>
                          <a:ea typeface="Times New Roman"/>
                          <a:cs typeface="Arial"/>
                        </a:rPr>
                        <a:t>Set</a:t>
                      </a:r>
                      <a:r>
                        <a:rPr lang="en-GB" sz="800" b="0" kern="1200" dirty="0">
                          <a:solidFill>
                            <a:schemeClr val="bg1"/>
                          </a:solidFill>
                          <a:effectLst/>
                          <a:latin typeface="Arial"/>
                          <a:ea typeface="Times New Roman"/>
                          <a:cs typeface="Arial"/>
                        </a:rPr>
                        <a:t> out within the CUSC the obligations in the EU Connection Network Codes and System Operation Guideline as they relate to the harmonised rules for connection and system operation in GB (SSE)</a:t>
                      </a:r>
                      <a:endParaRPr lang="en-GB" sz="900" b="0" kern="1200" dirty="0">
                        <a:solidFill>
                          <a:schemeClr val="dk1"/>
                        </a:solidFill>
                        <a:effectLst/>
                        <a:latin typeface="Arial"/>
                        <a:ea typeface="Times New Roman"/>
                        <a:cs typeface="Arial"/>
                      </a:endParaRPr>
                    </a:p>
                  </a:txBody>
                  <a:tcPr marL="68580" marR="68580" marT="25718" marB="25718">
                    <a:solidFill>
                      <a:schemeClr val="tx2">
                        <a:lumMod val="60000"/>
                        <a:lumOff val="40000"/>
                      </a:schemeClr>
                    </a:solidFill>
                  </a:tcPr>
                </a:tc>
                <a:tc>
                  <a:txBody>
                    <a:bodyPr/>
                    <a:lstStyle/>
                    <a:p>
                      <a:endParaRPr lang="en-GB" dirty="0"/>
                    </a:p>
                  </a:txBody>
                  <a:tcPr marL="68580" marR="68580" marT="25718" marB="25718"/>
                </a:tc>
                <a:tc>
                  <a:txBody>
                    <a:bodyPr/>
                    <a:lstStyle/>
                    <a:p>
                      <a:endParaRPr lang="en-GB"/>
                    </a:p>
                  </a:txBody>
                  <a:tcPr marL="68580" marR="68580" marT="25718" marB="25718"/>
                </a:tc>
                <a:tc>
                  <a:txBody>
                    <a:bodyPr/>
                    <a:lstStyle/>
                    <a:p>
                      <a:endParaRPr lang="en-GB" dirty="0"/>
                    </a:p>
                  </a:txBody>
                  <a:tcPr marL="68580" marR="68580" marT="25718" marB="25718"/>
                </a:tc>
                <a:tc>
                  <a:txBody>
                    <a:bodyPr/>
                    <a:lstStyle/>
                    <a:p>
                      <a:endParaRPr lang="en-GB" sz="700" dirty="0"/>
                    </a:p>
                  </a:txBody>
                  <a:tcPr marL="68580" marR="68580" marT="25718" marB="25718"/>
                </a:tc>
                <a:tc>
                  <a:txBody>
                    <a:bodyPr/>
                    <a:lstStyle/>
                    <a:p>
                      <a:endParaRPr lang="en-GB" sz="700" dirty="0"/>
                    </a:p>
                  </a:txBody>
                  <a:tcPr marL="68580" marR="68580" marT="25718" marB="25718"/>
                </a:tc>
                <a:tc>
                  <a:txBody>
                    <a:bodyPr/>
                    <a:lstStyle/>
                    <a:p>
                      <a:endParaRPr lang="en-GB" sz="700" dirty="0"/>
                    </a:p>
                  </a:txBody>
                  <a:tcPr marL="68580" marR="68580" marT="25718" marB="25718"/>
                </a:tc>
                <a:tc>
                  <a:txBody>
                    <a:bodyPr/>
                    <a:lstStyle/>
                    <a:p>
                      <a:r>
                        <a:rPr lang="en-GB" sz="900" b="0" baseline="0" dirty="0"/>
                        <a:t>Extension to March approved at November Panel; </a:t>
                      </a:r>
                      <a:r>
                        <a:rPr lang="en-GB" sz="900" b="1" baseline="0" dirty="0"/>
                        <a:t>templates have been sourced to be uploaded and next steps to be discussed</a:t>
                      </a:r>
                      <a:endParaRPr lang="en-GB" sz="900" b="1" dirty="0"/>
                    </a:p>
                  </a:txBody>
                  <a:tcPr marL="68580" marR="68580" marT="25718" marB="25718" anchor="ctr"/>
                </a:tc>
                <a:extLst>
                  <a:ext uri="{0D108BD9-81ED-4DB2-BD59-A6C34878D82A}">
                    <a16:rowId xmlns:a16="http://schemas.microsoft.com/office/drawing/2014/main" val="10005"/>
                  </a:ext>
                </a:extLst>
              </a:tr>
              <a:tr h="764701">
                <a:tc>
                  <a:txBody>
                    <a:bodyPr/>
                    <a:lstStyle/>
                    <a:p>
                      <a:pPr marL="0" marR="0" lvl="0" indent="0" algn="just" defTabSz="914400" rtl="0" eaLnBrk="1" fontAlgn="auto" latinLnBrk="0" hangingPunct="1">
                        <a:lnSpc>
                          <a:spcPct val="100000"/>
                        </a:lnSpc>
                        <a:spcBef>
                          <a:spcPts val="0"/>
                        </a:spcBef>
                        <a:spcAft>
                          <a:spcPts val="0"/>
                        </a:spcAft>
                        <a:buClrTx/>
                        <a:buSzTx/>
                        <a:buFont typeface="Symbol"/>
                        <a:buNone/>
                        <a:tabLst/>
                        <a:defRPr/>
                      </a:pPr>
                      <a:r>
                        <a:rPr lang="en-GB" sz="900" b="0" kern="1200" dirty="0">
                          <a:solidFill>
                            <a:schemeClr val="dk1"/>
                          </a:solidFill>
                          <a:effectLst/>
                          <a:latin typeface="Arial"/>
                          <a:ea typeface="Times New Roman"/>
                          <a:cs typeface="Arial"/>
                        </a:rPr>
                        <a:t>CMP292 </a:t>
                      </a:r>
                      <a:r>
                        <a:rPr lang="en-GB" sz="800" b="0" kern="1200" dirty="0">
                          <a:solidFill>
                            <a:schemeClr val="bg1"/>
                          </a:solidFill>
                          <a:effectLst/>
                          <a:latin typeface="Arial"/>
                          <a:ea typeface="Times New Roman"/>
                          <a:cs typeface="Arial"/>
                        </a:rPr>
                        <a:t>- Ensure that the charging methodologies are fixed in advance of the relevant Charging Year to allow The Company to appropriately set and forecast charges. (NGRID)</a:t>
                      </a:r>
                    </a:p>
                  </a:txBody>
                  <a:tcPr marL="68580" marR="68580" marT="25718" marB="25718">
                    <a:solidFill>
                      <a:schemeClr val="tx2">
                        <a:lumMod val="60000"/>
                        <a:lumOff val="40000"/>
                      </a:schemeClr>
                    </a:solidFill>
                  </a:tcPr>
                </a:tc>
                <a:tc>
                  <a:txBody>
                    <a:bodyPr/>
                    <a:lstStyle/>
                    <a:p>
                      <a:endParaRPr lang="en-GB"/>
                    </a:p>
                  </a:txBody>
                  <a:tcPr marL="68580" marR="68580" marT="25718" marB="25718"/>
                </a:tc>
                <a:tc>
                  <a:txBody>
                    <a:bodyPr/>
                    <a:lstStyle/>
                    <a:p>
                      <a:endParaRPr lang="en-GB" dirty="0"/>
                    </a:p>
                  </a:txBody>
                  <a:tcPr marL="68580" marR="68580" marT="25718" marB="25718"/>
                </a:tc>
                <a:tc>
                  <a:txBody>
                    <a:bodyPr/>
                    <a:lstStyle/>
                    <a:p>
                      <a:endParaRPr lang="en-GB"/>
                    </a:p>
                  </a:txBody>
                  <a:tcPr marL="68580" marR="68580" marT="25718" marB="25718"/>
                </a:tc>
                <a:tc>
                  <a:txBody>
                    <a:bodyPr/>
                    <a:lstStyle/>
                    <a:p>
                      <a:endParaRPr lang="en-GB" sz="700" dirty="0"/>
                    </a:p>
                  </a:txBody>
                  <a:tcPr marL="68580" marR="68580" marT="25718" marB="25718"/>
                </a:tc>
                <a:tc>
                  <a:txBody>
                    <a:bodyPr/>
                    <a:lstStyle/>
                    <a:p>
                      <a:endParaRPr lang="en-GB" sz="700" dirty="0"/>
                    </a:p>
                  </a:txBody>
                  <a:tcPr marL="68580" marR="68580" marT="25718" marB="25718"/>
                </a:tc>
                <a:tc>
                  <a:txBody>
                    <a:bodyPr/>
                    <a:lstStyle/>
                    <a:p>
                      <a:endParaRPr lang="en-GB" sz="700" dirty="0"/>
                    </a:p>
                  </a:txBody>
                  <a:tcPr marL="68580" marR="68580" marT="25718" marB="25718"/>
                </a:tc>
                <a:tc>
                  <a:txBody>
                    <a:bodyPr/>
                    <a:lstStyle/>
                    <a:p>
                      <a:r>
                        <a:rPr lang="en-GB" sz="900" b="1" baseline="0" dirty="0"/>
                        <a:t>W</a:t>
                      </a:r>
                      <a:r>
                        <a:rPr lang="en-GB" sz="900" b="1" dirty="0"/>
                        <a:t>orkgroup</a:t>
                      </a:r>
                      <a:r>
                        <a:rPr lang="en-GB" sz="900" b="1" baseline="0" dirty="0"/>
                        <a:t> Consultation issued – closing date 21</a:t>
                      </a:r>
                      <a:r>
                        <a:rPr lang="en-GB" sz="900" b="1" baseline="30000" dirty="0"/>
                        <a:t>st</a:t>
                      </a:r>
                      <a:r>
                        <a:rPr lang="en-GB" sz="900" b="1" baseline="0" dirty="0"/>
                        <a:t> January 2019. Potential to return before April Panel </a:t>
                      </a:r>
                      <a:endParaRPr lang="en-GB" sz="900" b="1" dirty="0"/>
                    </a:p>
                  </a:txBody>
                  <a:tcPr marL="68580" marR="68580" marT="25718" marB="25718" anchor="ctr"/>
                </a:tc>
                <a:extLst>
                  <a:ext uri="{0D108BD9-81ED-4DB2-BD59-A6C34878D82A}">
                    <a16:rowId xmlns:a16="http://schemas.microsoft.com/office/drawing/2014/main" val="10006"/>
                  </a:ext>
                </a:extLst>
              </a:tr>
            </a:tbl>
          </a:graphicData>
        </a:graphic>
      </p:graphicFrame>
      <p:sp>
        <p:nvSpPr>
          <p:cNvPr id="26" name="Rounded Rectangle 25"/>
          <p:cNvSpPr/>
          <p:nvPr/>
        </p:nvSpPr>
        <p:spPr>
          <a:xfrm>
            <a:off x="2074974" y="1635646"/>
            <a:ext cx="1361282" cy="432048"/>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685800">
              <a:defRPr/>
            </a:pPr>
            <a:r>
              <a:rPr lang="en-GB" sz="1000" dirty="0">
                <a:solidFill>
                  <a:prstClr val="white"/>
                </a:solidFill>
                <a:latin typeface="Arial"/>
                <a:ea typeface="ＭＳ Ｐゴシック"/>
              </a:rPr>
              <a:t>WG Mod Dev</a:t>
            </a:r>
          </a:p>
        </p:txBody>
      </p:sp>
      <p:sp>
        <p:nvSpPr>
          <p:cNvPr id="27" name="Rounded Rectangle 26"/>
          <p:cNvSpPr/>
          <p:nvPr/>
        </p:nvSpPr>
        <p:spPr>
          <a:xfrm>
            <a:off x="2066824" y="3152447"/>
            <a:ext cx="1349260" cy="432048"/>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685800">
              <a:defRPr/>
            </a:pPr>
            <a:r>
              <a:rPr lang="en-GB" sz="900" dirty="0">
                <a:solidFill>
                  <a:prstClr val="white"/>
                </a:solidFill>
                <a:latin typeface="Arial"/>
                <a:ea typeface="ＭＳ Ｐゴシック"/>
              </a:rPr>
              <a:t>WG Mod Dev</a:t>
            </a:r>
          </a:p>
        </p:txBody>
      </p:sp>
      <p:sp>
        <p:nvSpPr>
          <p:cNvPr id="28" name="Rounded Rectangle 27"/>
          <p:cNvSpPr/>
          <p:nvPr/>
        </p:nvSpPr>
        <p:spPr>
          <a:xfrm>
            <a:off x="2133734" y="4011910"/>
            <a:ext cx="1727314" cy="432048"/>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685800">
              <a:defRPr/>
            </a:pPr>
            <a:r>
              <a:rPr lang="en-GB" sz="900" dirty="0">
                <a:solidFill>
                  <a:prstClr val="white"/>
                </a:solidFill>
                <a:latin typeface="Arial"/>
                <a:ea typeface="ＭＳ Ｐゴシック"/>
              </a:rPr>
              <a:t>WG Mod Dev</a:t>
            </a:r>
          </a:p>
        </p:txBody>
      </p:sp>
      <p:sp>
        <p:nvSpPr>
          <p:cNvPr id="11" name="Rounded Rectangle 10"/>
          <p:cNvSpPr/>
          <p:nvPr/>
        </p:nvSpPr>
        <p:spPr>
          <a:xfrm>
            <a:off x="3649276" y="3224455"/>
            <a:ext cx="499804" cy="288032"/>
          </a:xfrm>
          <a:prstGeom prst="round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685800">
              <a:defRPr/>
            </a:pPr>
            <a:r>
              <a:rPr lang="en-GB" sz="900" dirty="0">
                <a:solidFill>
                  <a:prstClr val="white"/>
                </a:solidFill>
                <a:latin typeface="Arial"/>
                <a:ea typeface="ＭＳ Ｐゴシック"/>
              </a:rPr>
              <a:t>CA ConS</a:t>
            </a:r>
          </a:p>
        </p:txBody>
      </p:sp>
      <p:sp>
        <p:nvSpPr>
          <p:cNvPr id="10" name="Diamond 9"/>
          <p:cNvSpPr/>
          <p:nvPr/>
        </p:nvSpPr>
        <p:spPr>
          <a:xfrm flipH="1">
            <a:off x="3436256" y="3260459"/>
            <a:ext cx="181071" cy="216024"/>
          </a:xfrm>
          <a:prstGeom prst="diamond">
            <a:avLst/>
          </a:prstGeom>
          <a:solidFill>
            <a:schemeClr val="accent6">
              <a:lumMod val="75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defRPr/>
            </a:pPr>
            <a:endParaRPr lang="en-GB" sz="675" dirty="0">
              <a:solidFill>
                <a:prstClr val="white"/>
              </a:solidFill>
              <a:latin typeface="Arial"/>
              <a:ea typeface="ＭＳ Ｐゴシック"/>
            </a:endParaRPr>
          </a:p>
        </p:txBody>
      </p:sp>
      <p:grpSp>
        <p:nvGrpSpPr>
          <p:cNvPr id="12" name="Group 11">
            <a:extLst>
              <a:ext uri="{FF2B5EF4-FFF2-40B4-BE49-F238E27FC236}">
                <a16:creationId xmlns:a16="http://schemas.microsoft.com/office/drawing/2014/main" id="{7E5F71A3-234F-46C6-B0CC-1D1097F48A43}"/>
              </a:ext>
            </a:extLst>
          </p:cNvPr>
          <p:cNvGrpSpPr/>
          <p:nvPr/>
        </p:nvGrpSpPr>
        <p:grpSpPr>
          <a:xfrm>
            <a:off x="3885805" y="4083923"/>
            <a:ext cx="761228" cy="303166"/>
            <a:chOff x="7507539" y="4494416"/>
            <a:chExt cx="919293" cy="328024"/>
          </a:xfrm>
        </p:grpSpPr>
        <p:sp>
          <p:nvSpPr>
            <p:cNvPr id="13" name="Diamond 12">
              <a:extLst>
                <a:ext uri="{FF2B5EF4-FFF2-40B4-BE49-F238E27FC236}">
                  <a16:creationId xmlns:a16="http://schemas.microsoft.com/office/drawing/2014/main" id="{A751604B-5A3E-45B2-BA9A-5336FAD01C2B}"/>
                </a:ext>
              </a:extLst>
            </p:cNvPr>
            <p:cNvSpPr/>
            <p:nvPr/>
          </p:nvSpPr>
          <p:spPr>
            <a:xfrm flipH="1">
              <a:off x="7507539" y="4514346"/>
              <a:ext cx="250443" cy="288149"/>
            </a:xfrm>
            <a:prstGeom prst="diamond">
              <a:avLst/>
            </a:prstGeom>
            <a:solidFill>
              <a:schemeClr val="accent6">
                <a:lumMod val="75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14350">
                <a:defRPr/>
              </a:pPr>
              <a:endParaRPr lang="en-GB" sz="506" dirty="0">
                <a:solidFill>
                  <a:prstClr val="white"/>
                </a:solidFill>
                <a:latin typeface="Arial"/>
                <a:ea typeface="ＭＳ Ｐゴシック"/>
              </a:endParaRPr>
            </a:p>
          </p:txBody>
        </p:sp>
        <p:sp>
          <p:nvSpPr>
            <p:cNvPr id="14" name="Rounded Rectangle 19">
              <a:extLst>
                <a:ext uri="{FF2B5EF4-FFF2-40B4-BE49-F238E27FC236}">
                  <a16:creationId xmlns:a16="http://schemas.microsoft.com/office/drawing/2014/main" id="{8D6727D0-C201-42A5-AF50-3B515F42753E}"/>
                </a:ext>
              </a:extLst>
            </p:cNvPr>
            <p:cNvSpPr/>
            <p:nvPr/>
          </p:nvSpPr>
          <p:spPr>
            <a:xfrm>
              <a:off x="7823246" y="4494416"/>
              <a:ext cx="603586" cy="328024"/>
            </a:xfrm>
            <a:prstGeom prst="round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CA ConS</a:t>
              </a:r>
            </a:p>
          </p:txBody>
        </p:sp>
      </p:grpSp>
    </p:spTree>
    <p:extLst>
      <p:ext uri="{BB962C8B-B14F-4D97-AF65-F5344CB8AC3E}">
        <p14:creationId xmlns:p14="http://schemas.microsoft.com/office/powerpoint/2010/main" val="2559247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425" y="411511"/>
            <a:ext cx="6069806" cy="346249"/>
          </a:xfrm>
          <a:prstGeom prst="rect">
            <a:avLst/>
          </a:prstGeom>
        </p:spPr>
        <p:txBody>
          <a:bodyPr vert="horz" wrap="square" lIns="0" tIns="0" rIns="0" bIns="0" rtlCol="0" anchor="t">
            <a:noAutofit/>
          </a:bodyPr>
          <a:lstStyle>
            <a:lvl1pPr eaLnBrk="1" hangingPunct="1">
              <a:lnSpc>
                <a:spcPct val="80000"/>
              </a:lnSpc>
              <a:defRPr sz="1800" b="1">
                <a:solidFill>
                  <a:schemeClr val="accent1"/>
                </a:solidFill>
                <a:latin typeface="+mj-lt"/>
                <a:ea typeface="+mj-ea"/>
                <a:cs typeface="+mj-cs"/>
              </a:defRPr>
            </a:lvl1pPr>
          </a:lstStyle>
          <a:p>
            <a:pPr defTabSz="914400"/>
            <a:r>
              <a:rPr lang="en-GB" kern="0" dirty="0"/>
              <a:t>POAP – CUSC (2)</a:t>
            </a:r>
          </a:p>
        </p:txBody>
      </p:sp>
      <p:graphicFrame>
        <p:nvGraphicFramePr>
          <p:cNvPr id="9" name="Table 8"/>
          <p:cNvGraphicFramePr>
            <a:graphicFrameLocks noGrp="1"/>
          </p:cNvGraphicFramePr>
          <p:nvPr>
            <p:extLst>
              <p:ext uri="{D42A27DB-BD31-4B8C-83A1-F6EECF244321}">
                <p14:modId xmlns:p14="http://schemas.microsoft.com/office/powerpoint/2010/main" val="2030457476"/>
              </p:ext>
            </p:extLst>
          </p:nvPr>
        </p:nvGraphicFramePr>
        <p:xfrm>
          <a:off x="215120" y="915566"/>
          <a:ext cx="6382232" cy="3833972"/>
        </p:xfrm>
        <a:graphic>
          <a:graphicData uri="http://schemas.openxmlformats.org/drawingml/2006/table">
            <a:tbl>
              <a:tblPr firstRow="1" bandRow="1">
                <a:effectLst/>
                <a:tableStyleId>{5C22544A-7EE6-4342-B048-85BDC9FD1C3A}</a:tableStyleId>
              </a:tblPr>
              <a:tblGrid>
                <a:gridCol w="1437413">
                  <a:extLst>
                    <a:ext uri="{9D8B030D-6E8A-4147-A177-3AD203B41FA5}">
                      <a16:colId xmlns:a16="http://schemas.microsoft.com/office/drawing/2014/main" val="20000"/>
                    </a:ext>
                  </a:extLst>
                </a:gridCol>
                <a:gridCol w="583677">
                  <a:extLst>
                    <a:ext uri="{9D8B030D-6E8A-4147-A177-3AD203B41FA5}">
                      <a16:colId xmlns:a16="http://schemas.microsoft.com/office/drawing/2014/main" val="20001"/>
                    </a:ext>
                  </a:extLst>
                </a:gridCol>
                <a:gridCol w="583677">
                  <a:extLst>
                    <a:ext uri="{9D8B030D-6E8A-4147-A177-3AD203B41FA5}">
                      <a16:colId xmlns:a16="http://schemas.microsoft.com/office/drawing/2014/main" val="20002"/>
                    </a:ext>
                  </a:extLst>
                </a:gridCol>
                <a:gridCol w="583677">
                  <a:extLst>
                    <a:ext uri="{9D8B030D-6E8A-4147-A177-3AD203B41FA5}">
                      <a16:colId xmlns:a16="http://schemas.microsoft.com/office/drawing/2014/main" val="20003"/>
                    </a:ext>
                  </a:extLst>
                </a:gridCol>
                <a:gridCol w="510717">
                  <a:extLst>
                    <a:ext uri="{9D8B030D-6E8A-4147-A177-3AD203B41FA5}">
                      <a16:colId xmlns:a16="http://schemas.microsoft.com/office/drawing/2014/main" val="20006"/>
                    </a:ext>
                  </a:extLst>
                </a:gridCol>
                <a:gridCol w="522831">
                  <a:extLst>
                    <a:ext uri="{9D8B030D-6E8A-4147-A177-3AD203B41FA5}">
                      <a16:colId xmlns:a16="http://schemas.microsoft.com/office/drawing/2014/main" val="20007"/>
                    </a:ext>
                  </a:extLst>
                </a:gridCol>
                <a:gridCol w="576064">
                  <a:extLst>
                    <a:ext uri="{9D8B030D-6E8A-4147-A177-3AD203B41FA5}">
                      <a16:colId xmlns:a16="http://schemas.microsoft.com/office/drawing/2014/main" val="20008"/>
                    </a:ext>
                  </a:extLst>
                </a:gridCol>
                <a:gridCol w="1584176">
                  <a:extLst>
                    <a:ext uri="{9D8B030D-6E8A-4147-A177-3AD203B41FA5}">
                      <a16:colId xmlns:a16="http://schemas.microsoft.com/office/drawing/2014/main" val="20009"/>
                    </a:ext>
                  </a:extLst>
                </a:gridCol>
              </a:tblGrid>
              <a:tr h="187900">
                <a:tc>
                  <a:txBody>
                    <a:bodyPr/>
                    <a:lstStyle/>
                    <a:p>
                      <a:endParaRPr lang="en-GB" sz="700" dirty="0"/>
                    </a:p>
                  </a:txBody>
                  <a:tcPr marL="68580" marR="68580" marT="25718" marB="25718"/>
                </a:tc>
                <a:tc>
                  <a:txBody>
                    <a:bodyPr/>
                    <a:lstStyle/>
                    <a:p>
                      <a:pPr algn="ctr"/>
                      <a:r>
                        <a:rPr lang="en-GB" sz="900" b="1" kern="1200" dirty="0">
                          <a:solidFill>
                            <a:schemeClr val="lt1"/>
                          </a:solidFill>
                          <a:latin typeface="+mn-lt"/>
                          <a:ea typeface="+mn-ea"/>
                          <a:cs typeface="+mn-cs"/>
                        </a:rPr>
                        <a:t>Jan</a:t>
                      </a:r>
                    </a:p>
                  </a:txBody>
                  <a:tcPr marL="68580" marR="68580" marT="25718" marB="25718"/>
                </a:tc>
                <a:tc>
                  <a:txBody>
                    <a:bodyPr/>
                    <a:lstStyle/>
                    <a:p>
                      <a:pPr algn="ctr"/>
                      <a:r>
                        <a:rPr lang="en-GB" sz="900" b="1" kern="1200" dirty="0">
                          <a:solidFill>
                            <a:schemeClr val="lt1"/>
                          </a:solidFill>
                          <a:latin typeface="+mn-lt"/>
                          <a:ea typeface="+mn-ea"/>
                          <a:cs typeface="+mn-cs"/>
                        </a:rPr>
                        <a:t>Feb</a:t>
                      </a:r>
                    </a:p>
                  </a:txBody>
                  <a:tcPr marL="68580" marR="68580" marT="25718" marB="25718"/>
                </a:tc>
                <a:tc>
                  <a:txBody>
                    <a:bodyPr/>
                    <a:lstStyle/>
                    <a:p>
                      <a:pPr algn="ctr"/>
                      <a:r>
                        <a:rPr lang="en-GB" sz="900" b="1" kern="1200" dirty="0">
                          <a:solidFill>
                            <a:schemeClr val="lt1"/>
                          </a:solidFill>
                          <a:latin typeface="+mn-lt"/>
                          <a:ea typeface="+mn-ea"/>
                          <a:cs typeface="+mn-cs"/>
                        </a:rPr>
                        <a:t>Mar</a:t>
                      </a:r>
                    </a:p>
                  </a:txBody>
                  <a:tcPr marL="68580" marR="68580" marT="25718" marB="25718"/>
                </a:tc>
                <a:tc>
                  <a:txBody>
                    <a:bodyPr/>
                    <a:lstStyle/>
                    <a:p>
                      <a:pPr algn="ctr"/>
                      <a:r>
                        <a:rPr lang="en-GB" sz="900" b="1" kern="1200" dirty="0">
                          <a:solidFill>
                            <a:schemeClr val="lt1"/>
                          </a:solidFill>
                          <a:latin typeface="+mn-lt"/>
                          <a:ea typeface="+mn-ea"/>
                          <a:cs typeface="+mn-cs"/>
                        </a:rPr>
                        <a:t>Apr</a:t>
                      </a:r>
                    </a:p>
                  </a:txBody>
                  <a:tcPr marL="68580" marR="68580" marT="25718" marB="25718"/>
                </a:tc>
                <a:tc>
                  <a:txBody>
                    <a:bodyPr/>
                    <a:lstStyle/>
                    <a:p>
                      <a:pPr algn="ctr"/>
                      <a:r>
                        <a:rPr lang="en-GB" sz="900" b="1" kern="1200" dirty="0">
                          <a:solidFill>
                            <a:schemeClr val="lt1"/>
                          </a:solidFill>
                          <a:latin typeface="+mn-lt"/>
                          <a:ea typeface="+mn-ea"/>
                          <a:cs typeface="+mn-cs"/>
                        </a:rPr>
                        <a:t>May</a:t>
                      </a:r>
                    </a:p>
                  </a:txBody>
                  <a:tcPr marL="68580" marR="68580" marT="25718" marB="25718"/>
                </a:tc>
                <a:tc>
                  <a:txBody>
                    <a:bodyPr/>
                    <a:lstStyle/>
                    <a:p>
                      <a:pPr algn="ctr"/>
                      <a:r>
                        <a:rPr lang="en-GB" sz="900" b="1" kern="1200" dirty="0">
                          <a:solidFill>
                            <a:schemeClr val="lt1"/>
                          </a:solidFill>
                          <a:latin typeface="+mn-lt"/>
                          <a:ea typeface="+mn-ea"/>
                          <a:cs typeface="+mn-cs"/>
                        </a:rPr>
                        <a:t>June</a:t>
                      </a:r>
                    </a:p>
                  </a:txBody>
                  <a:tcPr marL="68580" marR="68580" marT="25718" marB="25718"/>
                </a:tc>
                <a:tc>
                  <a:txBody>
                    <a:bodyPr/>
                    <a:lstStyle/>
                    <a:p>
                      <a:pPr algn="ctr"/>
                      <a:r>
                        <a:rPr lang="en-GB" sz="900" b="1" kern="1200" dirty="0">
                          <a:solidFill>
                            <a:schemeClr val="lt1"/>
                          </a:solidFill>
                          <a:latin typeface="+mn-lt"/>
                          <a:ea typeface="+mn-ea"/>
                          <a:cs typeface="+mn-cs"/>
                        </a:rPr>
                        <a:t>Comments</a:t>
                      </a:r>
                    </a:p>
                  </a:txBody>
                  <a:tcPr marL="68580" marR="68580" marT="25718" marB="25718"/>
                </a:tc>
                <a:extLst>
                  <a:ext uri="{0D108BD9-81ED-4DB2-BD59-A6C34878D82A}">
                    <a16:rowId xmlns:a16="http://schemas.microsoft.com/office/drawing/2014/main" val="10000"/>
                  </a:ext>
                </a:extLst>
              </a:tr>
              <a:tr h="537127">
                <a:tc>
                  <a:txBody>
                    <a:bodyPr/>
                    <a:lstStyle/>
                    <a:p>
                      <a:pPr marL="0" algn="l" defTabSz="914400" rtl="0" eaLnBrk="1" latinLnBrk="0" hangingPunct="1"/>
                      <a:r>
                        <a:rPr lang="en-GB" sz="800" b="0" kern="1200" dirty="0">
                          <a:solidFill>
                            <a:schemeClr val="dk1"/>
                          </a:solidFill>
                          <a:effectLst/>
                          <a:latin typeface="+mn-lt"/>
                          <a:ea typeface="Times New Roman"/>
                          <a:cs typeface="Arial"/>
                        </a:rPr>
                        <a:t>CMP295 </a:t>
                      </a:r>
                      <a:r>
                        <a:rPr lang="en-GB" sz="800" b="0" kern="1200" dirty="0">
                          <a:solidFill>
                            <a:schemeClr val="bg1"/>
                          </a:solidFill>
                          <a:effectLst/>
                          <a:latin typeface="+mn-lt"/>
                          <a:ea typeface="Times New Roman"/>
                          <a:cs typeface="Arial"/>
                        </a:rPr>
                        <a:t>- </a:t>
                      </a:r>
                      <a:r>
                        <a:rPr lang="en-US" sz="800" b="0" kern="1200" dirty="0">
                          <a:solidFill>
                            <a:schemeClr val="bg1"/>
                          </a:solidFill>
                          <a:effectLst/>
                          <a:latin typeface="+mn-lt"/>
                          <a:ea typeface="Times New Roman"/>
                          <a:cs typeface="Arial"/>
                        </a:rPr>
                        <a:t>Contractual Arrangements for Virtual Lead Parties (Project TERRE)</a:t>
                      </a:r>
                    </a:p>
                    <a:p>
                      <a:pPr marL="0" algn="l" defTabSz="914400" rtl="0" eaLnBrk="1" latinLnBrk="0" hangingPunct="1"/>
                      <a:endParaRPr lang="en-GB" sz="800" b="0" kern="1200" dirty="0">
                        <a:solidFill>
                          <a:schemeClr val="bg1"/>
                        </a:solidFill>
                        <a:effectLst/>
                        <a:latin typeface="+mn-lt"/>
                        <a:ea typeface="Times New Roman"/>
                        <a:cs typeface="Arial"/>
                      </a:endParaRPr>
                    </a:p>
                  </a:txBody>
                  <a:tcPr marL="68580" marR="68580" marT="25718" marB="25718">
                    <a:solidFill>
                      <a:schemeClr val="tx2">
                        <a:lumMod val="60000"/>
                        <a:lumOff val="40000"/>
                      </a:schemeClr>
                    </a:solidFill>
                  </a:tcPr>
                </a:tc>
                <a:tc>
                  <a:txBody>
                    <a:bodyPr/>
                    <a:lstStyle/>
                    <a:p>
                      <a:endParaRPr lang="en-GB" dirty="0"/>
                    </a:p>
                  </a:txBody>
                  <a:tcPr marL="68580" marR="68580" marT="25718" marB="25718"/>
                </a:tc>
                <a:tc>
                  <a:txBody>
                    <a:bodyPr/>
                    <a:lstStyle/>
                    <a:p>
                      <a:endParaRPr lang="en-GB"/>
                    </a:p>
                  </a:txBody>
                  <a:tcPr marL="68580" marR="68580" marT="25718" marB="25718"/>
                </a:tc>
                <a:tc>
                  <a:txBody>
                    <a:bodyPr/>
                    <a:lstStyle/>
                    <a:p>
                      <a:endParaRPr lang="en-GB" dirty="0"/>
                    </a:p>
                  </a:txBody>
                  <a:tcPr marL="68580" marR="68580" marT="25718" marB="25718"/>
                </a:tc>
                <a:tc>
                  <a:txBody>
                    <a:bodyPr/>
                    <a:lstStyle/>
                    <a:p>
                      <a:endParaRPr lang="en-GB" sz="700" dirty="0"/>
                    </a:p>
                  </a:txBody>
                  <a:tcPr marL="68580" marR="68580" marT="25718" marB="25718"/>
                </a:tc>
                <a:tc>
                  <a:txBody>
                    <a:bodyPr/>
                    <a:lstStyle/>
                    <a:p>
                      <a:endParaRPr lang="en-GB" sz="700" dirty="0"/>
                    </a:p>
                  </a:txBody>
                  <a:tcPr marL="68580" marR="68580" marT="25718" marB="25718"/>
                </a:tc>
                <a:tc>
                  <a:txBody>
                    <a:bodyPr/>
                    <a:lstStyle/>
                    <a:p>
                      <a:endParaRPr lang="en-GB" sz="700" dirty="0"/>
                    </a:p>
                  </a:txBody>
                  <a:tcPr marL="68580" marR="68580" marT="25718" marB="25718"/>
                </a:tc>
                <a:tc>
                  <a:txBody>
                    <a:bodyPr/>
                    <a:lstStyle/>
                    <a:p>
                      <a:r>
                        <a:rPr lang="en-GB" sz="900" b="1" dirty="0"/>
                        <a:t>Workgroup consultation closes 6 February 2019</a:t>
                      </a:r>
                    </a:p>
                    <a:p>
                      <a:r>
                        <a:rPr lang="en-GB" sz="900" b="1" dirty="0"/>
                        <a:t>CA recommended timetable to be approved by Panel</a:t>
                      </a:r>
                    </a:p>
                  </a:txBody>
                  <a:tcPr marL="68580" marR="68580" marT="25718" marB="25718" anchor="ctr"/>
                </a:tc>
                <a:extLst>
                  <a:ext uri="{0D108BD9-81ED-4DB2-BD59-A6C34878D82A}">
                    <a16:rowId xmlns:a16="http://schemas.microsoft.com/office/drawing/2014/main" val="10005"/>
                  </a:ext>
                </a:extLst>
              </a:tr>
              <a:tr h="780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mn-lt"/>
                          <a:ea typeface="Times New Roman"/>
                          <a:cs typeface="Arial"/>
                        </a:rPr>
                        <a:t>CMP298</a:t>
                      </a:r>
                      <a:r>
                        <a:rPr lang="en-GB" sz="800" b="0" kern="1200" baseline="0" dirty="0">
                          <a:solidFill>
                            <a:schemeClr val="bg1"/>
                          </a:solidFill>
                          <a:effectLst/>
                          <a:latin typeface="+mn-lt"/>
                          <a:ea typeface="Times New Roman"/>
                          <a:cs typeface="Arial"/>
                        </a:rPr>
                        <a:t> - </a:t>
                      </a:r>
                      <a:r>
                        <a:rPr lang="en-US" sz="800" b="0" kern="1200" dirty="0">
                          <a:solidFill>
                            <a:schemeClr val="bg1"/>
                          </a:solidFill>
                          <a:effectLst/>
                          <a:latin typeface="+mn-lt"/>
                          <a:ea typeface="Times New Roman"/>
                          <a:cs typeface="Arial"/>
                        </a:rPr>
                        <a:t>Updating the Statement of Works process to facilitate aggregated assessment of relevant and collectively relevant embedded generation.</a:t>
                      </a:r>
                      <a:endParaRPr lang="en-GB" sz="800" b="0" kern="1200" dirty="0">
                        <a:solidFill>
                          <a:schemeClr val="bg1"/>
                        </a:solidFill>
                        <a:effectLst/>
                        <a:latin typeface="+mn-lt"/>
                        <a:ea typeface="Times New Roman"/>
                        <a:cs typeface="Arial"/>
                      </a:endParaRPr>
                    </a:p>
                  </a:txBody>
                  <a:tcPr marL="68580" marR="68580" marT="25718" marB="25718">
                    <a:solidFill>
                      <a:schemeClr val="tx2">
                        <a:lumMod val="60000"/>
                        <a:lumOff val="40000"/>
                      </a:schemeClr>
                    </a:solidFill>
                  </a:tcPr>
                </a:tc>
                <a:tc>
                  <a:txBody>
                    <a:bodyPr/>
                    <a:lstStyle/>
                    <a:p>
                      <a:endParaRPr lang="en-GB" dirty="0"/>
                    </a:p>
                  </a:txBody>
                  <a:tcPr marL="68580" marR="68580" marT="25718" marB="25718"/>
                </a:tc>
                <a:tc>
                  <a:txBody>
                    <a:bodyPr/>
                    <a:lstStyle/>
                    <a:p>
                      <a:endParaRPr lang="en-GB" dirty="0"/>
                    </a:p>
                  </a:txBody>
                  <a:tcPr marL="68580" marR="68580" marT="25718" marB="25718"/>
                </a:tc>
                <a:tc>
                  <a:txBody>
                    <a:bodyPr/>
                    <a:lstStyle/>
                    <a:p>
                      <a:endParaRPr lang="en-GB" dirty="0"/>
                    </a:p>
                  </a:txBody>
                  <a:tcPr marL="68580" marR="68580" marT="25718" marB="25718"/>
                </a:tc>
                <a:tc>
                  <a:txBody>
                    <a:bodyPr/>
                    <a:lstStyle/>
                    <a:p>
                      <a:endParaRPr lang="en-GB" sz="700" dirty="0"/>
                    </a:p>
                  </a:txBody>
                  <a:tcPr marL="68580" marR="68580" marT="25718" marB="25718"/>
                </a:tc>
                <a:tc>
                  <a:txBody>
                    <a:bodyPr/>
                    <a:lstStyle/>
                    <a:p>
                      <a:endParaRPr lang="en-GB" sz="700" dirty="0"/>
                    </a:p>
                  </a:txBody>
                  <a:tcPr marL="68580" marR="68580" marT="25718" marB="25718"/>
                </a:tc>
                <a:tc>
                  <a:txBody>
                    <a:bodyPr/>
                    <a:lstStyle/>
                    <a:p>
                      <a:endParaRPr lang="en-GB" sz="700" dirty="0"/>
                    </a:p>
                  </a:txBody>
                  <a:tcPr marL="68580" marR="68580" marT="25718" marB="25718"/>
                </a:tc>
                <a:tc>
                  <a:txBody>
                    <a:bodyPr/>
                    <a:lstStyle/>
                    <a:p>
                      <a:r>
                        <a:rPr lang="en-GB" sz="900" b="1" dirty="0"/>
                        <a:t>Last WG held 11</a:t>
                      </a:r>
                      <a:r>
                        <a:rPr lang="en-GB" sz="900" b="1" baseline="30000" dirty="0"/>
                        <a:t>th</a:t>
                      </a:r>
                      <a:r>
                        <a:rPr lang="en-GB" sz="900" b="1" dirty="0"/>
                        <a:t> December; next WG scheduled in February. Extension being requested until May 2019</a:t>
                      </a:r>
                    </a:p>
                  </a:txBody>
                  <a:tcPr marL="68580" marR="68580" marT="25718" marB="25718" anchor="ctr"/>
                </a:tc>
                <a:extLst>
                  <a:ext uri="{0D108BD9-81ED-4DB2-BD59-A6C34878D82A}">
                    <a16:rowId xmlns:a16="http://schemas.microsoft.com/office/drawing/2014/main" val="10002"/>
                  </a:ext>
                </a:extLst>
              </a:tr>
              <a:tr h="732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dk1"/>
                          </a:solidFill>
                          <a:effectLst/>
                          <a:latin typeface="+mn-lt"/>
                          <a:ea typeface="Times New Roman"/>
                          <a:cs typeface="Arial"/>
                        </a:rPr>
                        <a:t>CMP300 – </a:t>
                      </a:r>
                      <a:r>
                        <a:rPr lang="en-US" sz="800" b="0" kern="1200" baseline="0" dirty="0">
                          <a:solidFill>
                            <a:schemeClr val="bg1"/>
                          </a:solidFill>
                          <a:effectLst/>
                          <a:latin typeface="+mn-lt"/>
                          <a:ea typeface="Times New Roman"/>
                          <a:cs typeface="Arial"/>
                        </a:rPr>
                        <a:t>Energy Response Payment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kern="1200" dirty="0">
                        <a:solidFill>
                          <a:schemeClr val="bg1"/>
                        </a:solidFill>
                        <a:latin typeface="+mn-lt"/>
                        <a:ea typeface="+mn-ea"/>
                        <a:cs typeface="+mn-cs"/>
                      </a:endParaRPr>
                    </a:p>
                  </a:txBody>
                  <a:tcPr marL="68580" marR="68580" marT="25718" marB="25718">
                    <a:solidFill>
                      <a:schemeClr val="tx2">
                        <a:lumMod val="60000"/>
                        <a:lumOff val="40000"/>
                      </a:schemeClr>
                    </a:solidFill>
                  </a:tcPr>
                </a:tc>
                <a:tc>
                  <a:txBody>
                    <a:bodyPr/>
                    <a:lstStyle/>
                    <a:p>
                      <a:endParaRPr lang="en-GB" dirty="0"/>
                    </a:p>
                  </a:txBody>
                  <a:tcPr marL="68580" marR="68580" marT="25718" marB="25718"/>
                </a:tc>
                <a:tc>
                  <a:txBody>
                    <a:bodyPr/>
                    <a:lstStyle/>
                    <a:p>
                      <a:endParaRPr lang="en-GB" dirty="0"/>
                    </a:p>
                  </a:txBody>
                  <a:tcPr marL="68580" marR="68580" marT="25718" marB="25718"/>
                </a:tc>
                <a:tc>
                  <a:txBody>
                    <a:bodyPr/>
                    <a:lstStyle/>
                    <a:p>
                      <a:endParaRPr lang="en-GB" dirty="0"/>
                    </a:p>
                  </a:txBody>
                  <a:tcPr marL="68580" marR="68580" marT="25718" marB="25718"/>
                </a:tc>
                <a:tc>
                  <a:txBody>
                    <a:bodyPr/>
                    <a:lstStyle/>
                    <a:p>
                      <a:endParaRPr lang="en-GB" sz="700" dirty="0"/>
                    </a:p>
                  </a:txBody>
                  <a:tcPr marL="68580" marR="68580" marT="25718" marB="25718"/>
                </a:tc>
                <a:tc>
                  <a:txBody>
                    <a:bodyPr/>
                    <a:lstStyle/>
                    <a:p>
                      <a:endParaRPr lang="en-GB" sz="700" dirty="0"/>
                    </a:p>
                  </a:txBody>
                  <a:tcPr marL="68580" marR="68580" marT="25718" marB="25718"/>
                </a:tc>
                <a:tc>
                  <a:txBody>
                    <a:bodyPr/>
                    <a:lstStyle/>
                    <a:p>
                      <a:endParaRPr lang="en-GB" sz="700" dirty="0"/>
                    </a:p>
                  </a:txBody>
                  <a:tcPr marL="68580" marR="68580" marT="25718" marB="25718"/>
                </a:tc>
                <a:tc>
                  <a:txBody>
                    <a:bodyPr/>
                    <a:lstStyle/>
                    <a:p>
                      <a:r>
                        <a:rPr lang="en-GB" sz="900" dirty="0"/>
                        <a:t>Quoracy met, </a:t>
                      </a:r>
                      <a:r>
                        <a:rPr lang="en-GB" sz="900" b="1" dirty="0"/>
                        <a:t>CA wrote to the proposer for dates re Kick Off and WG1</a:t>
                      </a:r>
                      <a:endParaRPr lang="en-GB" sz="900" b="1" baseline="0" dirty="0"/>
                    </a:p>
                  </a:txBody>
                  <a:tcPr marL="68580" marR="68580" marT="25718" marB="25718" anchor="ctr"/>
                </a:tc>
                <a:extLst>
                  <a:ext uri="{0D108BD9-81ED-4DB2-BD59-A6C34878D82A}">
                    <a16:rowId xmlns:a16="http://schemas.microsoft.com/office/drawing/2014/main" val="10003"/>
                  </a:ext>
                </a:extLst>
              </a:tr>
              <a:tr h="871170">
                <a:tc>
                  <a:txBody>
                    <a:bodyPr/>
                    <a:lstStyle/>
                    <a:p>
                      <a:pPr marL="0" algn="l" defTabSz="914400" rtl="0" eaLnBrk="1" latinLnBrk="0" hangingPunct="1"/>
                      <a:r>
                        <a:rPr lang="en-GB" sz="800" b="0" kern="1200" dirty="0">
                          <a:solidFill>
                            <a:schemeClr val="dk1"/>
                          </a:solidFill>
                          <a:effectLst/>
                          <a:latin typeface="+mn-lt"/>
                          <a:ea typeface="Times New Roman"/>
                          <a:cs typeface="Arial"/>
                        </a:rPr>
                        <a:t>CMP301-</a:t>
                      </a:r>
                      <a:r>
                        <a:rPr lang="en-GB" sz="800" b="0" kern="1200" baseline="0" dirty="0">
                          <a:solidFill>
                            <a:schemeClr val="dk1"/>
                          </a:solidFill>
                          <a:effectLst/>
                          <a:latin typeface="+mn-lt"/>
                          <a:ea typeface="Times New Roman"/>
                          <a:cs typeface="Arial"/>
                        </a:rPr>
                        <a:t> </a:t>
                      </a:r>
                      <a:r>
                        <a:rPr lang="en-US" sz="800" b="0" kern="1200" dirty="0">
                          <a:solidFill>
                            <a:schemeClr val="bg1"/>
                          </a:solidFill>
                          <a:latin typeface="+mn-lt"/>
                          <a:ea typeface="+mn-ea"/>
                          <a:cs typeface="+mn-cs"/>
                        </a:rPr>
                        <a:t>CMP213 introduced specific expansion factors for HVDC and subsea circuits however the existing legal text is open to interpretation – this proposal would cement the interpretation made by The Company to ensure consistency with onshore circuits</a:t>
                      </a:r>
                      <a:endParaRPr lang="en-GB" sz="800" b="0" kern="1200" dirty="0">
                        <a:solidFill>
                          <a:schemeClr val="bg1"/>
                        </a:solidFill>
                        <a:latin typeface="+mn-lt"/>
                        <a:ea typeface="+mn-ea"/>
                        <a:cs typeface="+mn-cs"/>
                      </a:endParaRPr>
                    </a:p>
                  </a:txBody>
                  <a:tcPr marL="68580" marR="68580" marT="25718" marB="25718">
                    <a:solidFill>
                      <a:schemeClr val="tx2">
                        <a:lumMod val="60000"/>
                        <a:lumOff val="40000"/>
                      </a:schemeClr>
                    </a:solidFill>
                  </a:tcPr>
                </a:tc>
                <a:tc>
                  <a:txBody>
                    <a:bodyPr/>
                    <a:lstStyle/>
                    <a:p>
                      <a:endParaRPr lang="en-GB" dirty="0"/>
                    </a:p>
                  </a:txBody>
                  <a:tcPr marL="68580" marR="68580" marT="25718" marB="25718"/>
                </a:tc>
                <a:tc>
                  <a:txBody>
                    <a:bodyPr/>
                    <a:lstStyle/>
                    <a:p>
                      <a:endParaRPr lang="en-GB" dirty="0"/>
                    </a:p>
                  </a:txBody>
                  <a:tcPr marL="68580" marR="68580" marT="25718" marB="25718"/>
                </a:tc>
                <a:tc>
                  <a:txBody>
                    <a:bodyPr/>
                    <a:lstStyle/>
                    <a:p>
                      <a:endParaRPr lang="en-GB" dirty="0"/>
                    </a:p>
                  </a:txBody>
                  <a:tcPr marL="68580" marR="68580" marT="25718" marB="25718"/>
                </a:tc>
                <a:tc>
                  <a:txBody>
                    <a:bodyPr/>
                    <a:lstStyle/>
                    <a:p>
                      <a:endParaRPr lang="en-GB" dirty="0"/>
                    </a:p>
                  </a:txBody>
                  <a:tcPr marL="68580" marR="68580" marT="25718" marB="25718"/>
                </a:tc>
                <a:tc>
                  <a:txBody>
                    <a:bodyPr/>
                    <a:lstStyle/>
                    <a:p>
                      <a:endParaRPr lang="en-GB" sz="700" dirty="0"/>
                    </a:p>
                  </a:txBody>
                  <a:tcPr marL="68580" marR="68580" marT="25718" marB="25718"/>
                </a:tc>
                <a:tc>
                  <a:txBody>
                    <a:bodyPr/>
                    <a:lstStyle/>
                    <a:p>
                      <a:endParaRPr lang="en-GB" sz="700" dirty="0"/>
                    </a:p>
                  </a:txBody>
                  <a:tcPr marL="68580" marR="68580" marT="25718" marB="25718"/>
                </a:tc>
                <a:tc>
                  <a:txBody>
                    <a:bodyPr/>
                    <a:lstStyle/>
                    <a:p>
                      <a:r>
                        <a:rPr lang="en-GB" sz="900" dirty="0"/>
                        <a:t>Send back from Ofgem; Proposer is completing the additional requirements. </a:t>
                      </a:r>
                      <a:r>
                        <a:rPr lang="en-GB" sz="900" b="1" dirty="0"/>
                        <a:t>Panel</a:t>
                      </a:r>
                      <a:r>
                        <a:rPr lang="en-GB" sz="900" b="1" baseline="0" dirty="0"/>
                        <a:t> in November agreed a 5 day CAC – to be issued as soon as possible</a:t>
                      </a:r>
                    </a:p>
                  </a:txBody>
                  <a:tcPr marL="68580" marR="68580" marT="25718" marB="25718" anchor="ctr"/>
                </a:tc>
                <a:extLst>
                  <a:ext uri="{0D108BD9-81ED-4DB2-BD59-A6C34878D82A}">
                    <a16:rowId xmlns:a16="http://schemas.microsoft.com/office/drawing/2014/main" val="10004"/>
                  </a:ext>
                </a:extLst>
              </a:tr>
            </a:tbl>
          </a:graphicData>
        </a:graphic>
      </p:graphicFrame>
      <p:sp>
        <p:nvSpPr>
          <p:cNvPr id="14" name="Rounded Rectangle 13"/>
          <p:cNvSpPr/>
          <p:nvPr/>
        </p:nvSpPr>
        <p:spPr>
          <a:xfrm>
            <a:off x="1773938" y="1242994"/>
            <a:ext cx="862974" cy="288032"/>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685800">
              <a:defRPr/>
            </a:pPr>
            <a:r>
              <a:rPr lang="en-GB" sz="900" dirty="0">
                <a:solidFill>
                  <a:prstClr val="white"/>
                </a:solidFill>
                <a:latin typeface="Arial"/>
                <a:ea typeface="ＭＳ Ｐゴシック"/>
              </a:rPr>
              <a:t>WG </a:t>
            </a:r>
            <a:r>
              <a:rPr lang="en-GB" sz="700" dirty="0">
                <a:solidFill>
                  <a:prstClr val="white"/>
                </a:solidFill>
                <a:latin typeface="Arial"/>
                <a:ea typeface="ＭＳ Ｐゴシック"/>
              </a:rPr>
              <a:t>Mod</a:t>
            </a:r>
            <a:r>
              <a:rPr lang="en-GB" sz="900" dirty="0">
                <a:solidFill>
                  <a:prstClr val="white"/>
                </a:solidFill>
                <a:latin typeface="Arial"/>
                <a:ea typeface="ＭＳ Ｐゴシック"/>
              </a:rPr>
              <a:t> Dev</a:t>
            </a:r>
          </a:p>
        </p:txBody>
      </p:sp>
      <p:sp>
        <p:nvSpPr>
          <p:cNvPr id="16" name="Rounded Rectangle 15"/>
          <p:cNvSpPr/>
          <p:nvPr/>
        </p:nvSpPr>
        <p:spPr>
          <a:xfrm>
            <a:off x="1773938" y="2788987"/>
            <a:ext cx="2918990" cy="288032"/>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685800">
              <a:defRPr/>
            </a:pPr>
            <a:r>
              <a:rPr lang="en-GB" sz="900" dirty="0">
                <a:solidFill>
                  <a:prstClr val="white"/>
                </a:solidFill>
                <a:latin typeface="Arial"/>
                <a:ea typeface="ＭＳ Ｐゴシック"/>
              </a:rPr>
              <a:t>WG Mod Dev</a:t>
            </a:r>
          </a:p>
        </p:txBody>
      </p:sp>
      <p:sp>
        <p:nvSpPr>
          <p:cNvPr id="19" name="Rounded Rectangle 18"/>
          <p:cNvSpPr/>
          <p:nvPr/>
        </p:nvSpPr>
        <p:spPr>
          <a:xfrm>
            <a:off x="2868917" y="1242994"/>
            <a:ext cx="344059" cy="288032"/>
          </a:xfrm>
          <a:prstGeom prst="round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685800">
              <a:defRPr/>
            </a:pPr>
            <a:r>
              <a:rPr lang="en-GB" sz="700" dirty="0">
                <a:solidFill>
                  <a:prstClr val="white"/>
                </a:solidFill>
                <a:latin typeface="Arial"/>
                <a:ea typeface="ＭＳ Ｐゴシック"/>
              </a:rPr>
              <a:t>CA ConS</a:t>
            </a:r>
          </a:p>
        </p:txBody>
      </p:sp>
      <p:sp>
        <p:nvSpPr>
          <p:cNvPr id="20" name="Rounded Rectangle 19"/>
          <p:cNvSpPr/>
          <p:nvPr/>
        </p:nvSpPr>
        <p:spPr>
          <a:xfrm>
            <a:off x="1773937" y="1974289"/>
            <a:ext cx="790967" cy="288032"/>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685800">
              <a:defRPr/>
            </a:pPr>
            <a:r>
              <a:rPr lang="en-GB" sz="900" dirty="0">
                <a:solidFill>
                  <a:prstClr val="white"/>
                </a:solidFill>
                <a:latin typeface="Arial"/>
                <a:ea typeface="ＭＳ Ｐゴシック"/>
              </a:rPr>
              <a:t>WG Mod Dev</a:t>
            </a:r>
          </a:p>
        </p:txBody>
      </p:sp>
      <p:sp>
        <p:nvSpPr>
          <p:cNvPr id="23" name="Rounded Rectangle 22"/>
          <p:cNvSpPr/>
          <p:nvPr/>
        </p:nvSpPr>
        <p:spPr>
          <a:xfrm>
            <a:off x="2748356" y="1974289"/>
            <a:ext cx="516972" cy="288032"/>
          </a:xfrm>
          <a:prstGeom prst="round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685800">
              <a:defRPr/>
            </a:pPr>
            <a:r>
              <a:rPr lang="en-GB" sz="900" dirty="0">
                <a:solidFill>
                  <a:prstClr val="white"/>
                </a:solidFill>
                <a:latin typeface="Arial"/>
                <a:ea typeface="ＭＳ Ｐゴシック"/>
              </a:rPr>
              <a:t>CA ConS</a:t>
            </a:r>
          </a:p>
        </p:txBody>
      </p:sp>
      <p:sp>
        <p:nvSpPr>
          <p:cNvPr id="18" name="Diamond 17"/>
          <p:cNvSpPr/>
          <p:nvPr/>
        </p:nvSpPr>
        <p:spPr>
          <a:xfrm flipH="1">
            <a:off x="2655440" y="1286345"/>
            <a:ext cx="181071" cy="216024"/>
          </a:xfrm>
          <a:prstGeom prst="diamond">
            <a:avLst/>
          </a:prstGeom>
          <a:solidFill>
            <a:schemeClr val="accent6">
              <a:lumMod val="75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defRPr/>
            </a:pPr>
            <a:endParaRPr lang="en-GB" sz="675" dirty="0">
              <a:solidFill>
                <a:prstClr val="white"/>
              </a:solidFill>
              <a:latin typeface="Arial"/>
              <a:ea typeface="ＭＳ Ｐゴシック"/>
            </a:endParaRPr>
          </a:p>
        </p:txBody>
      </p:sp>
      <p:sp>
        <p:nvSpPr>
          <p:cNvPr id="21" name="Diamond 20"/>
          <p:cNvSpPr/>
          <p:nvPr/>
        </p:nvSpPr>
        <p:spPr>
          <a:xfrm flipH="1">
            <a:off x="2564905" y="2010293"/>
            <a:ext cx="181071" cy="216024"/>
          </a:xfrm>
          <a:prstGeom prst="diamond">
            <a:avLst/>
          </a:prstGeom>
          <a:solidFill>
            <a:schemeClr val="accent6">
              <a:lumMod val="75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defRPr/>
            </a:pPr>
            <a:endParaRPr lang="en-GB" sz="675" dirty="0">
              <a:solidFill>
                <a:prstClr val="white"/>
              </a:solidFill>
              <a:latin typeface="Arial"/>
              <a:ea typeface="ＭＳ Ｐゴシック"/>
            </a:endParaRPr>
          </a:p>
        </p:txBody>
      </p:sp>
      <p:sp>
        <p:nvSpPr>
          <p:cNvPr id="11" name="Rounded Rectangle 61">
            <a:extLst>
              <a:ext uri="{FF2B5EF4-FFF2-40B4-BE49-F238E27FC236}">
                <a16:creationId xmlns:a16="http://schemas.microsoft.com/office/drawing/2014/main" id="{FD84076D-422A-42F4-BF32-814FA82B0CED}"/>
              </a:ext>
            </a:extLst>
          </p:cNvPr>
          <p:cNvSpPr/>
          <p:nvPr/>
        </p:nvSpPr>
        <p:spPr>
          <a:xfrm>
            <a:off x="3225320" y="1251814"/>
            <a:ext cx="344058" cy="279212"/>
          </a:xfrm>
          <a:prstGeom prst="roundRect">
            <a:avLst>
              <a:gd name="adj" fmla="val 16667"/>
            </a:avLst>
          </a:prstGeom>
          <a:solidFill>
            <a:schemeClr val="accent3">
              <a:lumMod val="75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fontAlgn="auto">
              <a:spcBef>
                <a:spcPts val="0"/>
              </a:spcBef>
              <a:spcAft>
                <a:spcPts val="0"/>
              </a:spcAft>
            </a:pPr>
            <a:r>
              <a:rPr lang="en-GB" sz="700" b="0" dirty="0">
                <a:solidFill>
                  <a:prstClr val="white"/>
                </a:solidFill>
              </a:rPr>
              <a:t>DFMR</a:t>
            </a:r>
            <a:endParaRPr lang="en-GB" sz="600" b="0" dirty="0">
              <a:solidFill>
                <a:prstClr val="white"/>
              </a:solidFill>
            </a:endParaRPr>
          </a:p>
        </p:txBody>
      </p:sp>
      <p:sp>
        <p:nvSpPr>
          <p:cNvPr id="12" name="Diamond 11">
            <a:extLst>
              <a:ext uri="{FF2B5EF4-FFF2-40B4-BE49-F238E27FC236}">
                <a16:creationId xmlns:a16="http://schemas.microsoft.com/office/drawing/2014/main" id="{0229B62C-EFC9-4E04-AFB0-9FD214533D94}"/>
              </a:ext>
            </a:extLst>
          </p:cNvPr>
          <p:cNvSpPr/>
          <p:nvPr/>
        </p:nvSpPr>
        <p:spPr>
          <a:xfrm flipH="1">
            <a:off x="3581721" y="1296444"/>
            <a:ext cx="207318" cy="205925"/>
          </a:xfrm>
          <a:prstGeom prst="diamond">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GB" sz="900" b="0" dirty="0">
              <a:solidFill>
                <a:prstClr val="black"/>
              </a:solidFill>
            </a:endParaRPr>
          </a:p>
        </p:txBody>
      </p:sp>
      <p:sp>
        <p:nvSpPr>
          <p:cNvPr id="13" name="Rounded Rectangle 82">
            <a:extLst>
              <a:ext uri="{FF2B5EF4-FFF2-40B4-BE49-F238E27FC236}">
                <a16:creationId xmlns:a16="http://schemas.microsoft.com/office/drawing/2014/main" id="{B7D66F1B-1943-4168-B316-214D436594AC}"/>
              </a:ext>
            </a:extLst>
          </p:cNvPr>
          <p:cNvSpPr/>
          <p:nvPr/>
        </p:nvSpPr>
        <p:spPr>
          <a:xfrm>
            <a:off x="3817037" y="1275606"/>
            <a:ext cx="476059" cy="279212"/>
          </a:xfrm>
          <a:prstGeom prst="roundRect">
            <a:avLst/>
          </a:prstGeom>
          <a:solidFill>
            <a:schemeClr val="accent2">
              <a:lumMod val="75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fontAlgn="auto">
              <a:spcBef>
                <a:spcPts val="0"/>
              </a:spcBef>
              <a:spcAft>
                <a:spcPts val="0"/>
              </a:spcAft>
            </a:pPr>
            <a:r>
              <a:rPr lang="en-GB" sz="700" b="0" dirty="0">
                <a:solidFill>
                  <a:prstClr val="white"/>
                </a:solidFill>
              </a:rPr>
              <a:t>With Authority</a:t>
            </a:r>
          </a:p>
        </p:txBody>
      </p:sp>
    </p:spTree>
    <p:extLst>
      <p:ext uri="{BB962C8B-B14F-4D97-AF65-F5344CB8AC3E}">
        <p14:creationId xmlns:p14="http://schemas.microsoft.com/office/powerpoint/2010/main" val="4270985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425" y="411511"/>
            <a:ext cx="6069806" cy="346249"/>
          </a:xfrm>
          <a:prstGeom prst="rect">
            <a:avLst/>
          </a:prstGeom>
        </p:spPr>
        <p:txBody>
          <a:bodyPr vert="horz" wrap="square" lIns="0" tIns="0" rIns="0" bIns="0" rtlCol="0" anchor="t">
            <a:noAutofit/>
          </a:bodyPr>
          <a:lstStyle>
            <a:lvl1pPr eaLnBrk="1" hangingPunct="1">
              <a:lnSpc>
                <a:spcPct val="80000"/>
              </a:lnSpc>
              <a:defRPr sz="1800" b="1">
                <a:solidFill>
                  <a:schemeClr val="accent1"/>
                </a:solidFill>
                <a:latin typeface="+mj-lt"/>
                <a:ea typeface="+mj-ea"/>
                <a:cs typeface="+mj-cs"/>
              </a:defRPr>
            </a:lvl1pPr>
          </a:lstStyle>
          <a:p>
            <a:pPr defTabSz="914400"/>
            <a:r>
              <a:rPr lang="en-GB" kern="0" dirty="0"/>
              <a:t>POAP – CUSC (3)</a:t>
            </a:r>
          </a:p>
        </p:txBody>
      </p:sp>
      <p:graphicFrame>
        <p:nvGraphicFramePr>
          <p:cNvPr id="9" name="Table 8"/>
          <p:cNvGraphicFramePr>
            <a:graphicFrameLocks noGrp="1"/>
          </p:cNvGraphicFramePr>
          <p:nvPr>
            <p:extLst>
              <p:ext uri="{D42A27DB-BD31-4B8C-83A1-F6EECF244321}">
                <p14:modId xmlns:p14="http://schemas.microsoft.com/office/powerpoint/2010/main" val="1092850535"/>
              </p:ext>
            </p:extLst>
          </p:nvPr>
        </p:nvGraphicFramePr>
        <p:xfrm>
          <a:off x="215120" y="915566"/>
          <a:ext cx="6382233" cy="3058096"/>
        </p:xfrm>
        <a:graphic>
          <a:graphicData uri="http://schemas.openxmlformats.org/drawingml/2006/table">
            <a:tbl>
              <a:tblPr firstRow="1" bandRow="1">
                <a:effectLst/>
                <a:tableStyleId>{5C22544A-7EE6-4342-B048-85BDC9FD1C3A}</a:tableStyleId>
              </a:tblPr>
              <a:tblGrid>
                <a:gridCol w="1824503">
                  <a:extLst>
                    <a:ext uri="{9D8B030D-6E8A-4147-A177-3AD203B41FA5}">
                      <a16:colId xmlns:a16="http://schemas.microsoft.com/office/drawing/2014/main" val="20000"/>
                    </a:ext>
                  </a:extLst>
                </a:gridCol>
                <a:gridCol w="580952">
                  <a:extLst>
                    <a:ext uri="{9D8B030D-6E8A-4147-A177-3AD203B41FA5}">
                      <a16:colId xmlns:a16="http://schemas.microsoft.com/office/drawing/2014/main" val="20001"/>
                    </a:ext>
                  </a:extLst>
                </a:gridCol>
                <a:gridCol w="571652">
                  <a:extLst>
                    <a:ext uri="{9D8B030D-6E8A-4147-A177-3AD203B41FA5}">
                      <a16:colId xmlns:a16="http://schemas.microsoft.com/office/drawing/2014/main" val="20002"/>
                    </a:ext>
                  </a:extLst>
                </a:gridCol>
                <a:gridCol w="571652">
                  <a:extLst>
                    <a:ext uri="{9D8B030D-6E8A-4147-A177-3AD203B41FA5}">
                      <a16:colId xmlns:a16="http://schemas.microsoft.com/office/drawing/2014/main" val="20003"/>
                    </a:ext>
                  </a:extLst>
                </a:gridCol>
                <a:gridCol w="500197">
                  <a:extLst>
                    <a:ext uri="{9D8B030D-6E8A-4147-A177-3AD203B41FA5}">
                      <a16:colId xmlns:a16="http://schemas.microsoft.com/office/drawing/2014/main" val="20006"/>
                    </a:ext>
                  </a:extLst>
                </a:gridCol>
                <a:gridCol w="571652">
                  <a:extLst>
                    <a:ext uri="{9D8B030D-6E8A-4147-A177-3AD203B41FA5}">
                      <a16:colId xmlns:a16="http://schemas.microsoft.com/office/drawing/2014/main" val="20007"/>
                    </a:ext>
                  </a:extLst>
                </a:gridCol>
                <a:gridCol w="571652">
                  <a:extLst>
                    <a:ext uri="{9D8B030D-6E8A-4147-A177-3AD203B41FA5}">
                      <a16:colId xmlns:a16="http://schemas.microsoft.com/office/drawing/2014/main" val="20008"/>
                    </a:ext>
                  </a:extLst>
                </a:gridCol>
                <a:gridCol w="1189973">
                  <a:extLst>
                    <a:ext uri="{9D8B030D-6E8A-4147-A177-3AD203B41FA5}">
                      <a16:colId xmlns:a16="http://schemas.microsoft.com/office/drawing/2014/main" val="20009"/>
                    </a:ext>
                  </a:extLst>
                </a:gridCol>
              </a:tblGrid>
              <a:tr h="187360">
                <a:tc>
                  <a:txBody>
                    <a:bodyPr/>
                    <a:lstStyle/>
                    <a:p>
                      <a:endParaRPr lang="en-GB" sz="700" dirty="0"/>
                    </a:p>
                  </a:txBody>
                  <a:tcPr marL="68580" marR="68580" marT="25718" marB="25718"/>
                </a:tc>
                <a:tc>
                  <a:txBody>
                    <a:bodyPr/>
                    <a:lstStyle/>
                    <a:p>
                      <a:pPr algn="ctr"/>
                      <a:r>
                        <a:rPr lang="en-GB" sz="800" b="1" kern="1200" dirty="0">
                          <a:solidFill>
                            <a:schemeClr val="lt1"/>
                          </a:solidFill>
                          <a:latin typeface="+mn-lt"/>
                          <a:ea typeface="+mn-ea"/>
                          <a:cs typeface="+mn-cs"/>
                        </a:rPr>
                        <a:t>Jan</a:t>
                      </a:r>
                    </a:p>
                  </a:txBody>
                  <a:tcPr marL="68580" marR="68580" marT="25718" marB="25718"/>
                </a:tc>
                <a:tc>
                  <a:txBody>
                    <a:bodyPr/>
                    <a:lstStyle/>
                    <a:p>
                      <a:pPr algn="ctr"/>
                      <a:r>
                        <a:rPr lang="en-GB" sz="800" b="1" kern="1200" dirty="0">
                          <a:solidFill>
                            <a:schemeClr val="lt1"/>
                          </a:solidFill>
                          <a:latin typeface="+mn-lt"/>
                          <a:ea typeface="+mn-ea"/>
                          <a:cs typeface="+mn-cs"/>
                        </a:rPr>
                        <a:t>Feb</a:t>
                      </a:r>
                    </a:p>
                  </a:txBody>
                  <a:tcPr marL="68580" marR="68580" marT="25718" marB="25718"/>
                </a:tc>
                <a:tc>
                  <a:txBody>
                    <a:bodyPr/>
                    <a:lstStyle/>
                    <a:p>
                      <a:pPr algn="ctr"/>
                      <a:r>
                        <a:rPr lang="en-GB" sz="800" b="1" kern="1200" dirty="0">
                          <a:solidFill>
                            <a:schemeClr val="lt1"/>
                          </a:solidFill>
                          <a:latin typeface="+mn-lt"/>
                          <a:ea typeface="+mn-ea"/>
                          <a:cs typeface="+mn-cs"/>
                        </a:rPr>
                        <a:t>Mar</a:t>
                      </a:r>
                    </a:p>
                  </a:txBody>
                  <a:tcPr marL="68580" marR="68580" marT="25718" marB="25718"/>
                </a:tc>
                <a:tc>
                  <a:txBody>
                    <a:bodyPr/>
                    <a:lstStyle/>
                    <a:p>
                      <a:pPr algn="ctr"/>
                      <a:r>
                        <a:rPr lang="en-GB" sz="800" b="1" kern="1200" dirty="0">
                          <a:solidFill>
                            <a:schemeClr val="lt1"/>
                          </a:solidFill>
                          <a:latin typeface="+mn-lt"/>
                          <a:ea typeface="+mn-ea"/>
                          <a:cs typeface="+mn-cs"/>
                        </a:rPr>
                        <a:t>Apr</a:t>
                      </a:r>
                    </a:p>
                  </a:txBody>
                  <a:tcPr marL="68580" marR="68580" marT="25718" marB="25718"/>
                </a:tc>
                <a:tc>
                  <a:txBody>
                    <a:bodyPr/>
                    <a:lstStyle/>
                    <a:p>
                      <a:pPr algn="ctr"/>
                      <a:r>
                        <a:rPr lang="en-GB" sz="800" b="1" kern="1200" dirty="0">
                          <a:solidFill>
                            <a:schemeClr val="lt1"/>
                          </a:solidFill>
                          <a:latin typeface="+mn-lt"/>
                          <a:ea typeface="+mn-ea"/>
                          <a:cs typeface="+mn-cs"/>
                        </a:rPr>
                        <a:t>May</a:t>
                      </a:r>
                    </a:p>
                  </a:txBody>
                  <a:tcPr marL="68580" marR="68580" marT="25718" marB="25718"/>
                </a:tc>
                <a:tc>
                  <a:txBody>
                    <a:bodyPr/>
                    <a:lstStyle/>
                    <a:p>
                      <a:pPr algn="ctr"/>
                      <a:r>
                        <a:rPr lang="en-GB" sz="800" b="1" kern="1200" dirty="0">
                          <a:solidFill>
                            <a:schemeClr val="lt1"/>
                          </a:solidFill>
                          <a:latin typeface="+mn-lt"/>
                          <a:ea typeface="+mn-ea"/>
                          <a:cs typeface="+mn-cs"/>
                        </a:rPr>
                        <a:t>June</a:t>
                      </a:r>
                    </a:p>
                  </a:txBody>
                  <a:tcPr marL="68580" marR="68580" marT="25718" marB="25718"/>
                </a:tc>
                <a:tc>
                  <a:txBody>
                    <a:bodyPr/>
                    <a:lstStyle/>
                    <a:p>
                      <a:pPr algn="ctr"/>
                      <a:r>
                        <a:rPr lang="en-GB" sz="800" b="1" kern="1200" dirty="0">
                          <a:solidFill>
                            <a:schemeClr val="lt1"/>
                          </a:solidFill>
                          <a:latin typeface="+mn-lt"/>
                          <a:ea typeface="+mn-ea"/>
                          <a:cs typeface="+mn-cs"/>
                        </a:rPr>
                        <a:t>Comments</a:t>
                      </a:r>
                    </a:p>
                  </a:txBody>
                  <a:tcPr marL="68580" marR="68580" marT="25718" marB="25718"/>
                </a:tc>
                <a:extLst>
                  <a:ext uri="{0D108BD9-81ED-4DB2-BD59-A6C34878D82A}">
                    <a16:rowId xmlns:a16="http://schemas.microsoft.com/office/drawing/2014/main" val="10000"/>
                  </a:ext>
                </a:extLst>
              </a:tr>
              <a:tr h="922718">
                <a:tc>
                  <a:txBody>
                    <a:bodyPr/>
                    <a:lstStyle/>
                    <a:p>
                      <a:pPr marL="0" algn="l" defTabSz="914400" rtl="0" eaLnBrk="1" latinLnBrk="0" hangingPunct="1"/>
                      <a:r>
                        <a:rPr lang="en-GB" sz="800" b="0" kern="1200" dirty="0">
                          <a:solidFill>
                            <a:schemeClr val="dk1"/>
                          </a:solidFill>
                          <a:latin typeface="+mn-lt"/>
                          <a:ea typeface="+mn-ea"/>
                          <a:cs typeface="+mn-cs"/>
                        </a:rPr>
                        <a:t>CMP303 - </a:t>
                      </a:r>
                      <a:r>
                        <a:rPr lang="en-US" sz="800" b="0" kern="1200" dirty="0">
                          <a:solidFill>
                            <a:schemeClr val="bg1"/>
                          </a:solidFill>
                          <a:latin typeface="+mn-lt"/>
                          <a:ea typeface="+mn-ea"/>
                          <a:cs typeface="+mn-cs"/>
                        </a:rPr>
                        <a:t>This modification seeks to make part of the TNUoS charge more cost-reflective through removal of additional costs from local circuit expansion factors that are incurred beyond the connected, ore to be connected, generators needs. </a:t>
                      </a:r>
                      <a:endParaRPr lang="en-GB" sz="800" b="0" kern="1200" dirty="0">
                        <a:solidFill>
                          <a:schemeClr val="bg1"/>
                        </a:solidFill>
                        <a:latin typeface="+mn-lt"/>
                        <a:ea typeface="+mn-ea"/>
                        <a:cs typeface="+mn-cs"/>
                      </a:endParaRPr>
                    </a:p>
                  </a:txBody>
                  <a:tcPr marL="68580" marR="68580" marT="25718" marB="25718">
                    <a:solidFill>
                      <a:schemeClr val="tx2">
                        <a:lumMod val="60000"/>
                        <a:lumOff val="40000"/>
                      </a:schemeClr>
                    </a:solidFill>
                  </a:tcPr>
                </a:tc>
                <a:tc>
                  <a:txBody>
                    <a:bodyPr/>
                    <a:lstStyle/>
                    <a:p>
                      <a:endParaRPr lang="en-GB"/>
                    </a:p>
                  </a:txBody>
                  <a:tcPr marL="68580" marR="68580" marT="25718" marB="25718"/>
                </a:tc>
                <a:tc>
                  <a:txBody>
                    <a:bodyPr/>
                    <a:lstStyle/>
                    <a:p>
                      <a:endParaRPr lang="en-GB" dirty="0"/>
                    </a:p>
                  </a:txBody>
                  <a:tcPr marL="68580" marR="68580" marT="25718" marB="25718"/>
                </a:tc>
                <a:tc>
                  <a:txBody>
                    <a:bodyPr/>
                    <a:lstStyle/>
                    <a:p>
                      <a:endParaRPr lang="en-GB" dirty="0"/>
                    </a:p>
                  </a:txBody>
                  <a:tcPr marL="68580" marR="68580" marT="25718" marB="25718"/>
                </a:tc>
                <a:tc>
                  <a:txBody>
                    <a:bodyPr/>
                    <a:lstStyle/>
                    <a:p>
                      <a:endParaRPr lang="en-GB" sz="700" dirty="0"/>
                    </a:p>
                  </a:txBody>
                  <a:tcPr marL="68580" marR="68580" marT="25718" marB="25718"/>
                </a:tc>
                <a:tc>
                  <a:txBody>
                    <a:bodyPr/>
                    <a:lstStyle/>
                    <a:p>
                      <a:endParaRPr lang="en-GB" sz="700" dirty="0"/>
                    </a:p>
                  </a:txBody>
                  <a:tcPr marL="68580" marR="68580" marT="25718" marB="25718"/>
                </a:tc>
                <a:tc>
                  <a:txBody>
                    <a:bodyPr/>
                    <a:lstStyle/>
                    <a:p>
                      <a:endParaRPr lang="en-GB" sz="700" dirty="0"/>
                    </a:p>
                  </a:txBody>
                  <a:tcPr marL="68580" marR="68580" marT="25718" marB="25718"/>
                </a:tc>
                <a:tc>
                  <a:txBody>
                    <a:bodyPr/>
                    <a:lstStyle/>
                    <a:p>
                      <a:r>
                        <a:rPr lang="en-GB" sz="900" b="1" dirty="0"/>
                        <a:t>Expediated timetable proposed (next slide) for approval</a:t>
                      </a:r>
                    </a:p>
                  </a:txBody>
                  <a:tcPr marL="68580" marR="68580" marT="25718" marB="25718" anchor="ctr"/>
                </a:tc>
                <a:extLst>
                  <a:ext uri="{0D108BD9-81ED-4DB2-BD59-A6C34878D82A}">
                    <a16:rowId xmlns:a16="http://schemas.microsoft.com/office/drawing/2014/main" val="10006"/>
                  </a:ext>
                </a:extLst>
              </a:tr>
              <a:tr h="4254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dk1"/>
                          </a:solidFill>
                          <a:latin typeface="+mn-lt"/>
                          <a:ea typeface="+mn-ea"/>
                          <a:cs typeface="+mn-cs"/>
                        </a:rPr>
                        <a:t>CMP304</a:t>
                      </a:r>
                      <a:r>
                        <a:rPr lang="en-US" sz="800" b="0" kern="1200" dirty="0">
                          <a:solidFill>
                            <a:schemeClr val="dk1"/>
                          </a:solidFill>
                          <a:effectLst/>
                          <a:latin typeface="+mn-lt"/>
                          <a:ea typeface="Times New Roman"/>
                          <a:cs typeface="Arial"/>
                        </a:rPr>
                        <a:t> – </a:t>
                      </a:r>
                      <a:r>
                        <a:rPr lang="en-US" sz="800" b="0" kern="1200" baseline="0" dirty="0">
                          <a:solidFill>
                            <a:schemeClr val="bg1"/>
                          </a:solidFill>
                          <a:effectLst/>
                          <a:latin typeface="+mn-lt"/>
                          <a:ea typeface="Times New Roman"/>
                          <a:cs typeface="Arial"/>
                        </a:rPr>
                        <a:t>Enhancing EPRS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0" kern="1200" baseline="0" dirty="0">
                        <a:solidFill>
                          <a:schemeClr val="bg1"/>
                        </a:solidFill>
                        <a:effectLst/>
                        <a:latin typeface="+mn-lt"/>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kern="1200" dirty="0">
                        <a:solidFill>
                          <a:schemeClr val="bg1"/>
                        </a:solidFill>
                        <a:latin typeface="+mn-lt"/>
                        <a:ea typeface="+mn-ea"/>
                        <a:cs typeface="+mn-cs"/>
                      </a:endParaRPr>
                    </a:p>
                  </a:txBody>
                  <a:tcPr marL="68580" marR="68580" marT="25718" marB="25718">
                    <a:solidFill>
                      <a:schemeClr val="tx2">
                        <a:lumMod val="60000"/>
                        <a:lumOff val="40000"/>
                      </a:schemeClr>
                    </a:solidFill>
                  </a:tcPr>
                </a:tc>
                <a:tc>
                  <a:txBody>
                    <a:bodyPr/>
                    <a:lstStyle/>
                    <a:p>
                      <a:endParaRPr lang="en-GB" sz="800" b="0" dirty="0">
                        <a:latin typeface="+mn-lt"/>
                      </a:endParaRPr>
                    </a:p>
                  </a:txBody>
                  <a:tcPr marL="68580" marR="68580" marT="25718" marB="25718"/>
                </a:tc>
                <a:tc>
                  <a:txBody>
                    <a:bodyPr/>
                    <a:lstStyle/>
                    <a:p>
                      <a:endParaRPr lang="en-GB" sz="800" b="0" dirty="0">
                        <a:latin typeface="+mn-lt"/>
                      </a:endParaRPr>
                    </a:p>
                  </a:txBody>
                  <a:tcPr marL="68580" marR="68580" marT="25718" marB="25718"/>
                </a:tc>
                <a:tc>
                  <a:txBody>
                    <a:bodyPr/>
                    <a:lstStyle/>
                    <a:p>
                      <a:endParaRPr lang="en-GB" sz="800" b="0" dirty="0">
                        <a:latin typeface="+mn-lt"/>
                      </a:endParaRPr>
                    </a:p>
                  </a:txBody>
                  <a:tcPr marL="68580" marR="68580" marT="25718" marB="25718"/>
                </a:tc>
                <a:tc>
                  <a:txBody>
                    <a:bodyPr/>
                    <a:lstStyle/>
                    <a:p>
                      <a:endParaRPr lang="en-GB" sz="800" b="0" dirty="0">
                        <a:latin typeface="+mn-lt"/>
                      </a:endParaRPr>
                    </a:p>
                  </a:txBody>
                  <a:tcPr marL="68580" marR="68580" marT="25718" marB="25718"/>
                </a:tc>
                <a:tc>
                  <a:txBody>
                    <a:bodyPr/>
                    <a:lstStyle/>
                    <a:p>
                      <a:endParaRPr lang="en-GB" sz="800" b="0" dirty="0">
                        <a:latin typeface="+mn-lt"/>
                      </a:endParaRPr>
                    </a:p>
                  </a:txBody>
                  <a:tcPr marL="68580" marR="68580" marT="25718" marB="25718"/>
                </a:tc>
                <a:tc>
                  <a:txBody>
                    <a:bodyPr/>
                    <a:lstStyle/>
                    <a:p>
                      <a:endParaRPr lang="en-GB" sz="800" b="0" dirty="0">
                        <a:latin typeface="+mn-lt"/>
                      </a:endParaRPr>
                    </a:p>
                  </a:txBody>
                  <a:tcPr marL="68580" marR="68580" marT="25718" marB="25718"/>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900" dirty="0"/>
                        <a:t>Timeline to be confirmed; </a:t>
                      </a:r>
                      <a:r>
                        <a:rPr lang="en-GB" sz="900" b="1" dirty="0"/>
                        <a:t>Extension required until April 2019 Panel </a:t>
                      </a:r>
                      <a:endParaRPr lang="en-GB" sz="900" b="1" dirty="0">
                        <a:highlight>
                          <a:srgbClr val="FFFF00"/>
                        </a:highlight>
                      </a:endParaRPr>
                    </a:p>
                  </a:txBody>
                  <a:tcPr marL="68580" marR="68580" marT="25718" marB="25718" anchor="ctr"/>
                </a:tc>
                <a:extLst>
                  <a:ext uri="{0D108BD9-81ED-4DB2-BD59-A6C34878D82A}">
                    <a16:rowId xmlns:a16="http://schemas.microsoft.com/office/drawing/2014/main" val="10002"/>
                  </a:ext>
                </a:extLst>
              </a:tr>
              <a:tr h="549746">
                <a:tc>
                  <a:txBody>
                    <a:bodyPr/>
                    <a:lstStyle/>
                    <a:p>
                      <a:pPr marL="0" algn="l" defTabSz="914400" rtl="0" eaLnBrk="1" latinLnBrk="0" hangingPunct="1"/>
                      <a:r>
                        <a:rPr lang="en-GB" sz="800" b="0" kern="1200" dirty="0">
                          <a:solidFill>
                            <a:schemeClr val="dk1"/>
                          </a:solidFill>
                          <a:latin typeface="+mn-lt"/>
                          <a:ea typeface="+mn-ea"/>
                          <a:cs typeface="+mn-cs"/>
                        </a:rPr>
                        <a:t>CMP306 – </a:t>
                      </a:r>
                      <a:r>
                        <a:rPr lang="en-US" sz="800" b="0" kern="1200" dirty="0">
                          <a:solidFill>
                            <a:schemeClr val="bg1"/>
                          </a:solidFill>
                          <a:latin typeface="+mn-lt"/>
                          <a:ea typeface="+mn-ea"/>
                          <a:cs typeface="+mn-cs"/>
                        </a:rPr>
                        <a:t>Align annual connection charge rate of return at CUSC 14.3.21 to price control cost of capital </a:t>
                      </a:r>
                      <a:endParaRPr lang="en-GB" sz="800" b="0" kern="1200" dirty="0">
                        <a:solidFill>
                          <a:schemeClr val="dk1"/>
                        </a:solidFill>
                        <a:latin typeface="+mn-lt"/>
                        <a:ea typeface="+mn-ea"/>
                        <a:cs typeface="+mn-cs"/>
                      </a:endParaRPr>
                    </a:p>
                    <a:p>
                      <a:pPr marL="0" algn="l" defTabSz="914400" rtl="0" eaLnBrk="1" latinLnBrk="0" hangingPunct="1"/>
                      <a:endParaRPr lang="en-GB" sz="800" b="0" kern="1200" dirty="0">
                        <a:solidFill>
                          <a:schemeClr val="bg1"/>
                        </a:solidFill>
                        <a:latin typeface="+mn-lt"/>
                        <a:ea typeface="+mn-ea"/>
                        <a:cs typeface="+mn-cs"/>
                      </a:endParaRPr>
                    </a:p>
                  </a:txBody>
                  <a:tcPr marL="68580" marR="68580" marT="25718" marB="25718">
                    <a:solidFill>
                      <a:schemeClr val="tx2">
                        <a:lumMod val="60000"/>
                        <a:lumOff val="40000"/>
                      </a:schemeClr>
                    </a:solidFill>
                  </a:tcPr>
                </a:tc>
                <a:tc>
                  <a:txBody>
                    <a:bodyPr/>
                    <a:lstStyle/>
                    <a:p>
                      <a:endParaRPr lang="en-GB" sz="800" b="0" dirty="0">
                        <a:latin typeface="+mn-lt"/>
                      </a:endParaRPr>
                    </a:p>
                  </a:txBody>
                  <a:tcPr marL="68580" marR="68580" marT="25718" marB="25718"/>
                </a:tc>
                <a:tc>
                  <a:txBody>
                    <a:bodyPr/>
                    <a:lstStyle/>
                    <a:p>
                      <a:endParaRPr lang="en-GB" sz="800" b="0" dirty="0">
                        <a:latin typeface="+mn-lt"/>
                      </a:endParaRPr>
                    </a:p>
                  </a:txBody>
                  <a:tcPr marL="68580" marR="68580" marT="25718" marB="25718"/>
                </a:tc>
                <a:tc>
                  <a:txBody>
                    <a:bodyPr/>
                    <a:lstStyle/>
                    <a:p>
                      <a:endParaRPr lang="en-GB" sz="800" b="0" dirty="0">
                        <a:latin typeface="+mn-lt"/>
                      </a:endParaRPr>
                    </a:p>
                  </a:txBody>
                  <a:tcPr marL="68580" marR="68580" marT="25718" marB="25718"/>
                </a:tc>
                <a:tc>
                  <a:txBody>
                    <a:bodyPr/>
                    <a:lstStyle/>
                    <a:p>
                      <a:endParaRPr lang="en-GB" sz="800" b="0" dirty="0">
                        <a:latin typeface="+mn-lt"/>
                      </a:endParaRPr>
                    </a:p>
                  </a:txBody>
                  <a:tcPr marL="68580" marR="68580" marT="25718" marB="25718"/>
                </a:tc>
                <a:tc>
                  <a:txBody>
                    <a:bodyPr/>
                    <a:lstStyle/>
                    <a:p>
                      <a:endParaRPr lang="en-GB" sz="800" b="0" dirty="0">
                        <a:latin typeface="+mn-lt"/>
                      </a:endParaRPr>
                    </a:p>
                  </a:txBody>
                  <a:tcPr marL="68580" marR="68580" marT="25718" marB="25718"/>
                </a:tc>
                <a:tc>
                  <a:txBody>
                    <a:bodyPr/>
                    <a:lstStyle/>
                    <a:p>
                      <a:endParaRPr lang="en-GB" sz="800" b="0" dirty="0">
                        <a:latin typeface="+mn-lt"/>
                      </a:endParaRPr>
                    </a:p>
                  </a:txBody>
                  <a:tcPr marL="68580" marR="68580" marT="25718" marB="25718"/>
                </a:tc>
                <a:tc>
                  <a:txBody>
                    <a:bodyPr/>
                    <a:lstStyle/>
                    <a:p>
                      <a:r>
                        <a:rPr lang="en-GB" sz="900" b="0" dirty="0">
                          <a:latin typeface="+mn-lt"/>
                        </a:rPr>
                        <a:t>Quoracy</a:t>
                      </a:r>
                      <a:r>
                        <a:rPr lang="en-GB" sz="900" b="0" baseline="0" dirty="0">
                          <a:latin typeface="+mn-lt"/>
                        </a:rPr>
                        <a:t> met, </a:t>
                      </a:r>
                      <a:r>
                        <a:rPr lang="en-GB" sz="900" b="1" baseline="0" dirty="0">
                          <a:latin typeface="+mn-lt"/>
                        </a:rPr>
                        <a:t>WG to be held 31st January</a:t>
                      </a:r>
                      <a:endParaRPr lang="en-GB" sz="900" b="1" dirty="0">
                        <a:latin typeface="+mn-lt"/>
                      </a:endParaRPr>
                    </a:p>
                  </a:txBody>
                  <a:tcPr marL="68580" marR="68580" marT="25718" marB="25718" anchor="ctr"/>
                </a:tc>
                <a:extLst>
                  <a:ext uri="{0D108BD9-81ED-4DB2-BD59-A6C34878D82A}">
                    <a16:rowId xmlns:a16="http://schemas.microsoft.com/office/drawing/2014/main" val="10003"/>
                  </a:ext>
                </a:extLst>
              </a:tr>
              <a:tr h="549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dk1"/>
                          </a:solidFill>
                          <a:latin typeface="+mn-lt"/>
                          <a:ea typeface="+mn-ea"/>
                          <a:cs typeface="+mn-cs"/>
                        </a:rPr>
                        <a:t>CMP308 - </a:t>
                      </a:r>
                      <a:r>
                        <a:rPr lang="en-US" sz="800" b="0" kern="1200" dirty="0">
                          <a:solidFill>
                            <a:schemeClr val="bg1"/>
                          </a:solidFill>
                          <a:latin typeface="+mn-lt"/>
                          <a:ea typeface="+mn-ea"/>
                          <a:cs typeface="+mn-cs"/>
                        </a:rPr>
                        <a:t>Removal of </a:t>
                      </a:r>
                      <a:r>
                        <a:rPr lang="en-US" sz="800" b="0" kern="1200" dirty="0" err="1">
                          <a:solidFill>
                            <a:schemeClr val="bg1"/>
                          </a:solidFill>
                          <a:latin typeface="+mn-lt"/>
                          <a:ea typeface="+mn-ea"/>
                          <a:cs typeface="+mn-cs"/>
                        </a:rPr>
                        <a:t>BSUoS</a:t>
                      </a:r>
                      <a:r>
                        <a:rPr lang="en-US" sz="800" b="0" kern="1200" dirty="0">
                          <a:solidFill>
                            <a:schemeClr val="bg1"/>
                          </a:solidFill>
                          <a:latin typeface="+mn-lt"/>
                          <a:ea typeface="+mn-ea"/>
                          <a:cs typeface="+mn-cs"/>
                        </a:rPr>
                        <a:t> charges from Generation</a:t>
                      </a:r>
                    </a:p>
                    <a:p>
                      <a:pPr marL="0" algn="l" defTabSz="914400" rtl="0" eaLnBrk="1" latinLnBrk="0" hangingPunct="1"/>
                      <a:endParaRPr lang="en-GB" sz="800" b="0" kern="1200" dirty="0">
                        <a:solidFill>
                          <a:schemeClr val="bg1"/>
                        </a:solidFill>
                        <a:latin typeface="+mn-lt"/>
                        <a:ea typeface="+mn-ea"/>
                        <a:cs typeface="+mn-cs"/>
                      </a:endParaRPr>
                    </a:p>
                  </a:txBody>
                  <a:tcPr marL="68580" marR="68580" marT="25718" marB="25718">
                    <a:solidFill>
                      <a:schemeClr val="tx2">
                        <a:lumMod val="60000"/>
                        <a:lumOff val="40000"/>
                      </a:schemeClr>
                    </a:solidFill>
                  </a:tcPr>
                </a:tc>
                <a:tc>
                  <a:txBody>
                    <a:bodyPr/>
                    <a:lstStyle/>
                    <a:p>
                      <a:endParaRPr lang="en-GB" sz="800" b="0" dirty="0">
                        <a:latin typeface="+mn-lt"/>
                      </a:endParaRPr>
                    </a:p>
                  </a:txBody>
                  <a:tcPr marL="68580" marR="68580" marT="25718" marB="25718"/>
                </a:tc>
                <a:tc>
                  <a:txBody>
                    <a:bodyPr/>
                    <a:lstStyle/>
                    <a:p>
                      <a:endParaRPr lang="en-GB" sz="800" b="0" dirty="0">
                        <a:latin typeface="+mn-lt"/>
                      </a:endParaRPr>
                    </a:p>
                  </a:txBody>
                  <a:tcPr marL="68580" marR="68580" marT="25718" marB="25718"/>
                </a:tc>
                <a:tc>
                  <a:txBody>
                    <a:bodyPr/>
                    <a:lstStyle/>
                    <a:p>
                      <a:endParaRPr lang="en-GB" sz="800" b="0" dirty="0">
                        <a:latin typeface="+mn-lt"/>
                      </a:endParaRPr>
                    </a:p>
                  </a:txBody>
                  <a:tcPr marL="68580" marR="68580" marT="25718" marB="25718"/>
                </a:tc>
                <a:tc>
                  <a:txBody>
                    <a:bodyPr/>
                    <a:lstStyle/>
                    <a:p>
                      <a:endParaRPr lang="en-GB" sz="800" b="0" dirty="0">
                        <a:latin typeface="+mn-lt"/>
                      </a:endParaRPr>
                    </a:p>
                  </a:txBody>
                  <a:tcPr marL="68580" marR="68580" marT="25718" marB="25718"/>
                </a:tc>
                <a:tc>
                  <a:txBody>
                    <a:bodyPr/>
                    <a:lstStyle/>
                    <a:p>
                      <a:endParaRPr lang="en-GB" sz="800" b="0" dirty="0">
                        <a:latin typeface="+mn-lt"/>
                      </a:endParaRPr>
                    </a:p>
                  </a:txBody>
                  <a:tcPr marL="68580" marR="68580" marT="25718" marB="25718"/>
                </a:tc>
                <a:tc>
                  <a:txBody>
                    <a:bodyPr/>
                    <a:lstStyle/>
                    <a:p>
                      <a:endParaRPr lang="en-GB" sz="800" b="0" dirty="0">
                        <a:latin typeface="+mn-lt"/>
                      </a:endParaRPr>
                    </a:p>
                  </a:txBody>
                  <a:tcPr marL="68580" marR="68580" marT="25718" marB="25718"/>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900" b="1" baseline="0" dirty="0">
                          <a:latin typeface="+mn-lt"/>
                        </a:rPr>
                        <a:t>WG 2 to be convened on 30 January 2019. </a:t>
                      </a:r>
                      <a:endParaRPr lang="en-GB" sz="900" b="1" dirty="0">
                        <a:latin typeface="+mn-lt"/>
                      </a:endParaRPr>
                    </a:p>
                  </a:txBody>
                  <a:tcPr marL="68580" marR="68580" marT="25718" marB="25718" anchor="ctr"/>
                </a:tc>
                <a:extLst>
                  <a:ext uri="{0D108BD9-81ED-4DB2-BD59-A6C34878D82A}">
                    <a16:rowId xmlns:a16="http://schemas.microsoft.com/office/drawing/2014/main" val="10004"/>
                  </a:ext>
                </a:extLst>
              </a:tr>
            </a:tbl>
          </a:graphicData>
        </a:graphic>
      </p:graphicFrame>
      <p:sp>
        <p:nvSpPr>
          <p:cNvPr id="27" name="Rounded Rectangle 26"/>
          <p:cNvSpPr/>
          <p:nvPr/>
        </p:nvSpPr>
        <p:spPr>
          <a:xfrm>
            <a:off x="2170219" y="1451343"/>
            <a:ext cx="1440161" cy="288032"/>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685800">
              <a:defRPr/>
            </a:pPr>
            <a:r>
              <a:rPr lang="en-GB" sz="900" dirty="0">
                <a:solidFill>
                  <a:prstClr val="white"/>
                </a:solidFill>
                <a:latin typeface="Arial"/>
                <a:ea typeface="ＭＳ Ｐゴシック"/>
              </a:rPr>
              <a:t>WG Mod Dev</a:t>
            </a:r>
          </a:p>
        </p:txBody>
      </p:sp>
      <p:sp>
        <p:nvSpPr>
          <p:cNvPr id="10" name="Rounded Rectangle 9"/>
          <p:cNvSpPr/>
          <p:nvPr/>
        </p:nvSpPr>
        <p:spPr>
          <a:xfrm>
            <a:off x="2131661" y="2900263"/>
            <a:ext cx="3145153" cy="288032"/>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685800">
              <a:defRPr/>
            </a:pPr>
            <a:r>
              <a:rPr lang="en-GB" sz="900" dirty="0">
                <a:solidFill>
                  <a:prstClr val="white"/>
                </a:solidFill>
                <a:latin typeface="Arial"/>
                <a:ea typeface="ＭＳ Ｐゴシック"/>
              </a:rPr>
              <a:t>WG Mod Dev</a:t>
            </a:r>
          </a:p>
        </p:txBody>
      </p:sp>
      <p:sp>
        <p:nvSpPr>
          <p:cNvPr id="12" name="Rounded Rectangle 11"/>
          <p:cNvSpPr/>
          <p:nvPr/>
        </p:nvSpPr>
        <p:spPr>
          <a:xfrm>
            <a:off x="2156440" y="2215439"/>
            <a:ext cx="1452201" cy="288032"/>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685800">
              <a:defRPr/>
            </a:pPr>
            <a:r>
              <a:rPr lang="en-GB" sz="900" dirty="0">
                <a:solidFill>
                  <a:prstClr val="white"/>
                </a:solidFill>
                <a:latin typeface="Arial"/>
                <a:ea typeface="ＭＳ Ｐゴシック"/>
              </a:rPr>
              <a:t>WG Mod Dev</a:t>
            </a:r>
          </a:p>
        </p:txBody>
      </p:sp>
      <p:sp>
        <p:nvSpPr>
          <p:cNvPr id="13" name="Rounded Rectangle 12"/>
          <p:cNvSpPr/>
          <p:nvPr/>
        </p:nvSpPr>
        <p:spPr>
          <a:xfrm>
            <a:off x="2131660" y="3534832"/>
            <a:ext cx="3145153" cy="288032"/>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685800">
              <a:defRPr/>
            </a:pPr>
            <a:r>
              <a:rPr lang="en-GB" sz="900" dirty="0">
                <a:solidFill>
                  <a:prstClr val="white"/>
                </a:solidFill>
                <a:latin typeface="Arial"/>
                <a:ea typeface="ＭＳ Ｐゴシック"/>
              </a:rPr>
              <a:t>WG Mod Dev</a:t>
            </a:r>
          </a:p>
        </p:txBody>
      </p:sp>
    </p:spTree>
    <p:extLst>
      <p:ext uri="{BB962C8B-B14F-4D97-AF65-F5344CB8AC3E}">
        <p14:creationId xmlns:p14="http://schemas.microsoft.com/office/powerpoint/2010/main" val="224111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F2A8-7665-4C42-B471-0115C73DD92C}"/>
              </a:ext>
            </a:extLst>
          </p:cNvPr>
          <p:cNvSpPr>
            <a:spLocks noGrp="1"/>
          </p:cNvSpPr>
          <p:nvPr>
            <p:ph type="title"/>
          </p:nvPr>
        </p:nvSpPr>
        <p:spPr/>
        <p:txBody>
          <a:bodyPr/>
          <a:lstStyle/>
          <a:p>
            <a:r>
              <a:rPr lang="en-GB" dirty="0"/>
              <a:t>CMP303 Timeline – CA recommendation</a:t>
            </a:r>
          </a:p>
        </p:txBody>
      </p:sp>
      <p:graphicFrame>
        <p:nvGraphicFramePr>
          <p:cNvPr id="4" name="Table 3">
            <a:extLst>
              <a:ext uri="{FF2B5EF4-FFF2-40B4-BE49-F238E27FC236}">
                <a16:creationId xmlns:a16="http://schemas.microsoft.com/office/drawing/2014/main" id="{F3031BAC-67A3-4478-B833-B63233E0B0F5}"/>
              </a:ext>
            </a:extLst>
          </p:cNvPr>
          <p:cNvGraphicFramePr>
            <a:graphicFrameLocks noGrp="1"/>
          </p:cNvGraphicFramePr>
          <p:nvPr>
            <p:extLst>
              <p:ext uri="{D42A27DB-BD31-4B8C-83A1-F6EECF244321}">
                <p14:modId xmlns:p14="http://schemas.microsoft.com/office/powerpoint/2010/main" val="1737192423"/>
              </p:ext>
            </p:extLst>
          </p:nvPr>
        </p:nvGraphicFramePr>
        <p:xfrm>
          <a:off x="276374" y="981100"/>
          <a:ext cx="5888930" cy="2232248"/>
        </p:xfrm>
        <a:graphic>
          <a:graphicData uri="http://schemas.openxmlformats.org/drawingml/2006/table">
            <a:tbl>
              <a:tblPr firstRow="1" firstCol="1" bandRow="1">
                <a:tableStyleId>{5C22544A-7EE6-4342-B048-85BDC9FD1C3A}</a:tableStyleId>
              </a:tblPr>
              <a:tblGrid>
                <a:gridCol w="3995235">
                  <a:extLst>
                    <a:ext uri="{9D8B030D-6E8A-4147-A177-3AD203B41FA5}">
                      <a16:colId xmlns:a16="http://schemas.microsoft.com/office/drawing/2014/main" val="2082075146"/>
                    </a:ext>
                  </a:extLst>
                </a:gridCol>
                <a:gridCol w="1893695">
                  <a:extLst>
                    <a:ext uri="{9D8B030D-6E8A-4147-A177-3AD203B41FA5}">
                      <a16:colId xmlns:a16="http://schemas.microsoft.com/office/drawing/2014/main" val="1389263784"/>
                    </a:ext>
                  </a:extLst>
                </a:gridCol>
              </a:tblGrid>
              <a:tr h="322258">
                <a:tc gridSpan="2">
                  <a:txBody>
                    <a:bodyPr/>
                    <a:lstStyle/>
                    <a:p>
                      <a:pPr algn="l">
                        <a:lnSpc>
                          <a:spcPts val="1500"/>
                        </a:lnSpc>
                        <a:spcBef>
                          <a:spcPts val="200"/>
                        </a:spcBef>
                        <a:spcAft>
                          <a:spcPts val="200"/>
                        </a:spcAft>
                      </a:pPr>
                      <a:r>
                        <a:rPr lang="en-GB" sz="1000">
                          <a:effectLst/>
                        </a:rPr>
                        <a:t>The Code Administrator recommends the following timetable: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tc hMerge="1">
                  <a:txBody>
                    <a:bodyPr/>
                    <a:lstStyle/>
                    <a:p>
                      <a:endParaRPr lang="en-GB"/>
                    </a:p>
                  </a:txBody>
                  <a:tcPr/>
                </a:tc>
                <a:extLst>
                  <a:ext uri="{0D108BD9-81ED-4DB2-BD59-A6C34878D82A}">
                    <a16:rowId xmlns:a16="http://schemas.microsoft.com/office/drawing/2014/main" val="3857217351"/>
                  </a:ext>
                </a:extLst>
              </a:tr>
              <a:tr h="253806">
                <a:tc>
                  <a:txBody>
                    <a:bodyPr/>
                    <a:lstStyle/>
                    <a:p>
                      <a:pPr algn="l">
                        <a:lnSpc>
                          <a:spcPts val="1500"/>
                        </a:lnSpc>
                        <a:spcBef>
                          <a:spcPts val="200"/>
                        </a:spcBef>
                        <a:spcAft>
                          <a:spcPts val="200"/>
                        </a:spcAft>
                        <a:tabLst>
                          <a:tab pos="108585" algn="l"/>
                        </a:tabLst>
                      </a:pPr>
                      <a:r>
                        <a:rPr lang="en-GB" sz="1000" b="0" dirty="0">
                          <a:effectLst/>
                        </a:rPr>
                        <a:t>Workgroup Report presented to Panel</a:t>
                      </a:r>
                      <a:endParaRPr lang="en-GB" sz="9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tc>
                  <a:txBody>
                    <a:bodyPr/>
                    <a:lstStyle/>
                    <a:p>
                      <a:pPr algn="l">
                        <a:lnSpc>
                          <a:spcPts val="1500"/>
                        </a:lnSpc>
                        <a:spcBef>
                          <a:spcPts val="200"/>
                        </a:spcBef>
                        <a:spcAft>
                          <a:spcPts val="200"/>
                        </a:spcAft>
                      </a:pPr>
                      <a:r>
                        <a:rPr lang="en-GB" sz="1000" dirty="0">
                          <a:effectLst/>
                        </a:rPr>
                        <a:t>31January 2019**</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extLst>
                  <a:ext uri="{0D108BD9-81ED-4DB2-BD59-A6C34878D82A}">
                    <a16:rowId xmlns:a16="http://schemas.microsoft.com/office/drawing/2014/main" val="3939094174"/>
                  </a:ext>
                </a:extLst>
              </a:tr>
              <a:tr h="291588">
                <a:tc>
                  <a:txBody>
                    <a:bodyPr/>
                    <a:lstStyle/>
                    <a:p>
                      <a:pPr algn="l">
                        <a:lnSpc>
                          <a:spcPts val="1500"/>
                        </a:lnSpc>
                        <a:spcBef>
                          <a:spcPts val="200"/>
                        </a:spcBef>
                        <a:spcAft>
                          <a:spcPts val="200"/>
                        </a:spcAft>
                        <a:tabLst>
                          <a:tab pos="108585" algn="l"/>
                        </a:tabLst>
                      </a:pPr>
                      <a:r>
                        <a:rPr lang="en-GB" sz="1000" b="0" dirty="0">
                          <a:effectLst/>
                        </a:rPr>
                        <a:t>Code Administration Consultation Report issued to the Industry</a:t>
                      </a:r>
                      <a:endParaRPr lang="en-GB" sz="9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tc>
                  <a:txBody>
                    <a:bodyPr/>
                    <a:lstStyle/>
                    <a:p>
                      <a:pPr algn="l">
                        <a:lnSpc>
                          <a:spcPts val="1500"/>
                        </a:lnSpc>
                        <a:spcBef>
                          <a:spcPts val="200"/>
                        </a:spcBef>
                        <a:spcAft>
                          <a:spcPts val="200"/>
                        </a:spcAft>
                      </a:pPr>
                      <a:r>
                        <a:rPr lang="en-GB" sz="1000" dirty="0">
                          <a:effectLst/>
                        </a:rPr>
                        <a:t>1 February 2019</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extLst>
                  <a:ext uri="{0D108BD9-81ED-4DB2-BD59-A6C34878D82A}">
                    <a16:rowId xmlns:a16="http://schemas.microsoft.com/office/drawing/2014/main" val="3027233985"/>
                  </a:ext>
                </a:extLst>
              </a:tr>
              <a:tr h="284476">
                <a:tc>
                  <a:txBody>
                    <a:bodyPr/>
                    <a:lstStyle/>
                    <a:p>
                      <a:pPr algn="l">
                        <a:lnSpc>
                          <a:spcPts val="1500"/>
                        </a:lnSpc>
                        <a:spcBef>
                          <a:spcPts val="200"/>
                        </a:spcBef>
                        <a:spcAft>
                          <a:spcPts val="200"/>
                        </a:spcAft>
                        <a:tabLst>
                          <a:tab pos="108585" algn="l"/>
                        </a:tabLst>
                      </a:pPr>
                      <a:r>
                        <a:rPr lang="en-GB" sz="1000" b="0" dirty="0">
                          <a:effectLst/>
                        </a:rPr>
                        <a:t>Draft Final Modification Report presented to Panel</a:t>
                      </a:r>
                      <a:endParaRPr lang="en-GB" sz="9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tc>
                  <a:txBody>
                    <a:bodyPr/>
                    <a:lstStyle/>
                    <a:p>
                      <a:pPr algn="l">
                        <a:lnSpc>
                          <a:spcPts val="1500"/>
                        </a:lnSpc>
                        <a:spcBef>
                          <a:spcPts val="200"/>
                        </a:spcBef>
                        <a:spcAft>
                          <a:spcPts val="200"/>
                        </a:spcAft>
                      </a:pPr>
                      <a:r>
                        <a:rPr lang="en-GB" sz="1000" dirty="0">
                          <a:effectLst/>
                        </a:rPr>
                        <a:t>28 February 2019**</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extLst>
                  <a:ext uri="{0D108BD9-81ED-4DB2-BD59-A6C34878D82A}">
                    <a16:rowId xmlns:a16="http://schemas.microsoft.com/office/drawing/2014/main" val="2189886150"/>
                  </a:ext>
                </a:extLst>
              </a:tr>
              <a:tr h="288032">
                <a:tc>
                  <a:txBody>
                    <a:bodyPr/>
                    <a:lstStyle/>
                    <a:p>
                      <a:pPr algn="l">
                        <a:lnSpc>
                          <a:spcPts val="1500"/>
                        </a:lnSpc>
                        <a:spcBef>
                          <a:spcPts val="200"/>
                        </a:spcBef>
                        <a:spcAft>
                          <a:spcPts val="200"/>
                        </a:spcAft>
                        <a:tabLst>
                          <a:tab pos="108585" algn="l"/>
                        </a:tabLst>
                      </a:pPr>
                      <a:r>
                        <a:rPr lang="en-GB" sz="1000" b="0">
                          <a:effectLst/>
                        </a:rPr>
                        <a:t>Modification Panel decision </a:t>
                      </a:r>
                      <a:endParaRPr lang="en-GB" sz="900" b="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tc>
                  <a:txBody>
                    <a:bodyPr/>
                    <a:lstStyle/>
                    <a:p>
                      <a:pPr algn="l">
                        <a:lnSpc>
                          <a:spcPts val="1500"/>
                        </a:lnSpc>
                        <a:spcBef>
                          <a:spcPts val="200"/>
                        </a:spcBef>
                        <a:spcAft>
                          <a:spcPts val="200"/>
                        </a:spcAft>
                      </a:pPr>
                      <a:r>
                        <a:rPr lang="en-GB" sz="1000" dirty="0">
                          <a:effectLst/>
                        </a:rPr>
                        <a:t>28 February 2019**</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extLst>
                  <a:ext uri="{0D108BD9-81ED-4DB2-BD59-A6C34878D82A}">
                    <a16:rowId xmlns:a16="http://schemas.microsoft.com/office/drawing/2014/main" val="3517998601"/>
                  </a:ext>
                </a:extLst>
              </a:tr>
              <a:tr h="288032">
                <a:tc>
                  <a:txBody>
                    <a:bodyPr/>
                    <a:lstStyle/>
                    <a:p>
                      <a:pPr algn="l">
                        <a:lnSpc>
                          <a:spcPts val="1500"/>
                        </a:lnSpc>
                        <a:spcBef>
                          <a:spcPts val="200"/>
                        </a:spcBef>
                        <a:spcAft>
                          <a:spcPts val="200"/>
                        </a:spcAft>
                        <a:tabLst>
                          <a:tab pos="108585" algn="l"/>
                        </a:tabLst>
                      </a:pPr>
                      <a:r>
                        <a:rPr lang="en-GB" sz="1000" b="0">
                          <a:effectLst/>
                        </a:rPr>
                        <a:t>Final Modification Report issued to Authority (25 WD)</a:t>
                      </a:r>
                      <a:endParaRPr lang="en-GB" sz="900" b="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tc>
                  <a:txBody>
                    <a:bodyPr/>
                    <a:lstStyle/>
                    <a:p>
                      <a:pPr algn="l">
                        <a:lnSpc>
                          <a:spcPts val="1500"/>
                        </a:lnSpc>
                        <a:spcBef>
                          <a:spcPts val="200"/>
                        </a:spcBef>
                        <a:spcAft>
                          <a:spcPts val="200"/>
                        </a:spcAft>
                      </a:pPr>
                      <a:r>
                        <a:rPr lang="en-GB" sz="1000" dirty="0">
                          <a:effectLst/>
                        </a:rPr>
                        <a:t>8 March 2019</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extLst>
                  <a:ext uri="{0D108BD9-81ED-4DB2-BD59-A6C34878D82A}">
                    <a16:rowId xmlns:a16="http://schemas.microsoft.com/office/drawing/2014/main" val="1078953881"/>
                  </a:ext>
                </a:extLst>
              </a:tr>
              <a:tr h="254105">
                <a:tc>
                  <a:txBody>
                    <a:bodyPr/>
                    <a:lstStyle/>
                    <a:p>
                      <a:pPr algn="l">
                        <a:lnSpc>
                          <a:spcPts val="1500"/>
                        </a:lnSpc>
                        <a:spcBef>
                          <a:spcPts val="200"/>
                        </a:spcBef>
                        <a:spcAft>
                          <a:spcPts val="200"/>
                        </a:spcAft>
                        <a:tabLst>
                          <a:tab pos="108585" algn="l"/>
                        </a:tabLst>
                      </a:pPr>
                      <a:r>
                        <a:rPr lang="en-GB" sz="1000" b="0">
                          <a:effectLst/>
                        </a:rPr>
                        <a:t>Indicative Decision Date</a:t>
                      </a:r>
                      <a:endParaRPr lang="en-GB" sz="900" b="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tc>
                  <a:txBody>
                    <a:bodyPr/>
                    <a:lstStyle/>
                    <a:p>
                      <a:pPr algn="l">
                        <a:lnSpc>
                          <a:spcPts val="1500"/>
                        </a:lnSpc>
                        <a:spcBef>
                          <a:spcPts val="200"/>
                        </a:spcBef>
                        <a:spcAft>
                          <a:spcPts val="200"/>
                        </a:spcAft>
                      </a:pPr>
                      <a:r>
                        <a:rPr lang="en-GB" sz="1000" dirty="0">
                          <a:effectLst/>
                        </a:rPr>
                        <a:t>12 April 2019</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extLst>
                  <a:ext uri="{0D108BD9-81ED-4DB2-BD59-A6C34878D82A}">
                    <a16:rowId xmlns:a16="http://schemas.microsoft.com/office/drawing/2014/main" val="336541392"/>
                  </a:ext>
                </a:extLst>
              </a:tr>
              <a:tr h="249951">
                <a:tc>
                  <a:txBody>
                    <a:bodyPr/>
                    <a:lstStyle/>
                    <a:p>
                      <a:pPr algn="l">
                        <a:lnSpc>
                          <a:spcPts val="1500"/>
                        </a:lnSpc>
                        <a:spcBef>
                          <a:spcPts val="200"/>
                        </a:spcBef>
                        <a:spcAft>
                          <a:spcPts val="200"/>
                        </a:spcAft>
                        <a:tabLst>
                          <a:tab pos="108585" algn="l"/>
                        </a:tabLst>
                      </a:pPr>
                      <a:r>
                        <a:rPr lang="en-GB" sz="1000" b="0" dirty="0">
                          <a:effectLst/>
                        </a:rPr>
                        <a:t>Decision implemented in CUSC (2WD after determination)</a:t>
                      </a:r>
                      <a:endParaRPr lang="en-GB" sz="9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tc>
                  <a:txBody>
                    <a:bodyPr/>
                    <a:lstStyle/>
                    <a:p>
                      <a:pPr algn="l">
                        <a:lnSpc>
                          <a:spcPts val="1500"/>
                        </a:lnSpc>
                        <a:spcBef>
                          <a:spcPts val="200"/>
                        </a:spcBef>
                        <a:spcAft>
                          <a:spcPts val="200"/>
                        </a:spcAft>
                      </a:pPr>
                      <a:r>
                        <a:rPr lang="en-GB" sz="1000" dirty="0">
                          <a:effectLst/>
                        </a:rPr>
                        <a:t>19 April 2019</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extLst>
                  <a:ext uri="{0D108BD9-81ED-4DB2-BD59-A6C34878D82A}">
                    <a16:rowId xmlns:a16="http://schemas.microsoft.com/office/drawing/2014/main" val="1090484167"/>
                  </a:ext>
                </a:extLst>
              </a:tr>
            </a:tbl>
          </a:graphicData>
        </a:graphic>
      </p:graphicFrame>
      <p:sp>
        <p:nvSpPr>
          <p:cNvPr id="3" name="TextBox 2">
            <a:extLst>
              <a:ext uri="{FF2B5EF4-FFF2-40B4-BE49-F238E27FC236}">
                <a16:creationId xmlns:a16="http://schemas.microsoft.com/office/drawing/2014/main" id="{E485010F-988F-4463-88A8-A2E6B4F039E2}"/>
              </a:ext>
            </a:extLst>
          </p:cNvPr>
          <p:cNvSpPr txBox="1"/>
          <p:nvPr/>
        </p:nvSpPr>
        <p:spPr>
          <a:xfrm>
            <a:off x="260350" y="3332037"/>
            <a:ext cx="5328592" cy="461665"/>
          </a:xfrm>
          <a:prstGeom prst="rect">
            <a:avLst/>
          </a:prstGeom>
          <a:noFill/>
        </p:spPr>
        <p:txBody>
          <a:bodyPr wrap="square" lIns="0" tIns="0" rIns="0" bIns="0" rtlCol="0">
            <a:spAutoFit/>
          </a:bodyPr>
          <a:lstStyle/>
          <a:p>
            <a:pPr lvl="0"/>
            <a:r>
              <a:rPr lang="en-GB" sz="1000" dirty="0"/>
              <a:t>** Extraordinary Panel</a:t>
            </a:r>
          </a:p>
          <a:p>
            <a:pPr lvl="0"/>
            <a:endParaRPr lang="en-GB" sz="1000" dirty="0"/>
          </a:p>
          <a:p>
            <a:pPr lvl="0"/>
            <a:r>
              <a:rPr lang="en-GB" sz="1000" dirty="0"/>
              <a:t>Please note the dates may be at risk owing to the production of legal text  </a:t>
            </a:r>
          </a:p>
        </p:txBody>
      </p:sp>
    </p:spTree>
    <p:extLst>
      <p:ext uri="{BB962C8B-B14F-4D97-AF65-F5344CB8AC3E}">
        <p14:creationId xmlns:p14="http://schemas.microsoft.com/office/powerpoint/2010/main" val="2932234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E4C02E-A8B9-4488-9D84-2618BA396364}"/>
              </a:ext>
            </a:extLst>
          </p:cNvPr>
          <p:cNvPicPr>
            <a:picLocks noGrp="1" noChangeAspect="1"/>
          </p:cNvPicPr>
          <p:nvPr>
            <p:ph type="pic" sz="quarter" idx="18"/>
          </p:nvPr>
        </p:nvPicPr>
        <p:blipFill rotWithShape="1">
          <a:blip r:embed="rId2">
            <a:extLst>
              <a:ext uri="{28A0092B-C50C-407E-A947-70E740481C1C}">
                <a14:useLocalDpi xmlns:a14="http://schemas.microsoft.com/office/drawing/2010/main" val="0"/>
              </a:ext>
            </a:extLst>
          </a:blip>
          <a:srcRect l="9324" r="9324"/>
          <a:stretch/>
        </p:blipFill>
        <p:spPr/>
      </p:pic>
      <p:sp>
        <p:nvSpPr>
          <p:cNvPr id="6" name="Title 5">
            <a:extLst>
              <a:ext uri="{FF2B5EF4-FFF2-40B4-BE49-F238E27FC236}">
                <a16:creationId xmlns:a16="http://schemas.microsoft.com/office/drawing/2014/main" id="{8BDD3C92-58AD-48CF-B4A1-AE79D4320E1D}"/>
              </a:ext>
            </a:extLst>
          </p:cNvPr>
          <p:cNvSpPr>
            <a:spLocks noGrp="1"/>
          </p:cNvSpPr>
          <p:nvPr>
            <p:ph type="title"/>
          </p:nvPr>
        </p:nvSpPr>
        <p:spPr>
          <a:xfrm>
            <a:off x="107868" y="369792"/>
            <a:ext cx="2024988" cy="692210"/>
          </a:xfrm>
        </p:spPr>
        <p:txBody>
          <a:bodyPr/>
          <a:lstStyle/>
          <a:p>
            <a:r>
              <a:rPr lang="en-GB" sz="2400" dirty="0">
                <a:solidFill>
                  <a:srgbClr val="F26522"/>
                </a:solidFill>
              </a:rPr>
              <a:t>Prioritisation </a:t>
            </a:r>
            <a:endParaRPr lang="en-GB" sz="2400" dirty="0"/>
          </a:p>
        </p:txBody>
      </p:sp>
      <p:sp>
        <p:nvSpPr>
          <p:cNvPr id="12" name="Rectangle 11">
            <a:extLst>
              <a:ext uri="{FF2B5EF4-FFF2-40B4-BE49-F238E27FC236}">
                <a16:creationId xmlns:a16="http://schemas.microsoft.com/office/drawing/2014/main" id="{45893458-BB27-4306-B44E-55E6F4694536}"/>
              </a:ext>
            </a:extLst>
          </p:cNvPr>
          <p:cNvSpPr/>
          <p:nvPr/>
        </p:nvSpPr>
        <p:spPr>
          <a:xfrm>
            <a:off x="7064411" y="2368426"/>
            <a:ext cx="1729185" cy="92333"/>
          </a:xfrm>
          <a:prstGeom prst="rect">
            <a:avLst/>
          </a:prstGeom>
          <a:solidFill>
            <a:schemeClr val="bg1">
              <a:lumMod val="95000"/>
            </a:schemeClr>
          </a:solidFill>
        </p:spPr>
        <p:txBody>
          <a:bodyPr wrap="square" lIns="0" tIns="0" rIns="0" bIns="0" rtlCol="0" anchor="ctr">
            <a:spAutoFit/>
          </a:bodyPr>
          <a:lstStyle/>
          <a:p>
            <a:r>
              <a:rPr lang="en-GB" sz="600" dirty="0">
                <a:cs typeface="Arial" panose="020B0604020202020204" pitchFamily="34" charset="0"/>
                <a:hlinkClick r:id="rId3"/>
              </a:rPr>
              <a:t>https://nationalgrid.onbrandcloud.com/login/</a:t>
            </a:r>
            <a:endParaRPr lang="en-GB" sz="600" dirty="0">
              <a:cs typeface="Arial" panose="020B0604020202020204" pitchFamily="34" charset="0"/>
            </a:endParaRPr>
          </a:p>
        </p:txBody>
      </p:sp>
    </p:spTree>
    <p:extLst>
      <p:ext uri="{BB962C8B-B14F-4D97-AF65-F5344CB8AC3E}">
        <p14:creationId xmlns:p14="http://schemas.microsoft.com/office/powerpoint/2010/main" val="203359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E4C02E-A8B9-4488-9D84-2618BA396364}"/>
              </a:ext>
            </a:extLst>
          </p:cNvPr>
          <p:cNvPicPr>
            <a:picLocks noGrp="1" noChangeAspect="1"/>
          </p:cNvPicPr>
          <p:nvPr>
            <p:ph type="pic" sz="quarter" idx="18"/>
          </p:nvPr>
        </p:nvPicPr>
        <p:blipFill rotWithShape="1">
          <a:blip r:embed="rId2">
            <a:extLst>
              <a:ext uri="{28A0092B-C50C-407E-A947-70E740481C1C}">
                <a14:useLocalDpi xmlns:a14="http://schemas.microsoft.com/office/drawing/2010/main" val="0"/>
              </a:ext>
            </a:extLst>
          </a:blip>
          <a:srcRect l="9324" r="9324"/>
          <a:stretch/>
        </p:blipFill>
        <p:spPr/>
      </p:pic>
      <p:sp>
        <p:nvSpPr>
          <p:cNvPr id="6" name="Title 5">
            <a:extLst>
              <a:ext uri="{FF2B5EF4-FFF2-40B4-BE49-F238E27FC236}">
                <a16:creationId xmlns:a16="http://schemas.microsoft.com/office/drawing/2014/main" id="{8BDD3C92-58AD-48CF-B4A1-AE79D4320E1D}"/>
              </a:ext>
            </a:extLst>
          </p:cNvPr>
          <p:cNvSpPr>
            <a:spLocks noGrp="1"/>
          </p:cNvSpPr>
          <p:nvPr>
            <p:ph type="title"/>
          </p:nvPr>
        </p:nvSpPr>
        <p:spPr>
          <a:xfrm>
            <a:off x="107868" y="369792"/>
            <a:ext cx="1927225" cy="692210"/>
          </a:xfrm>
        </p:spPr>
        <p:txBody>
          <a:bodyPr/>
          <a:lstStyle/>
          <a:p>
            <a:r>
              <a:rPr lang="en-GB" sz="2400" dirty="0"/>
              <a:t>Welcome</a:t>
            </a:r>
          </a:p>
        </p:txBody>
      </p:sp>
      <p:sp>
        <p:nvSpPr>
          <p:cNvPr id="12" name="Rectangle 11">
            <a:extLst>
              <a:ext uri="{FF2B5EF4-FFF2-40B4-BE49-F238E27FC236}">
                <a16:creationId xmlns:a16="http://schemas.microsoft.com/office/drawing/2014/main" id="{45893458-BB27-4306-B44E-55E6F4694536}"/>
              </a:ext>
            </a:extLst>
          </p:cNvPr>
          <p:cNvSpPr/>
          <p:nvPr/>
        </p:nvSpPr>
        <p:spPr>
          <a:xfrm>
            <a:off x="7064411" y="2368426"/>
            <a:ext cx="1729185" cy="92333"/>
          </a:xfrm>
          <a:prstGeom prst="rect">
            <a:avLst/>
          </a:prstGeom>
          <a:solidFill>
            <a:schemeClr val="bg1">
              <a:lumMod val="95000"/>
            </a:schemeClr>
          </a:solidFill>
        </p:spPr>
        <p:txBody>
          <a:bodyPr wrap="square" lIns="0" tIns="0" rIns="0" bIns="0" rtlCol="0" anchor="ctr">
            <a:spAutoFit/>
          </a:bodyPr>
          <a:lstStyle/>
          <a:p>
            <a:r>
              <a:rPr lang="en-GB" sz="600" dirty="0">
                <a:cs typeface="Arial" panose="020B0604020202020204" pitchFamily="34" charset="0"/>
                <a:hlinkClick r:id="rId3"/>
              </a:rPr>
              <a:t>https://nationalgrid.onbrandcloud.com/login/</a:t>
            </a:r>
            <a:endParaRPr lang="en-GB" sz="600" dirty="0">
              <a:cs typeface="Arial" panose="020B0604020202020204" pitchFamily="34" charset="0"/>
            </a:endParaRPr>
          </a:p>
        </p:txBody>
      </p:sp>
    </p:spTree>
    <p:extLst>
      <p:ext uri="{BB962C8B-B14F-4D97-AF65-F5344CB8AC3E}">
        <p14:creationId xmlns:p14="http://schemas.microsoft.com/office/powerpoint/2010/main" val="357770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15A67D2-6533-4EF9-87E7-408A5AB91AEE}"/>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1862" r="35724"/>
          <a:stretch/>
        </p:blipFill>
        <p:spPr>
          <a:xfrm>
            <a:off x="0" y="0"/>
            <a:ext cx="5143789" cy="5142778"/>
          </a:xfrm>
        </p:spPr>
      </p:pic>
      <p:sp>
        <p:nvSpPr>
          <p:cNvPr id="24" name="Title 23">
            <a:extLst>
              <a:ext uri="{FF2B5EF4-FFF2-40B4-BE49-F238E27FC236}">
                <a16:creationId xmlns:a16="http://schemas.microsoft.com/office/drawing/2014/main" id="{E22C5195-0803-488B-AF80-CF59FA737389}"/>
              </a:ext>
            </a:extLst>
          </p:cNvPr>
          <p:cNvSpPr>
            <a:spLocks noGrp="1"/>
          </p:cNvSpPr>
          <p:nvPr>
            <p:ph type="title"/>
          </p:nvPr>
        </p:nvSpPr>
        <p:spPr>
          <a:xfrm>
            <a:off x="4670424" y="369792"/>
            <a:ext cx="1927001" cy="295466"/>
          </a:xfrm>
        </p:spPr>
        <p:txBody>
          <a:bodyPr/>
          <a:lstStyle/>
          <a:p>
            <a:r>
              <a:rPr lang="en-GB" sz="2400" dirty="0"/>
              <a:t>Standing Groups</a:t>
            </a:r>
            <a:endParaRPr lang="en-GB" dirty="0"/>
          </a:p>
        </p:txBody>
      </p:sp>
      <p:sp>
        <p:nvSpPr>
          <p:cNvPr id="12" name="Rectangle 11">
            <a:extLst>
              <a:ext uri="{FF2B5EF4-FFF2-40B4-BE49-F238E27FC236}">
                <a16:creationId xmlns:a16="http://schemas.microsoft.com/office/drawing/2014/main" id="{8FC272BA-AB10-4EBE-9B73-A993F8E2C6B7}"/>
              </a:ext>
            </a:extLst>
          </p:cNvPr>
          <p:cNvSpPr/>
          <p:nvPr/>
        </p:nvSpPr>
        <p:spPr>
          <a:xfrm>
            <a:off x="7064411" y="2368426"/>
            <a:ext cx="1729185" cy="92333"/>
          </a:xfrm>
          <a:prstGeom prst="rect">
            <a:avLst/>
          </a:prstGeom>
          <a:solidFill>
            <a:schemeClr val="bg1">
              <a:lumMod val="95000"/>
            </a:schemeClr>
          </a:solidFill>
        </p:spPr>
        <p:txBody>
          <a:bodyPr wrap="square" lIns="0" tIns="0" rIns="0" bIns="0" rtlCol="0" anchor="ctr">
            <a:spAutoFit/>
          </a:bodyPr>
          <a:lstStyle/>
          <a:p>
            <a:r>
              <a:rPr lang="en-GB" sz="600" dirty="0">
                <a:cs typeface="Arial" panose="020B0604020202020204" pitchFamily="34" charset="0"/>
                <a:hlinkClick r:id="rId3"/>
              </a:rPr>
              <a:t>https://nationalgrid.onbrandcloud.com/login/</a:t>
            </a:r>
            <a:endParaRPr lang="en-GB" sz="600" dirty="0">
              <a:cs typeface="Arial" panose="020B0604020202020204" pitchFamily="34" charset="0"/>
            </a:endParaRPr>
          </a:p>
        </p:txBody>
      </p:sp>
    </p:spTree>
    <p:extLst>
      <p:ext uri="{BB962C8B-B14F-4D97-AF65-F5344CB8AC3E}">
        <p14:creationId xmlns:p14="http://schemas.microsoft.com/office/powerpoint/2010/main" val="1568190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E4C02E-A8B9-4488-9D84-2618BA396364}"/>
              </a:ext>
            </a:extLst>
          </p:cNvPr>
          <p:cNvPicPr>
            <a:picLocks noGrp="1" noChangeAspect="1"/>
          </p:cNvPicPr>
          <p:nvPr>
            <p:ph type="pic" sz="quarter" idx="18"/>
          </p:nvPr>
        </p:nvPicPr>
        <p:blipFill rotWithShape="1">
          <a:blip r:embed="rId2">
            <a:extLst>
              <a:ext uri="{28A0092B-C50C-407E-A947-70E740481C1C}">
                <a14:useLocalDpi xmlns:a14="http://schemas.microsoft.com/office/drawing/2010/main" val="0"/>
              </a:ext>
            </a:extLst>
          </a:blip>
          <a:srcRect l="9324" r="9324"/>
          <a:stretch/>
        </p:blipFill>
        <p:spPr/>
      </p:pic>
      <p:sp>
        <p:nvSpPr>
          <p:cNvPr id="6" name="Title 5">
            <a:extLst>
              <a:ext uri="{FF2B5EF4-FFF2-40B4-BE49-F238E27FC236}">
                <a16:creationId xmlns:a16="http://schemas.microsoft.com/office/drawing/2014/main" id="{8BDD3C92-58AD-48CF-B4A1-AE79D4320E1D}"/>
              </a:ext>
            </a:extLst>
          </p:cNvPr>
          <p:cNvSpPr>
            <a:spLocks noGrp="1"/>
          </p:cNvSpPr>
          <p:nvPr>
            <p:ph type="title"/>
          </p:nvPr>
        </p:nvSpPr>
        <p:spPr>
          <a:xfrm>
            <a:off x="107868" y="369792"/>
            <a:ext cx="2024988" cy="692210"/>
          </a:xfrm>
        </p:spPr>
        <p:txBody>
          <a:bodyPr/>
          <a:lstStyle/>
          <a:p>
            <a:r>
              <a:rPr lang="en-GB" sz="2400" dirty="0"/>
              <a:t>European Code Development</a:t>
            </a:r>
            <a:br>
              <a:rPr lang="en-GB" sz="2400" dirty="0"/>
            </a:br>
            <a:br>
              <a:rPr lang="en-GB" sz="2400" dirty="0"/>
            </a:br>
            <a:br>
              <a:rPr lang="en-GB" sz="2400" dirty="0"/>
            </a:br>
            <a:endParaRPr lang="en-GB" sz="1600" dirty="0"/>
          </a:p>
        </p:txBody>
      </p:sp>
      <p:sp>
        <p:nvSpPr>
          <p:cNvPr id="12" name="Rectangle 11">
            <a:extLst>
              <a:ext uri="{FF2B5EF4-FFF2-40B4-BE49-F238E27FC236}">
                <a16:creationId xmlns:a16="http://schemas.microsoft.com/office/drawing/2014/main" id="{45893458-BB27-4306-B44E-55E6F4694536}"/>
              </a:ext>
            </a:extLst>
          </p:cNvPr>
          <p:cNvSpPr/>
          <p:nvPr/>
        </p:nvSpPr>
        <p:spPr>
          <a:xfrm>
            <a:off x="7064411" y="2368426"/>
            <a:ext cx="1729185" cy="92333"/>
          </a:xfrm>
          <a:prstGeom prst="rect">
            <a:avLst/>
          </a:prstGeom>
          <a:solidFill>
            <a:schemeClr val="bg1">
              <a:lumMod val="95000"/>
            </a:schemeClr>
          </a:solidFill>
        </p:spPr>
        <p:txBody>
          <a:bodyPr wrap="square" lIns="0" tIns="0" rIns="0" bIns="0" rtlCol="0" anchor="ctr">
            <a:spAutoFit/>
          </a:bodyPr>
          <a:lstStyle/>
          <a:p>
            <a:r>
              <a:rPr lang="en-GB" sz="600" dirty="0">
                <a:cs typeface="Arial" panose="020B0604020202020204" pitchFamily="34" charset="0"/>
                <a:hlinkClick r:id="rId3"/>
              </a:rPr>
              <a:t>https://nationalgrid.onbrandcloud.com/login/</a:t>
            </a:r>
            <a:endParaRPr lang="en-GB" sz="600" dirty="0">
              <a:cs typeface="Arial" panose="020B0604020202020204" pitchFamily="34" charset="0"/>
            </a:endParaRPr>
          </a:p>
        </p:txBody>
      </p:sp>
    </p:spTree>
    <p:extLst>
      <p:ext uri="{BB962C8B-B14F-4D97-AF65-F5344CB8AC3E}">
        <p14:creationId xmlns:p14="http://schemas.microsoft.com/office/powerpoint/2010/main" val="3444417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3">
            <a:extLst/>
          </p:cNvPr>
          <p:cNvPicPr>
            <a:picLocks noChangeAspect="1"/>
          </p:cNvPicPr>
          <p:nvPr/>
        </p:nvPicPr>
        <p:blipFill rotWithShape="1">
          <a:blip r:embed="rId2">
            <a:extLst>
              <a:ext uri="{28A0092B-C50C-407E-A947-70E740481C1C}">
                <a14:useLocalDpi xmlns:a14="http://schemas.microsoft.com/office/drawing/2010/main" val="0"/>
              </a:ext>
            </a:extLst>
          </a:blip>
          <a:srcRect l="21106" r="2810"/>
          <a:stretch/>
        </p:blipFill>
        <p:spPr>
          <a:xfrm>
            <a:off x="1282638" y="26721"/>
            <a:ext cx="5589240" cy="5142778"/>
          </a:xfrm>
          <a:custGeom>
            <a:avLst/>
            <a:gdLst>
              <a:gd name="connsiteX0" fmla="*/ 925004 w 5589240"/>
              <a:gd name="connsiteY0" fmla="*/ 0 h 5142778"/>
              <a:gd name="connsiteX1" fmla="*/ 1584176 w 5589240"/>
              <a:gd name="connsiteY1" fmla="*/ 0 h 5142778"/>
              <a:gd name="connsiteX2" fmla="*/ 1763212 w 5589240"/>
              <a:gd name="connsiteY2" fmla="*/ 0 h 5142778"/>
              <a:gd name="connsiteX3" fmla="*/ 5589240 w 5589240"/>
              <a:gd name="connsiteY3" fmla="*/ 0 h 5142778"/>
              <a:gd name="connsiteX4" fmla="*/ 5589240 w 5589240"/>
              <a:gd name="connsiteY4" fmla="*/ 4345781 h 5142778"/>
              <a:gd name="connsiteX5" fmla="*/ 5589238 w 5589240"/>
              <a:gd name="connsiteY5" fmla="*/ 4345781 h 5142778"/>
              <a:gd name="connsiteX6" fmla="*/ 5589238 w 5589240"/>
              <a:gd name="connsiteY6" fmla="*/ 4344165 h 5142778"/>
              <a:gd name="connsiteX7" fmla="*/ 5540450 w 5589240"/>
              <a:gd name="connsiteY7" fmla="*/ 4326824 h 5142778"/>
              <a:gd name="connsiteX8" fmla="*/ 5492379 w 5589240"/>
              <a:gd name="connsiteY8" fmla="*/ 4310591 h 5142778"/>
              <a:gd name="connsiteX9" fmla="*/ 5445012 w 5589240"/>
              <a:gd name="connsiteY9" fmla="*/ 4295447 h 5142778"/>
              <a:gd name="connsiteX10" fmla="*/ 5398338 w 5589240"/>
              <a:gd name="connsiteY10" fmla="*/ 4281374 h 5142778"/>
              <a:gd name="connsiteX11" fmla="*/ 5352340 w 5589240"/>
              <a:gd name="connsiteY11" fmla="*/ 4268353 h 5142778"/>
              <a:gd name="connsiteX12" fmla="*/ 5307008 w 5589240"/>
              <a:gd name="connsiteY12" fmla="*/ 4256365 h 5142778"/>
              <a:gd name="connsiteX13" fmla="*/ 5262327 w 5589240"/>
              <a:gd name="connsiteY13" fmla="*/ 4245394 h 5142778"/>
              <a:gd name="connsiteX14" fmla="*/ 5218286 w 5589240"/>
              <a:gd name="connsiteY14" fmla="*/ 4235421 h 5142778"/>
              <a:gd name="connsiteX15" fmla="*/ 5174871 w 5589240"/>
              <a:gd name="connsiteY15" fmla="*/ 4226427 h 5142778"/>
              <a:gd name="connsiteX16" fmla="*/ 5132068 w 5589240"/>
              <a:gd name="connsiteY16" fmla="*/ 4218394 h 5142778"/>
              <a:gd name="connsiteX17" fmla="*/ 5089864 w 5589240"/>
              <a:gd name="connsiteY17" fmla="*/ 4211304 h 5142778"/>
              <a:gd name="connsiteX18" fmla="*/ 5048250 w 5589240"/>
              <a:gd name="connsiteY18" fmla="*/ 4205138 h 5142778"/>
              <a:gd name="connsiteX19" fmla="*/ 5027658 w 5589240"/>
              <a:gd name="connsiteY19" fmla="*/ 4202397 h 5142778"/>
              <a:gd name="connsiteX20" fmla="*/ 5007207 w 5589240"/>
              <a:gd name="connsiteY20" fmla="*/ 4199880 h 5142778"/>
              <a:gd name="connsiteX21" fmla="*/ 4986898 w 5589240"/>
              <a:gd name="connsiteY21" fmla="*/ 4197584 h 5142778"/>
              <a:gd name="connsiteX22" fmla="*/ 4966726 w 5589240"/>
              <a:gd name="connsiteY22" fmla="*/ 4195509 h 5142778"/>
              <a:gd name="connsiteX23" fmla="*/ 4946692 w 5589240"/>
              <a:gd name="connsiteY23" fmla="*/ 4193650 h 5142778"/>
              <a:gd name="connsiteX24" fmla="*/ 4926792 w 5589240"/>
              <a:gd name="connsiteY24" fmla="*/ 4192007 h 5142778"/>
              <a:gd name="connsiteX25" fmla="*/ 4907028 w 5589240"/>
              <a:gd name="connsiteY25" fmla="*/ 4190577 h 5142778"/>
              <a:gd name="connsiteX26" fmla="*/ 4887393 w 5589240"/>
              <a:gd name="connsiteY26" fmla="*/ 4189358 h 5142778"/>
              <a:gd name="connsiteX27" fmla="*/ 4867891 w 5589240"/>
              <a:gd name="connsiteY27" fmla="*/ 4188346 h 5142778"/>
              <a:gd name="connsiteX28" fmla="*/ 4848516 w 5589240"/>
              <a:gd name="connsiteY28" fmla="*/ 4187541 h 5142778"/>
              <a:gd name="connsiteX29" fmla="*/ 4829270 w 5589240"/>
              <a:gd name="connsiteY29" fmla="*/ 4186940 h 5142778"/>
              <a:gd name="connsiteX30" fmla="*/ 4810148 w 5589240"/>
              <a:gd name="connsiteY30" fmla="*/ 4186540 h 5142778"/>
              <a:gd name="connsiteX31" fmla="*/ 4791151 w 5589240"/>
              <a:gd name="connsiteY31" fmla="*/ 4186339 h 5142778"/>
              <a:gd name="connsiteX32" fmla="*/ 4772275 w 5589240"/>
              <a:gd name="connsiteY32" fmla="*/ 4186336 h 5142778"/>
              <a:gd name="connsiteX33" fmla="*/ 4753521 w 5589240"/>
              <a:gd name="connsiteY33" fmla="*/ 4186526 h 5142778"/>
              <a:gd name="connsiteX34" fmla="*/ 4734884 w 5589240"/>
              <a:gd name="connsiteY34" fmla="*/ 4186909 h 5142778"/>
              <a:gd name="connsiteX35" fmla="*/ 4716367 w 5589240"/>
              <a:gd name="connsiteY35" fmla="*/ 4187483 h 5142778"/>
              <a:gd name="connsiteX36" fmla="*/ 4697964 w 5589240"/>
              <a:gd name="connsiteY36" fmla="*/ 4188243 h 5142778"/>
              <a:gd name="connsiteX37" fmla="*/ 4679676 w 5589240"/>
              <a:gd name="connsiteY37" fmla="*/ 4189190 h 5142778"/>
              <a:gd name="connsiteX38" fmla="*/ 4661500 w 5589240"/>
              <a:gd name="connsiteY38" fmla="*/ 4190320 h 5142778"/>
              <a:gd name="connsiteX39" fmla="*/ 4643435 w 5589240"/>
              <a:gd name="connsiteY39" fmla="*/ 4191630 h 5142778"/>
              <a:gd name="connsiteX40" fmla="*/ 4625479 w 5589240"/>
              <a:gd name="connsiteY40" fmla="*/ 4193119 h 5142778"/>
              <a:gd name="connsiteX41" fmla="*/ 4607631 w 5589240"/>
              <a:gd name="connsiteY41" fmla="*/ 4194785 h 5142778"/>
              <a:gd name="connsiteX42" fmla="*/ 4589889 w 5589240"/>
              <a:gd name="connsiteY42" fmla="*/ 4196625 h 5142778"/>
              <a:gd name="connsiteX43" fmla="*/ 4572251 w 5589240"/>
              <a:gd name="connsiteY43" fmla="*/ 4198636 h 5142778"/>
              <a:gd name="connsiteX44" fmla="*/ 4554716 w 5589240"/>
              <a:gd name="connsiteY44" fmla="*/ 4200817 h 5142778"/>
              <a:gd name="connsiteX45" fmla="*/ 4537282 w 5589240"/>
              <a:gd name="connsiteY45" fmla="*/ 4203166 h 5142778"/>
              <a:gd name="connsiteX46" fmla="*/ 4519948 w 5589240"/>
              <a:gd name="connsiteY46" fmla="*/ 4205679 h 5142778"/>
              <a:gd name="connsiteX47" fmla="*/ 4502712 w 5589240"/>
              <a:gd name="connsiteY47" fmla="*/ 4208355 h 5142778"/>
              <a:gd name="connsiteX48" fmla="*/ 4485571 w 5589240"/>
              <a:gd name="connsiteY48" fmla="*/ 4211191 h 5142778"/>
              <a:gd name="connsiteX49" fmla="*/ 4451572 w 5589240"/>
              <a:gd name="connsiteY49" fmla="*/ 4217335 h 5142778"/>
              <a:gd name="connsiteX50" fmla="*/ 4417939 w 5589240"/>
              <a:gd name="connsiteY50" fmla="*/ 4224094 h 5142778"/>
              <a:gd name="connsiteX51" fmla="*/ 4368146 w 5589240"/>
              <a:gd name="connsiteY51" fmla="*/ 4235344 h 5142778"/>
              <a:gd name="connsiteX52" fmla="*/ 4335369 w 5589240"/>
              <a:gd name="connsiteY52" fmla="*/ 4243558 h 5142778"/>
              <a:gd name="connsiteX53" fmla="*/ 4302911 w 5589240"/>
              <a:gd name="connsiteY53" fmla="*/ 4252322 h 5142778"/>
              <a:gd name="connsiteX54" fmla="*/ 4270761 w 5589240"/>
              <a:gd name="connsiteY54" fmla="*/ 4261618 h 5142778"/>
              <a:gd name="connsiteX55" fmla="*/ 4238903 w 5589240"/>
              <a:gd name="connsiteY55" fmla="*/ 4271428 h 5142778"/>
              <a:gd name="connsiteX56" fmla="*/ 4207327 w 5589240"/>
              <a:gd name="connsiteY56" fmla="*/ 4281734 h 5142778"/>
              <a:gd name="connsiteX57" fmla="*/ 4176018 w 5589240"/>
              <a:gd name="connsiteY57" fmla="*/ 4292517 h 5142778"/>
              <a:gd name="connsiteX58" fmla="*/ 4144964 w 5589240"/>
              <a:gd name="connsiteY58" fmla="*/ 4303758 h 5142778"/>
              <a:gd name="connsiteX59" fmla="*/ 4114151 w 5589240"/>
              <a:gd name="connsiteY59" fmla="*/ 4315440 h 5142778"/>
              <a:gd name="connsiteX60" fmla="*/ 4083566 w 5589240"/>
              <a:gd name="connsiteY60" fmla="*/ 4327545 h 5142778"/>
              <a:gd name="connsiteX61" fmla="*/ 4053198 w 5589240"/>
              <a:gd name="connsiteY61" fmla="*/ 4340054 h 5142778"/>
              <a:gd name="connsiteX62" fmla="*/ 4023031 w 5589240"/>
              <a:gd name="connsiteY62" fmla="*/ 4352948 h 5142778"/>
              <a:gd name="connsiteX63" fmla="*/ 3993054 w 5589240"/>
              <a:gd name="connsiteY63" fmla="*/ 4366210 h 5142778"/>
              <a:gd name="connsiteX64" fmla="*/ 3963254 w 5589240"/>
              <a:gd name="connsiteY64" fmla="*/ 4379822 h 5142778"/>
              <a:gd name="connsiteX65" fmla="*/ 3918855 w 5589240"/>
              <a:gd name="connsiteY65" fmla="*/ 4400854 h 5142778"/>
              <a:gd name="connsiteX66" fmla="*/ 3874780 w 5589240"/>
              <a:gd name="connsiteY66" fmla="*/ 4422570 h 5142778"/>
              <a:gd name="connsiteX67" fmla="*/ 3830984 w 5589240"/>
              <a:gd name="connsiteY67" fmla="*/ 4444908 h 5142778"/>
              <a:gd name="connsiteX68" fmla="*/ 3787424 w 5589240"/>
              <a:gd name="connsiteY68" fmla="*/ 4467805 h 5142778"/>
              <a:gd name="connsiteX69" fmla="*/ 3729634 w 5589240"/>
              <a:gd name="connsiteY69" fmla="*/ 4499099 h 5142778"/>
              <a:gd name="connsiteX70" fmla="*/ 3643361 w 5589240"/>
              <a:gd name="connsiteY70" fmla="*/ 4547383 h 5142778"/>
              <a:gd name="connsiteX71" fmla="*/ 3427694 w 5589240"/>
              <a:gd name="connsiteY71" fmla="*/ 4672140 h 5142778"/>
              <a:gd name="connsiteX72" fmla="*/ 3267070 w 5589240"/>
              <a:gd name="connsiteY72" fmla="*/ 4763822 h 5142778"/>
              <a:gd name="connsiteX73" fmla="*/ 3192696 w 5589240"/>
              <a:gd name="connsiteY73" fmla="*/ 4804607 h 5142778"/>
              <a:gd name="connsiteX74" fmla="*/ 3132387 w 5589240"/>
              <a:gd name="connsiteY74" fmla="*/ 4836560 h 5142778"/>
              <a:gd name="connsiteX75" fmla="*/ 3086616 w 5589240"/>
              <a:gd name="connsiteY75" fmla="*/ 4860036 h 5142778"/>
              <a:gd name="connsiteX76" fmla="*/ 3040332 w 5589240"/>
              <a:gd name="connsiteY76" fmla="*/ 4883024 h 5142778"/>
              <a:gd name="connsiteX77" fmla="*/ 2993492 w 5589240"/>
              <a:gd name="connsiteY77" fmla="*/ 4905462 h 5142778"/>
              <a:gd name="connsiteX78" fmla="*/ 2946052 w 5589240"/>
              <a:gd name="connsiteY78" fmla="*/ 4927290 h 5142778"/>
              <a:gd name="connsiteX79" fmla="*/ 2914070 w 5589240"/>
              <a:gd name="connsiteY79" fmla="*/ 4941472 h 5142778"/>
              <a:gd name="connsiteX80" fmla="*/ 2881789 w 5589240"/>
              <a:gd name="connsiteY80" fmla="*/ 4955337 h 5142778"/>
              <a:gd name="connsiteX81" fmla="*/ 2849196 w 5589240"/>
              <a:gd name="connsiteY81" fmla="*/ 4968866 h 5142778"/>
              <a:gd name="connsiteX82" fmla="*/ 2816278 w 5589240"/>
              <a:gd name="connsiteY82" fmla="*/ 4982041 h 5142778"/>
              <a:gd name="connsiteX83" fmla="*/ 2783021 w 5589240"/>
              <a:gd name="connsiteY83" fmla="*/ 4994845 h 5142778"/>
              <a:gd name="connsiteX84" fmla="*/ 2749413 w 5589240"/>
              <a:gd name="connsiteY84" fmla="*/ 5007258 h 5142778"/>
              <a:gd name="connsiteX85" fmla="*/ 2715440 w 5589240"/>
              <a:gd name="connsiteY85" fmla="*/ 5019263 h 5142778"/>
              <a:gd name="connsiteX86" fmla="*/ 2681090 w 5589240"/>
              <a:gd name="connsiteY86" fmla="*/ 5030841 h 5142778"/>
              <a:gd name="connsiteX87" fmla="*/ 2646349 w 5589240"/>
              <a:gd name="connsiteY87" fmla="*/ 5041974 h 5142778"/>
              <a:gd name="connsiteX88" fmla="*/ 2611205 w 5589240"/>
              <a:gd name="connsiteY88" fmla="*/ 5052643 h 5142778"/>
              <a:gd name="connsiteX89" fmla="*/ 2575645 w 5589240"/>
              <a:gd name="connsiteY89" fmla="*/ 5062831 h 5142778"/>
              <a:gd name="connsiteX90" fmla="*/ 2539655 w 5589240"/>
              <a:gd name="connsiteY90" fmla="*/ 5072519 h 5142778"/>
              <a:gd name="connsiteX91" fmla="*/ 2503222 w 5589240"/>
              <a:gd name="connsiteY91" fmla="*/ 5081689 h 5142778"/>
              <a:gd name="connsiteX92" fmla="*/ 2466334 w 5589240"/>
              <a:gd name="connsiteY92" fmla="*/ 5090323 h 5142778"/>
              <a:gd name="connsiteX93" fmla="*/ 2428977 w 5589240"/>
              <a:gd name="connsiteY93" fmla="*/ 5098402 h 5142778"/>
              <a:gd name="connsiteX94" fmla="*/ 2391138 w 5589240"/>
              <a:gd name="connsiteY94" fmla="*/ 5105908 h 5142778"/>
              <a:gd name="connsiteX95" fmla="*/ 2352805 w 5589240"/>
              <a:gd name="connsiteY95" fmla="*/ 5112824 h 5142778"/>
              <a:gd name="connsiteX96" fmla="*/ 2313964 w 5589240"/>
              <a:gd name="connsiteY96" fmla="*/ 5119129 h 5142778"/>
              <a:gd name="connsiteX97" fmla="*/ 2274602 w 5589240"/>
              <a:gd name="connsiteY97" fmla="*/ 5124807 h 5142778"/>
              <a:gd name="connsiteX98" fmla="*/ 2234707 w 5589240"/>
              <a:gd name="connsiteY98" fmla="*/ 5129839 h 5142778"/>
              <a:gd name="connsiteX99" fmla="*/ 2194264 w 5589240"/>
              <a:gd name="connsiteY99" fmla="*/ 5134207 h 5142778"/>
              <a:gd name="connsiteX100" fmla="*/ 2153262 w 5589240"/>
              <a:gd name="connsiteY100" fmla="*/ 5137893 h 5142778"/>
              <a:gd name="connsiteX101" fmla="*/ 2111687 w 5589240"/>
              <a:gd name="connsiteY101" fmla="*/ 5140877 h 5142778"/>
              <a:gd name="connsiteX102" fmla="*/ 2076318 w 5589240"/>
              <a:gd name="connsiteY102" fmla="*/ 5142778 h 5142778"/>
              <a:gd name="connsiteX103" fmla="*/ 1763212 w 5589240"/>
              <a:gd name="connsiteY103" fmla="*/ 5142778 h 5142778"/>
              <a:gd name="connsiteX104" fmla="*/ 1584176 w 5589240"/>
              <a:gd name="connsiteY104" fmla="*/ 5142778 h 5142778"/>
              <a:gd name="connsiteX105" fmla="*/ 0 w 5589240"/>
              <a:gd name="connsiteY105" fmla="*/ 5142778 h 5142778"/>
              <a:gd name="connsiteX106" fmla="*/ 36355 w 5589240"/>
              <a:gd name="connsiteY106" fmla="*/ 5078128 h 5142778"/>
              <a:gd name="connsiteX107" fmla="*/ 85405 w 5589240"/>
              <a:gd name="connsiteY107" fmla="*/ 4991843 h 5142778"/>
              <a:gd name="connsiteX108" fmla="*/ 164324 w 5589240"/>
              <a:gd name="connsiteY108" fmla="*/ 4854690 h 5142778"/>
              <a:gd name="connsiteX109" fmla="*/ 381230 w 5589240"/>
              <a:gd name="connsiteY109" fmla="*/ 4481186 h 5142778"/>
              <a:gd name="connsiteX110" fmla="*/ 439596 w 5589240"/>
              <a:gd name="connsiteY110" fmla="*/ 4379712 h 5142778"/>
              <a:gd name="connsiteX111" fmla="*/ 478157 w 5589240"/>
              <a:gd name="connsiteY111" fmla="*/ 4312042 h 5142778"/>
              <a:gd name="connsiteX112" fmla="*/ 516383 w 5589240"/>
              <a:gd name="connsiteY112" fmla="*/ 4244314 h 5142778"/>
              <a:gd name="connsiteX113" fmla="*/ 544803 w 5589240"/>
              <a:gd name="connsiteY113" fmla="*/ 4193459 h 5142778"/>
              <a:gd name="connsiteX114" fmla="*/ 572987 w 5589240"/>
              <a:gd name="connsiteY114" fmla="*/ 4142538 h 5142778"/>
              <a:gd name="connsiteX115" fmla="*/ 591636 w 5589240"/>
              <a:gd name="connsiteY115" fmla="*/ 4108547 h 5142778"/>
              <a:gd name="connsiteX116" fmla="*/ 610163 w 5589240"/>
              <a:gd name="connsiteY116" fmla="*/ 4074516 h 5142778"/>
              <a:gd name="connsiteX117" fmla="*/ 628565 w 5589240"/>
              <a:gd name="connsiteY117" fmla="*/ 4040440 h 5142778"/>
              <a:gd name="connsiteX118" fmla="*/ 646835 w 5589240"/>
              <a:gd name="connsiteY118" fmla="*/ 4006315 h 5142778"/>
              <a:gd name="connsiteX119" fmla="*/ 664966 w 5589240"/>
              <a:gd name="connsiteY119" fmla="*/ 3972137 h 5142778"/>
              <a:gd name="connsiteX120" fmla="*/ 682954 w 5589240"/>
              <a:gd name="connsiteY120" fmla="*/ 3937902 h 5142778"/>
              <a:gd name="connsiteX121" fmla="*/ 691892 w 5589240"/>
              <a:gd name="connsiteY121" fmla="*/ 3920762 h 5142778"/>
              <a:gd name="connsiteX122" fmla="*/ 700791 w 5589240"/>
              <a:gd name="connsiteY122" fmla="*/ 3903606 h 5142778"/>
              <a:gd name="connsiteX123" fmla="*/ 709652 w 5589240"/>
              <a:gd name="connsiteY123" fmla="*/ 3886433 h 5142778"/>
              <a:gd name="connsiteX124" fmla="*/ 718472 w 5589240"/>
              <a:gd name="connsiteY124" fmla="*/ 3869243 h 5142778"/>
              <a:gd name="connsiteX125" fmla="*/ 727252 w 5589240"/>
              <a:gd name="connsiteY125" fmla="*/ 3852035 h 5142778"/>
              <a:gd name="connsiteX126" fmla="*/ 735991 w 5589240"/>
              <a:gd name="connsiteY126" fmla="*/ 3834810 h 5142778"/>
              <a:gd name="connsiteX127" fmla="*/ 744687 w 5589240"/>
              <a:gd name="connsiteY127" fmla="*/ 3817565 h 5142778"/>
              <a:gd name="connsiteX128" fmla="*/ 753341 w 5589240"/>
              <a:gd name="connsiteY128" fmla="*/ 3800302 h 5142778"/>
              <a:gd name="connsiteX129" fmla="*/ 761951 w 5589240"/>
              <a:gd name="connsiteY129" fmla="*/ 3783019 h 5142778"/>
              <a:gd name="connsiteX130" fmla="*/ 770517 w 5589240"/>
              <a:gd name="connsiteY130" fmla="*/ 3765715 h 5142778"/>
              <a:gd name="connsiteX131" fmla="*/ 779038 w 5589240"/>
              <a:gd name="connsiteY131" fmla="*/ 3748391 h 5142778"/>
              <a:gd name="connsiteX132" fmla="*/ 787512 w 5589240"/>
              <a:gd name="connsiteY132" fmla="*/ 3731046 h 5142778"/>
              <a:gd name="connsiteX133" fmla="*/ 795941 w 5589240"/>
              <a:gd name="connsiteY133" fmla="*/ 3713678 h 5142778"/>
              <a:gd name="connsiteX134" fmla="*/ 804322 w 5589240"/>
              <a:gd name="connsiteY134" fmla="*/ 3696288 h 5142778"/>
              <a:gd name="connsiteX135" fmla="*/ 812655 w 5589240"/>
              <a:gd name="connsiteY135" fmla="*/ 3678875 h 5142778"/>
              <a:gd name="connsiteX136" fmla="*/ 820938 w 5589240"/>
              <a:gd name="connsiteY136" fmla="*/ 3661439 h 5142778"/>
              <a:gd name="connsiteX137" fmla="*/ 829172 w 5589240"/>
              <a:gd name="connsiteY137" fmla="*/ 3643979 h 5142778"/>
              <a:gd name="connsiteX138" fmla="*/ 837357 w 5589240"/>
              <a:gd name="connsiteY138" fmla="*/ 3626494 h 5142778"/>
              <a:gd name="connsiteX139" fmla="*/ 845490 w 5589240"/>
              <a:gd name="connsiteY139" fmla="*/ 3608984 h 5142778"/>
              <a:gd name="connsiteX140" fmla="*/ 853571 w 5589240"/>
              <a:gd name="connsiteY140" fmla="*/ 3591449 h 5142778"/>
              <a:gd name="connsiteX141" fmla="*/ 861599 w 5589240"/>
              <a:gd name="connsiteY141" fmla="*/ 3573886 h 5142778"/>
              <a:gd name="connsiteX142" fmla="*/ 869574 w 5589240"/>
              <a:gd name="connsiteY142" fmla="*/ 3556298 h 5142778"/>
              <a:gd name="connsiteX143" fmla="*/ 877495 w 5589240"/>
              <a:gd name="connsiteY143" fmla="*/ 3538682 h 5142778"/>
              <a:gd name="connsiteX144" fmla="*/ 885361 w 5589240"/>
              <a:gd name="connsiteY144" fmla="*/ 3521039 h 5142778"/>
              <a:gd name="connsiteX145" fmla="*/ 893171 w 5589240"/>
              <a:gd name="connsiteY145" fmla="*/ 3503367 h 5142778"/>
              <a:gd name="connsiteX146" fmla="*/ 900925 w 5589240"/>
              <a:gd name="connsiteY146" fmla="*/ 3485666 h 5142778"/>
              <a:gd name="connsiteX147" fmla="*/ 908622 w 5589240"/>
              <a:gd name="connsiteY147" fmla="*/ 3467936 h 5142778"/>
              <a:gd name="connsiteX148" fmla="*/ 916260 w 5589240"/>
              <a:gd name="connsiteY148" fmla="*/ 3450176 h 5142778"/>
              <a:gd name="connsiteX149" fmla="*/ 923841 w 5589240"/>
              <a:gd name="connsiteY149" fmla="*/ 3432385 h 5142778"/>
              <a:gd name="connsiteX150" fmla="*/ 931361 w 5589240"/>
              <a:gd name="connsiteY150" fmla="*/ 3414563 h 5142778"/>
              <a:gd name="connsiteX151" fmla="*/ 938822 w 5589240"/>
              <a:gd name="connsiteY151" fmla="*/ 3396710 h 5142778"/>
              <a:gd name="connsiteX152" fmla="*/ 946221 w 5589240"/>
              <a:gd name="connsiteY152" fmla="*/ 3378825 h 5142778"/>
              <a:gd name="connsiteX153" fmla="*/ 953559 w 5589240"/>
              <a:gd name="connsiteY153" fmla="*/ 3360907 h 5142778"/>
              <a:gd name="connsiteX154" fmla="*/ 960835 w 5589240"/>
              <a:gd name="connsiteY154" fmla="*/ 3342956 h 5142778"/>
              <a:gd name="connsiteX155" fmla="*/ 968048 w 5589240"/>
              <a:gd name="connsiteY155" fmla="*/ 3324971 h 5142778"/>
              <a:gd name="connsiteX156" fmla="*/ 975195 w 5589240"/>
              <a:gd name="connsiteY156" fmla="*/ 3306952 h 5142778"/>
              <a:gd name="connsiteX157" fmla="*/ 982280 w 5589240"/>
              <a:gd name="connsiteY157" fmla="*/ 3288898 h 5142778"/>
              <a:gd name="connsiteX158" fmla="*/ 989297 w 5589240"/>
              <a:gd name="connsiteY158" fmla="*/ 3270809 h 5142778"/>
              <a:gd name="connsiteX159" fmla="*/ 996250 w 5589240"/>
              <a:gd name="connsiteY159" fmla="*/ 3252684 h 5142778"/>
              <a:gd name="connsiteX160" fmla="*/ 1003136 w 5589240"/>
              <a:gd name="connsiteY160" fmla="*/ 3234522 h 5142778"/>
              <a:gd name="connsiteX161" fmla="*/ 1009953 w 5589240"/>
              <a:gd name="connsiteY161" fmla="*/ 3216324 h 5142778"/>
              <a:gd name="connsiteX162" fmla="*/ 1016702 w 5589240"/>
              <a:gd name="connsiteY162" fmla="*/ 3198088 h 5142778"/>
              <a:gd name="connsiteX163" fmla="*/ 1023381 w 5589240"/>
              <a:gd name="connsiteY163" fmla="*/ 3179814 h 5142778"/>
              <a:gd name="connsiteX164" fmla="*/ 1029991 w 5589240"/>
              <a:gd name="connsiteY164" fmla="*/ 3161502 h 5142778"/>
              <a:gd name="connsiteX165" fmla="*/ 1036530 w 5589240"/>
              <a:gd name="connsiteY165" fmla="*/ 3143151 h 5142778"/>
              <a:gd name="connsiteX166" fmla="*/ 1042998 w 5589240"/>
              <a:gd name="connsiteY166" fmla="*/ 3124759 h 5142778"/>
              <a:gd name="connsiteX167" fmla="*/ 1049393 w 5589240"/>
              <a:gd name="connsiteY167" fmla="*/ 3106328 h 5142778"/>
              <a:gd name="connsiteX168" fmla="*/ 1055715 w 5589240"/>
              <a:gd name="connsiteY168" fmla="*/ 3087856 h 5142778"/>
              <a:gd name="connsiteX169" fmla="*/ 1061964 w 5589240"/>
              <a:gd name="connsiteY169" fmla="*/ 3069343 h 5142778"/>
              <a:gd name="connsiteX170" fmla="*/ 1068138 w 5589240"/>
              <a:gd name="connsiteY170" fmla="*/ 3050788 h 5142778"/>
              <a:gd name="connsiteX171" fmla="*/ 1074237 w 5589240"/>
              <a:gd name="connsiteY171" fmla="*/ 3032191 h 5142778"/>
              <a:gd name="connsiteX172" fmla="*/ 1080260 w 5589240"/>
              <a:gd name="connsiteY172" fmla="*/ 3013551 h 5142778"/>
              <a:gd name="connsiteX173" fmla="*/ 1086206 w 5589240"/>
              <a:gd name="connsiteY173" fmla="*/ 2994867 h 5142778"/>
              <a:gd name="connsiteX174" fmla="*/ 1092075 w 5589240"/>
              <a:gd name="connsiteY174" fmla="*/ 2976140 h 5142778"/>
              <a:gd name="connsiteX175" fmla="*/ 1097865 w 5589240"/>
              <a:gd name="connsiteY175" fmla="*/ 2957368 h 5142778"/>
              <a:gd name="connsiteX176" fmla="*/ 1103577 w 5589240"/>
              <a:gd name="connsiteY176" fmla="*/ 2938551 h 5142778"/>
              <a:gd name="connsiteX177" fmla="*/ 1109208 w 5589240"/>
              <a:gd name="connsiteY177" fmla="*/ 2919688 h 5142778"/>
              <a:gd name="connsiteX178" fmla="*/ 1114759 w 5589240"/>
              <a:gd name="connsiteY178" fmla="*/ 2900780 h 5142778"/>
              <a:gd name="connsiteX179" fmla="*/ 1120228 w 5589240"/>
              <a:gd name="connsiteY179" fmla="*/ 2881825 h 5142778"/>
              <a:gd name="connsiteX180" fmla="*/ 1125617 w 5589240"/>
              <a:gd name="connsiteY180" fmla="*/ 2862822 h 5142778"/>
              <a:gd name="connsiteX181" fmla="*/ 1130921 w 5589240"/>
              <a:gd name="connsiteY181" fmla="*/ 2843773 h 5142778"/>
              <a:gd name="connsiteX182" fmla="*/ 1136143 w 5589240"/>
              <a:gd name="connsiteY182" fmla="*/ 2824674 h 5142778"/>
              <a:gd name="connsiteX183" fmla="*/ 1141280 w 5589240"/>
              <a:gd name="connsiteY183" fmla="*/ 2805527 h 5142778"/>
              <a:gd name="connsiteX184" fmla="*/ 1146332 w 5589240"/>
              <a:gd name="connsiteY184" fmla="*/ 2786331 h 5142778"/>
              <a:gd name="connsiteX185" fmla="*/ 1151298 w 5589240"/>
              <a:gd name="connsiteY185" fmla="*/ 2767085 h 5142778"/>
              <a:gd name="connsiteX186" fmla="*/ 1156178 w 5589240"/>
              <a:gd name="connsiteY186" fmla="*/ 2747788 h 5142778"/>
              <a:gd name="connsiteX187" fmla="*/ 1160971 w 5589240"/>
              <a:gd name="connsiteY187" fmla="*/ 2728441 h 5142778"/>
              <a:gd name="connsiteX188" fmla="*/ 1165675 w 5589240"/>
              <a:gd name="connsiteY188" fmla="*/ 2709042 h 5142778"/>
              <a:gd name="connsiteX189" fmla="*/ 1170290 w 5589240"/>
              <a:gd name="connsiteY189" fmla="*/ 2689591 h 5142778"/>
              <a:gd name="connsiteX190" fmla="*/ 1174816 w 5589240"/>
              <a:gd name="connsiteY190" fmla="*/ 2670087 h 5142778"/>
              <a:gd name="connsiteX191" fmla="*/ 1179252 w 5589240"/>
              <a:gd name="connsiteY191" fmla="*/ 2650531 h 5142778"/>
              <a:gd name="connsiteX192" fmla="*/ 1183597 w 5589240"/>
              <a:gd name="connsiteY192" fmla="*/ 2630921 h 5142778"/>
              <a:gd name="connsiteX193" fmla="*/ 1187850 w 5589240"/>
              <a:gd name="connsiteY193" fmla="*/ 2611257 h 5142778"/>
              <a:gd name="connsiteX194" fmla="*/ 1192010 w 5589240"/>
              <a:gd name="connsiteY194" fmla="*/ 2591538 h 5142778"/>
              <a:gd name="connsiteX195" fmla="*/ 1196077 w 5589240"/>
              <a:gd name="connsiteY195" fmla="*/ 2571764 h 5142778"/>
              <a:gd name="connsiteX196" fmla="*/ 1200049 w 5589240"/>
              <a:gd name="connsiteY196" fmla="*/ 2551934 h 5142778"/>
              <a:gd name="connsiteX197" fmla="*/ 1203927 w 5589240"/>
              <a:gd name="connsiteY197" fmla="*/ 2532048 h 5142778"/>
              <a:gd name="connsiteX198" fmla="*/ 1207710 w 5589240"/>
              <a:gd name="connsiteY198" fmla="*/ 2512105 h 5142778"/>
              <a:gd name="connsiteX199" fmla="*/ 1211395 w 5589240"/>
              <a:gd name="connsiteY199" fmla="*/ 2492104 h 5142778"/>
              <a:gd name="connsiteX200" fmla="*/ 1214985 w 5589240"/>
              <a:gd name="connsiteY200" fmla="*/ 2472046 h 5142778"/>
              <a:gd name="connsiteX201" fmla="*/ 1218476 w 5589240"/>
              <a:gd name="connsiteY201" fmla="*/ 2451929 h 5142778"/>
              <a:gd name="connsiteX202" fmla="*/ 1221868 w 5589240"/>
              <a:gd name="connsiteY202" fmla="*/ 2431753 h 5142778"/>
              <a:gd name="connsiteX203" fmla="*/ 1225161 w 5589240"/>
              <a:gd name="connsiteY203" fmla="*/ 2411518 h 5142778"/>
              <a:gd name="connsiteX204" fmla="*/ 1228353 w 5589240"/>
              <a:gd name="connsiteY204" fmla="*/ 2391223 h 5142778"/>
              <a:gd name="connsiteX205" fmla="*/ 1231446 w 5589240"/>
              <a:gd name="connsiteY205" fmla="*/ 2370867 h 5142778"/>
              <a:gd name="connsiteX206" fmla="*/ 1234436 w 5589240"/>
              <a:gd name="connsiteY206" fmla="*/ 2350449 h 5142778"/>
              <a:gd name="connsiteX207" fmla="*/ 1237324 w 5589240"/>
              <a:gd name="connsiteY207" fmla="*/ 2329971 h 5142778"/>
              <a:gd name="connsiteX208" fmla="*/ 1240109 w 5589240"/>
              <a:gd name="connsiteY208" fmla="*/ 2309430 h 5142778"/>
              <a:gd name="connsiteX209" fmla="*/ 1242790 w 5589240"/>
              <a:gd name="connsiteY209" fmla="*/ 2288826 h 5142778"/>
              <a:gd name="connsiteX210" fmla="*/ 1245366 w 5589240"/>
              <a:gd name="connsiteY210" fmla="*/ 2268159 h 5142778"/>
              <a:gd name="connsiteX211" fmla="*/ 1247837 w 5589240"/>
              <a:gd name="connsiteY211" fmla="*/ 2247428 h 5142778"/>
              <a:gd name="connsiteX212" fmla="*/ 1250202 w 5589240"/>
              <a:gd name="connsiteY212" fmla="*/ 2226633 h 5142778"/>
              <a:gd name="connsiteX213" fmla="*/ 1252460 w 5589240"/>
              <a:gd name="connsiteY213" fmla="*/ 2205773 h 5142778"/>
              <a:gd name="connsiteX214" fmla="*/ 1254610 w 5589240"/>
              <a:gd name="connsiteY214" fmla="*/ 2184847 h 5142778"/>
              <a:gd name="connsiteX215" fmla="*/ 1256651 w 5589240"/>
              <a:gd name="connsiteY215" fmla="*/ 2163856 h 5142778"/>
              <a:gd name="connsiteX216" fmla="*/ 1258584 w 5589240"/>
              <a:gd name="connsiteY216" fmla="*/ 2142798 h 5142778"/>
              <a:gd name="connsiteX217" fmla="*/ 1260407 w 5589240"/>
              <a:gd name="connsiteY217" fmla="*/ 2121673 h 5142778"/>
              <a:gd name="connsiteX218" fmla="*/ 1262119 w 5589240"/>
              <a:gd name="connsiteY218" fmla="*/ 2100480 h 5142778"/>
              <a:gd name="connsiteX219" fmla="*/ 1263719 w 5589240"/>
              <a:gd name="connsiteY219" fmla="*/ 2079219 h 5142778"/>
              <a:gd name="connsiteX220" fmla="*/ 1265207 w 5589240"/>
              <a:gd name="connsiteY220" fmla="*/ 2057890 h 5142778"/>
              <a:gd name="connsiteX221" fmla="*/ 1266583 w 5589240"/>
              <a:gd name="connsiteY221" fmla="*/ 2036492 h 5142778"/>
              <a:gd name="connsiteX222" fmla="*/ 1267845 w 5589240"/>
              <a:gd name="connsiteY222" fmla="*/ 2015023 h 5142778"/>
              <a:gd name="connsiteX223" fmla="*/ 1268992 w 5589240"/>
              <a:gd name="connsiteY223" fmla="*/ 1993484 h 5142778"/>
              <a:gd name="connsiteX224" fmla="*/ 1270024 w 5589240"/>
              <a:gd name="connsiteY224" fmla="*/ 1971875 h 5142778"/>
              <a:gd name="connsiteX225" fmla="*/ 1270940 w 5589240"/>
              <a:gd name="connsiteY225" fmla="*/ 1950194 h 5142778"/>
              <a:gd name="connsiteX226" fmla="*/ 1271740 w 5589240"/>
              <a:gd name="connsiteY226" fmla="*/ 1928441 h 5142778"/>
              <a:gd name="connsiteX227" fmla="*/ 1272422 w 5589240"/>
              <a:gd name="connsiteY227" fmla="*/ 1906616 h 5142778"/>
              <a:gd name="connsiteX228" fmla="*/ 1272986 w 5589240"/>
              <a:gd name="connsiteY228" fmla="*/ 1884718 h 5142778"/>
              <a:gd name="connsiteX229" fmla="*/ 1273430 w 5589240"/>
              <a:gd name="connsiteY229" fmla="*/ 1862747 h 5142778"/>
              <a:gd name="connsiteX230" fmla="*/ 1273755 w 5589240"/>
              <a:gd name="connsiteY230" fmla="*/ 1840700 h 5142778"/>
              <a:gd name="connsiteX231" fmla="*/ 1273961 w 5589240"/>
              <a:gd name="connsiteY231" fmla="*/ 1818581 h 5142778"/>
              <a:gd name="connsiteX232" fmla="*/ 1274005 w 5589240"/>
              <a:gd name="connsiteY232" fmla="*/ 1774114 h 5142778"/>
              <a:gd name="connsiteX233" fmla="*/ 1273844 w 5589240"/>
              <a:gd name="connsiteY233" fmla="*/ 1751767 h 5142778"/>
              <a:gd name="connsiteX234" fmla="*/ 1273558 w 5589240"/>
              <a:gd name="connsiteY234" fmla="*/ 1729342 h 5142778"/>
              <a:gd name="connsiteX235" fmla="*/ 1273150 w 5589240"/>
              <a:gd name="connsiteY235" fmla="*/ 1706841 h 5142778"/>
              <a:gd name="connsiteX236" fmla="*/ 1272616 w 5589240"/>
              <a:gd name="connsiteY236" fmla="*/ 1684263 h 5142778"/>
              <a:gd name="connsiteX237" fmla="*/ 1271956 w 5589240"/>
              <a:gd name="connsiteY237" fmla="*/ 1661605 h 5142778"/>
              <a:gd name="connsiteX238" fmla="*/ 1271170 w 5589240"/>
              <a:gd name="connsiteY238" fmla="*/ 1638868 h 5142778"/>
              <a:gd name="connsiteX239" fmla="*/ 1270256 w 5589240"/>
              <a:gd name="connsiteY239" fmla="*/ 1616053 h 5142778"/>
              <a:gd name="connsiteX240" fmla="*/ 1269215 w 5589240"/>
              <a:gd name="connsiteY240" fmla="*/ 1593157 h 5142778"/>
              <a:gd name="connsiteX241" fmla="*/ 1268044 w 5589240"/>
              <a:gd name="connsiteY241" fmla="*/ 1570181 h 5142778"/>
              <a:gd name="connsiteX242" fmla="*/ 1266744 w 5589240"/>
              <a:gd name="connsiteY242" fmla="*/ 1547124 h 5142778"/>
              <a:gd name="connsiteX243" fmla="*/ 1265314 w 5589240"/>
              <a:gd name="connsiteY243" fmla="*/ 1523985 h 5142778"/>
              <a:gd name="connsiteX244" fmla="*/ 1263753 w 5589240"/>
              <a:gd name="connsiteY244" fmla="*/ 1500764 h 5142778"/>
              <a:gd name="connsiteX245" fmla="*/ 1262060 w 5589240"/>
              <a:gd name="connsiteY245" fmla="*/ 1477461 h 5142778"/>
              <a:gd name="connsiteX246" fmla="*/ 1260234 w 5589240"/>
              <a:gd name="connsiteY246" fmla="*/ 1454074 h 5142778"/>
              <a:gd name="connsiteX247" fmla="*/ 1258276 w 5589240"/>
              <a:gd name="connsiteY247" fmla="*/ 1430604 h 5142778"/>
              <a:gd name="connsiteX248" fmla="*/ 1256182 w 5589240"/>
              <a:gd name="connsiteY248" fmla="*/ 1407049 h 5142778"/>
              <a:gd name="connsiteX249" fmla="*/ 1253955 w 5589240"/>
              <a:gd name="connsiteY249" fmla="*/ 1383410 h 5142778"/>
              <a:gd name="connsiteX250" fmla="*/ 1251592 w 5589240"/>
              <a:gd name="connsiteY250" fmla="*/ 1359685 h 5142778"/>
              <a:gd name="connsiteX251" fmla="*/ 1249092 w 5589240"/>
              <a:gd name="connsiteY251" fmla="*/ 1335873 h 5142778"/>
              <a:gd name="connsiteX252" fmla="*/ 1246456 w 5589240"/>
              <a:gd name="connsiteY252" fmla="*/ 1311977 h 5142778"/>
              <a:gd name="connsiteX253" fmla="*/ 1243681 w 5589240"/>
              <a:gd name="connsiteY253" fmla="*/ 1287992 h 5142778"/>
              <a:gd name="connsiteX254" fmla="*/ 1240769 w 5589240"/>
              <a:gd name="connsiteY254" fmla="*/ 1263921 h 5142778"/>
              <a:gd name="connsiteX255" fmla="*/ 1237716 w 5589240"/>
              <a:gd name="connsiteY255" fmla="*/ 1239761 h 5142778"/>
              <a:gd name="connsiteX256" fmla="*/ 1234524 w 5589240"/>
              <a:gd name="connsiteY256" fmla="*/ 1215513 h 5142778"/>
              <a:gd name="connsiteX257" fmla="*/ 1231190 w 5589240"/>
              <a:gd name="connsiteY257" fmla="*/ 1191176 h 5142778"/>
              <a:gd name="connsiteX258" fmla="*/ 1227715 w 5589240"/>
              <a:gd name="connsiteY258" fmla="*/ 1166749 h 5142778"/>
              <a:gd name="connsiteX259" fmla="*/ 1224099 w 5589240"/>
              <a:gd name="connsiteY259" fmla="*/ 1142232 h 5142778"/>
              <a:gd name="connsiteX260" fmla="*/ 1220339 w 5589240"/>
              <a:gd name="connsiteY260" fmla="*/ 1117624 h 5142778"/>
              <a:gd name="connsiteX261" fmla="*/ 1216434 w 5589240"/>
              <a:gd name="connsiteY261" fmla="*/ 1092925 h 5142778"/>
              <a:gd name="connsiteX262" fmla="*/ 1212386 w 5589240"/>
              <a:gd name="connsiteY262" fmla="*/ 1068134 h 5142778"/>
              <a:gd name="connsiteX263" fmla="*/ 1208192 w 5589240"/>
              <a:gd name="connsiteY263" fmla="*/ 1043251 h 5142778"/>
              <a:gd name="connsiteX264" fmla="*/ 1203852 w 5589240"/>
              <a:gd name="connsiteY264" fmla="*/ 1018274 h 5142778"/>
              <a:gd name="connsiteX265" fmla="*/ 1199365 w 5589240"/>
              <a:gd name="connsiteY265" fmla="*/ 993205 h 5142778"/>
              <a:gd name="connsiteX266" fmla="*/ 1194731 w 5589240"/>
              <a:gd name="connsiteY266" fmla="*/ 968042 h 5142778"/>
              <a:gd name="connsiteX267" fmla="*/ 1189948 w 5589240"/>
              <a:gd name="connsiteY267" fmla="*/ 942784 h 5142778"/>
              <a:gd name="connsiteX268" fmla="*/ 1185016 w 5589240"/>
              <a:gd name="connsiteY268" fmla="*/ 917431 h 5142778"/>
              <a:gd name="connsiteX269" fmla="*/ 1179934 w 5589240"/>
              <a:gd name="connsiteY269" fmla="*/ 891982 h 5142778"/>
              <a:gd name="connsiteX270" fmla="*/ 1174701 w 5589240"/>
              <a:gd name="connsiteY270" fmla="*/ 866438 h 5142778"/>
              <a:gd name="connsiteX271" fmla="*/ 1169317 w 5589240"/>
              <a:gd name="connsiteY271" fmla="*/ 840796 h 5142778"/>
              <a:gd name="connsiteX272" fmla="*/ 1163781 w 5589240"/>
              <a:gd name="connsiteY272" fmla="*/ 815058 h 5142778"/>
              <a:gd name="connsiteX273" fmla="*/ 1158092 w 5589240"/>
              <a:gd name="connsiteY273" fmla="*/ 789222 h 5142778"/>
              <a:gd name="connsiteX274" fmla="*/ 1152249 w 5589240"/>
              <a:gd name="connsiteY274" fmla="*/ 763287 h 5142778"/>
              <a:gd name="connsiteX275" fmla="*/ 1146253 w 5589240"/>
              <a:gd name="connsiteY275" fmla="*/ 737255 h 5142778"/>
              <a:gd name="connsiteX276" fmla="*/ 1140101 w 5589240"/>
              <a:gd name="connsiteY276" fmla="*/ 711122 h 5142778"/>
              <a:gd name="connsiteX277" fmla="*/ 1133793 w 5589240"/>
              <a:gd name="connsiteY277" fmla="*/ 684890 h 5142778"/>
              <a:gd name="connsiteX278" fmla="*/ 1127327 w 5589240"/>
              <a:gd name="connsiteY278" fmla="*/ 658557 h 5142778"/>
              <a:gd name="connsiteX279" fmla="*/ 1120705 w 5589240"/>
              <a:gd name="connsiteY279" fmla="*/ 632123 h 5142778"/>
              <a:gd name="connsiteX280" fmla="*/ 1113925 w 5589240"/>
              <a:gd name="connsiteY280" fmla="*/ 605589 h 5142778"/>
              <a:gd name="connsiteX281" fmla="*/ 1106986 w 5589240"/>
              <a:gd name="connsiteY281" fmla="*/ 578951 h 5142778"/>
              <a:gd name="connsiteX282" fmla="*/ 1099887 w 5589240"/>
              <a:gd name="connsiteY282" fmla="*/ 552212 h 5142778"/>
              <a:gd name="connsiteX283" fmla="*/ 1092628 w 5589240"/>
              <a:gd name="connsiteY283" fmla="*/ 525369 h 5142778"/>
              <a:gd name="connsiteX284" fmla="*/ 1085207 w 5589240"/>
              <a:gd name="connsiteY284" fmla="*/ 498423 h 5142778"/>
              <a:gd name="connsiteX285" fmla="*/ 1077624 w 5589240"/>
              <a:gd name="connsiteY285" fmla="*/ 471372 h 5142778"/>
              <a:gd name="connsiteX286" fmla="*/ 1069880 w 5589240"/>
              <a:gd name="connsiteY286" fmla="*/ 444217 h 5142778"/>
              <a:gd name="connsiteX287" fmla="*/ 1061971 w 5589240"/>
              <a:gd name="connsiteY287" fmla="*/ 416957 h 5142778"/>
              <a:gd name="connsiteX288" fmla="*/ 1053898 w 5589240"/>
              <a:gd name="connsiteY288" fmla="*/ 389591 h 5142778"/>
              <a:gd name="connsiteX289" fmla="*/ 1045660 w 5589240"/>
              <a:gd name="connsiteY289" fmla="*/ 362118 h 5142778"/>
              <a:gd name="connsiteX290" fmla="*/ 1037256 w 5589240"/>
              <a:gd name="connsiteY290" fmla="*/ 334538 h 5142778"/>
              <a:gd name="connsiteX291" fmla="*/ 1028686 w 5589240"/>
              <a:gd name="connsiteY291" fmla="*/ 306852 h 5142778"/>
              <a:gd name="connsiteX292" fmla="*/ 1019950 w 5589240"/>
              <a:gd name="connsiteY292" fmla="*/ 279057 h 5142778"/>
              <a:gd name="connsiteX293" fmla="*/ 1011045 w 5589240"/>
              <a:gd name="connsiteY293" fmla="*/ 251154 h 5142778"/>
              <a:gd name="connsiteX294" fmla="*/ 1001971 w 5589240"/>
              <a:gd name="connsiteY294" fmla="*/ 223142 h 5142778"/>
              <a:gd name="connsiteX295" fmla="*/ 992728 w 5589240"/>
              <a:gd name="connsiteY295" fmla="*/ 195020 h 5142778"/>
              <a:gd name="connsiteX296" fmla="*/ 983314 w 5589240"/>
              <a:gd name="connsiteY296" fmla="*/ 166788 h 5142778"/>
              <a:gd name="connsiteX297" fmla="*/ 973730 w 5589240"/>
              <a:gd name="connsiteY297" fmla="*/ 138446 h 5142778"/>
              <a:gd name="connsiteX298" fmla="*/ 963974 w 5589240"/>
              <a:gd name="connsiteY298" fmla="*/ 109992 h 5142778"/>
              <a:gd name="connsiteX299" fmla="*/ 954045 w 5589240"/>
              <a:gd name="connsiteY299" fmla="*/ 81427 h 5142778"/>
              <a:gd name="connsiteX300" fmla="*/ 943943 w 5589240"/>
              <a:gd name="connsiteY300" fmla="*/ 52750 h 5142778"/>
              <a:gd name="connsiteX301" fmla="*/ 933667 w 5589240"/>
              <a:gd name="connsiteY301" fmla="*/ 23959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589240" h="5142778">
                <a:moveTo>
                  <a:pt x="925004" y="0"/>
                </a:moveTo>
                <a:lnTo>
                  <a:pt x="1584176" y="0"/>
                </a:lnTo>
                <a:lnTo>
                  <a:pt x="1763212" y="0"/>
                </a:lnTo>
                <a:lnTo>
                  <a:pt x="5589240" y="0"/>
                </a:lnTo>
                <a:lnTo>
                  <a:pt x="5589240" y="4345781"/>
                </a:lnTo>
                <a:lnTo>
                  <a:pt x="5589238" y="4345781"/>
                </a:lnTo>
                <a:lnTo>
                  <a:pt x="5589238" y="4344165"/>
                </a:lnTo>
                <a:lnTo>
                  <a:pt x="5540450" y="4326824"/>
                </a:lnTo>
                <a:lnTo>
                  <a:pt x="5492379" y="4310591"/>
                </a:lnTo>
                <a:lnTo>
                  <a:pt x="5445012" y="4295447"/>
                </a:lnTo>
                <a:lnTo>
                  <a:pt x="5398338" y="4281374"/>
                </a:lnTo>
                <a:lnTo>
                  <a:pt x="5352340" y="4268353"/>
                </a:lnTo>
                <a:lnTo>
                  <a:pt x="5307008" y="4256365"/>
                </a:lnTo>
                <a:lnTo>
                  <a:pt x="5262327" y="4245394"/>
                </a:lnTo>
                <a:lnTo>
                  <a:pt x="5218286" y="4235421"/>
                </a:lnTo>
                <a:lnTo>
                  <a:pt x="5174871" y="4226427"/>
                </a:lnTo>
                <a:lnTo>
                  <a:pt x="5132068" y="4218394"/>
                </a:lnTo>
                <a:lnTo>
                  <a:pt x="5089864" y="4211304"/>
                </a:lnTo>
                <a:lnTo>
                  <a:pt x="5048250" y="4205138"/>
                </a:lnTo>
                <a:lnTo>
                  <a:pt x="5027658" y="4202397"/>
                </a:lnTo>
                <a:lnTo>
                  <a:pt x="5007207" y="4199880"/>
                </a:lnTo>
                <a:lnTo>
                  <a:pt x="4986898" y="4197584"/>
                </a:lnTo>
                <a:lnTo>
                  <a:pt x="4966726" y="4195509"/>
                </a:lnTo>
                <a:lnTo>
                  <a:pt x="4946692" y="4193650"/>
                </a:lnTo>
                <a:lnTo>
                  <a:pt x="4926792" y="4192007"/>
                </a:lnTo>
                <a:lnTo>
                  <a:pt x="4907028" y="4190577"/>
                </a:lnTo>
                <a:lnTo>
                  <a:pt x="4887393" y="4189358"/>
                </a:lnTo>
                <a:lnTo>
                  <a:pt x="4867891" y="4188346"/>
                </a:lnTo>
                <a:lnTo>
                  <a:pt x="4848516" y="4187541"/>
                </a:lnTo>
                <a:lnTo>
                  <a:pt x="4829270" y="4186940"/>
                </a:lnTo>
                <a:lnTo>
                  <a:pt x="4810148" y="4186540"/>
                </a:lnTo>
                <a:lnTo>
                  <a:pt x="4791151" y="4186339"/>
                </a:lnTo>
                <a:lnTo>
                  <a:pt x="4772275" y="4186336"/>
                </a:lnTo>
                <a:lnTo>
                  <a:pt x="4753521" y="4186526"/>
                </a:lnTo>
                <a:lnTo>
                  <a:pt x="4734884" y="4186909"/>
                </a:lnTo>
                <a:lnTo>
                  <a:pt x="4716367" y="4187483"/>
                </a:lnTo>
                <a:lnTo>
                  <a:pt x="4697964" y="4188243"/>
                </a:lnTo>
                <a:lnTo>
                  <a:pt x="4679676" y="4189190"/>
                </a:lnTo>
                <a:lnTo>
                  <a:pt x="4661500" y="4190320"/>
                </a:lnTo>
                <a:lnTo>
                  <a:pt x="4643435" y="4191630"/>
                </a:lnTo>
                <a:lnTo>
                  <a:pt x="4625479" y="4193119"/>
                </a:lnTo>
                <a:lnTo>
                  <a:pt x="4607631" y="4194785"/>
                </a:lnTo>
                <a:lnTo>
                  <a:pt x="4589889" y="4196625"/>
                </a:lnTo>
                <a:lnTo>
                  <a:pt x="4572251" y="4198636"/>
                </a:lnTo>
                <a:lnTo>
                  <a:pt x="4554716" y="4200817"/>
                </a:lnTo>
                <a:lnTo>
                  <a:pt x="4537282" y="4203166"/>
                </a:lnTo>
                <a:lnTo>
                  <a:pt x="4519948" y="4205679"/>
                </a:lnTo>
                <a:lnTo>
                  <a:pt x="4502712" y="4208355"/>
                </a:lnTo>
                <a:lnTo>
                  <a:pt x="4485571" y="4211191"/>
                </a:lnTo>
                <a:lnTo>
                  <a:pt x="4451572" y="4217335"/>
                </a:lnTo>
                <a:lnTo>
                  <a:pt x="4417939" y="4224094"/>
                </a:lnTo>
                <a:lnTo>
                  <a:pt x="4368146" y="4235344"/>
                </a:lnTo>
                <a:lnTo>
                  <a:pt x="4335369" y="4243558"/>
                </a:lnTo>
                <a:lnTo>
                  <a:pt x="4302911" y="4252322"/>
                </a:lnTo>
                <a:lnTo>
                  <a:pt x="4270761" y="4261618"/>
                </a:lnTo>
                <a:lnTo>
                  <a:pt x="4238903" y="4271428"/>
                </a:lnTo>
                <a:lnTo>
                  <a:pt x="4207327" y="4281734"/>
                </a:lnTo>
                <a:lnTo>
                  <a:pt x="4176018" y="4292517"/>
                </a:lnTo>
                <a:lnTo>
                  <a:pt x="4144964" y="4303758"/>
                </a:lnTo>
                <a:lnTo>
                  <a:pt x="4114151" y="4315440"/>
                </a:lnTo>
                <a:lnTo>
                  <a:pt x="4083566" y="4327545"/>
                </a:lnTo>
                <a:lnTo>
                  <a:pt x="4053198" y="4340054"/>
                </a:lnTo>
                <a:lnTo>
                  <a:pt x="4023031" y="4352948"/>
                </a:lnTo>
                <a:lnTo>
                  <a:pt x="3993054" y="4366210"/>
                </a:lnTo>
                <a:lnTo>
                  <a:pt x="3963254" y="4379822"/>
                </a:lnTo>
                <a:lnTo>
                  <a:pt x="3918855" y="4400854"/>
                </a:lnTo>
                <a:lnTo>
                  <a:pt x="3874780" y="4422570"/>
                </a:lnTo>
                <a:lnTo>
                  <a:pt x="3830984" y="4444908"/>
                </a:lnTo>
                <a:lnTo>
                  <a:pt x="3787424" y="4467805"/>
                </a:lnTo>
                <a:lnTo>
                  <a:pt x="3729634" y="4499099"/>
                </a:lnTo>
                <a:lnTo>
                  <a:pt x="3643361" y="4547383"/>
                </a:lnTo>
                <a:lnTo>
                  <a:pt x="3427694" y="4672140"/>
                </a:lnTo>
                <a:lnTo>
                  <a:pt x="3267070" y="4763822"/>
                </a:lnTo>
                <a:lnTo>
                  <a:pt x="3192696" y="4804607"/>
                </a:lnTo>
                <a:lnTo>
                  <a:pt x="3132387" y="4836560"/>
                </a:lnTo>
                <a:lnTo>
                  <a:pt x="3086616" y="4860036"/>
                </a:lnTo>
                <a:lnTo>
                  <a:pt x="3040332" y="4883024"/>
                </a:lnTo>
                <a:lnTo>
                  <a:pt x="2993492" y="4905462"/>
                </a:lnTo>
                <a:lnTo>
                  <a:pt x="2946052" y="4927290"/>
                </a:lnTo>
                <a:lnTo>
                  <a:pt x="2914070" y="4941472"/>
                </a:lnTo>
                <a:lnTo>
                  <a:pt x="2881789" y="4955337"/>
                </a:lnTo>
                <a:lnTo>
                  <a:pt x="2849196" y="4968866"/>
                </a:lnTo>
                <a:lnTo>
                  <a:pt x="2816278" y="4982041"/>
                </a:lnTo>
                <a:lnTo>
                  <a:pt x="2783021" y="4994845"/>
                </a:lnTo>
                <a:lnTo>
                  <a:pt x="2749413" y="5007258"/>
                </a:lnTo>
                <a:lnTo>
                  <a:pt x="2715440" y="5019263"/>
                </a:lnTo>
                <a:lnTo>
                  <a:pt x="2681090" y="5030841"/>
                </a:lnTo>
                <a:lnTo>
                  <a:pt x="2646349" y="5041974"/>
                </a:lnTo>
                <a:lnTo>
                  <a:pt x="2611205" y="5052643"/>
                </a:lnTo>
                <a:lnTo>
                  <a:pt x="2575645" y="5062831"/>
                </a:lnTo>
                <a:lnTo>
                  <a:pt x="2539655" y="5072519"/>
                </a:lnTo>
                <a:lnTo>
                  <a:pt x="2503222" y="5081689"/>
                </a:lnTo>
                <a:lnTo>
                  <a:pt x="2466334" y="5090323"/>
                </a:lnTo>
                <a:lnTo>
                  <a:pt x="2428977" y="5098402"/>
                </a:lnTo>
                <a:lnTo>
                  <a:pt x="2391138" y="5105908"/>
                </a:lnTo>
                <a:lnTo>
                  <a:pt x="2352805" y="5112824"/>
                </a:lnTo>
                <a:lnTo>
                  <a:pt x="2313964" y="5119129"/>
                </a:lnTo>
                <a:lnTo>
                  <a:pt x="2274602" y="5124807"/>
                </a:lnTo>
                <a:lnTo>
                  <a:pt x="2234707" y="5129839"/>
                </a:lnTo>
                <a:lnTo>
                  <a:pt x="2194264" y="5134207"/>
                </a:lnTo>
                <a:lnTo>
                  <a:pt x="2153262" y="5137893"/>
                </a:lnTo>
                <a:lnTo>
                  <a:pt x="2111687" y="5140877"/>
                </a:lnTo>
                <a:lnTo>
                  <a:pt x="2076318" y="5142778"/>
                </a:lnTo>
                <a:lnTo>
                  <a:pt x="1763212" y="5142778"/>
                </a:lnTo>
                <a:lnTo>
                  <a:pt x="1584176" y="5142778"/>
                </a:lnTo>
                <a:lnTo>
                  <a:pt x="0" y="5142778"/>
                </a:lnTo>
                <a:lnTo>
                  <a:pt x="36355" y="5078128"/>
                </a:lnTo>
                <a:lnTo>
                  <a:pt x="85405" y="4991843"/>
                </a:lnTo>
                <a:lnTo>
                  <a:pt x="164324" y="4854690"/>
                </a:lnTo>
                <a:lnTo>
                  <a:pt x="381230" y="4481186"/>
                </a:lnTo>
                <a:lnTo>
                  <a:pt x="439596" y="4379712"/>
                </a:lnTo>
                <a:lnTo>
                  <a:pt x="478157" y="4312042"/>
                </a:lnTo>
                <a:lnTo>
                  <a:pt x="516383" y="4244314"/>
                </a:lnTo>
                <a:lnTo>
                  <a:pt x="544803" y="4193459"/>
                </a:lnTo>
                <a:lnTo>
                  <a:pt x="572987" y="4142538"/>
                </a:lnTo>
                <a:lnTo>
                  <a:pt x="591636" y="4108547"/>
                </a:lnTo>
                <a:lnTo>
                  <a:pt x="610163" y="4074516"/>
                </a:lnTo>
                <a:lnTo>
                  <a:pt x="628565" y="4040440"/>
                </a:lnTo>
                <a:lnTo>
                  <a:pt x="646835" y="4006315"/>
                </a:lnTo>
                <a:lnTo>
                  <a:pt x="664966" y="3972137"/>
                </a:lnTo>
                <a:lnTo>
                  <a:pt x="682954" y="3937902"/>
                </a:lnTo>
                <a:lnTo>
                  <a:pt x="691892" y="3920762"/>
                </a:lnTo>
                <a:lnTo>
                  <a:pt x="700791" y="3903606"/>
                </a:lnTo>
                <a:lnTo>
                  <a:pt x="709652" y="3886433"/>
                </a:lnTo>
                <a:lnTo>
                  <a:pt x="718472" y="3869243"/>
                </a:lnTo>
                <a:lnTo>
                  <a:pt x="727252" y="3852035"/>
                </a:lnTo>
                <a:lnTo>
                  <a:pt x="735991" y="3834810"/>
                </a:lnTo>
                <a:lnTo>
                  <a:pt x="744687" y="3817565"/>
                </a:lnTo>
                <a:lnTo>
                  <a:pt x="753341" y="3800302"/>
                </a:lnTo>
                <a:lnTo>
                  <a:pt x="761951" y="3783019"/>
                </a:lnTo>
                <a:lnTo>
                  <a:pt x="770517" y="3765715"/>
                </a:lnTo>
                <a:lnTo>
                  <a:pt x="779038" y="3748391"/>
                </a:lnTo>
                <a:lnTo>
                  <a:pt x="787512" y="3731046"/>
                </a:lnTo>
                <a:lnTo>
                  <a:pt x="795941" y="3713678"/>
                </a:lnTo>
                <a:lnTo>
                  <a:pt x="804322" y="3696288"/>
                </a:lnTo>
                <a:lnTo>
                  <a:pt x="812655" y="3678875"/>
                </a:lnTo>
                <a:lnTo>
                  <a:pt x="820938" y="3661439"/>
                </a:lnTo>
                <a:lnTo>
                  <a:pt x="829172" y="3643979"/>
                </a:lnTo>
                <a:lnTo>
                  <a:pt x="837357" y="3626494"/>
                </a:lnTo>
                <a:lnTo>
                  <a:pt x="845490" y="3608984"/>
                </a:lnTo>
                <a:lnTo>
                  <a:pt x="853571" y="3591449"/>
                </a:lnTo>
                <a:lnTo>
                  <a:pt x="861599" y="3573886"/>
                </a:lnTo>
                <a:lnTo>
                  <a:pt x="869574" y="3556298"/>
                </a:lnTo>
                <a:lnTo>
                  <a:pt x="877495" y="3538682"/>
                </a:lnTo>
                <a:lnTo>
                  <a:pt x="885361" y="3521039"/>
                </a:lnTo>
                <a:lnTo>
                  <a:pt x="893171" y="3503367"/>
                </a:lnTo>
                <a:lnTo>
                  <a:pt x="900925" y="3485666"/>
                </a:lnTo>
                <a:lnTo>
                  <a:pt x="908622" y="3467936"/>
                </a:lnTo>
                <a:lnTo>
                  <a:pt x="916260" y="3450176"/>
                </a:lnTo>
                <a:lnTo>
                  <a:pt x="923841" y="3432385"/>
                </a:lnTo>
                <a:lnTo>
                  <a:pt x="931361" y="3414563"/>
                </a:lnTo>
                <a:lnTo>
                  <a:pt x="938822" y="3396710"/>
                </a:lnTo>
                <a:lnTo>
                  <a:pt x="946221" y="3378825"/>
                </a:lnTo>
                <a:lnTo>
                  <a:pt x="953559" y="3360907"/>
                </a:lnTo>
                <a:lnTo>
                  <a:pt x="960835" y="3342956"/>
                </a:lnTo>
                <a:lnTo>
                  <a:pt x="968048" y="3324971"/>
                </a:lnTo>
                <a:lnTo>
                  <a:pt x="975195" y="3306952"/>
                </a:lnTo>
                <a:lnTo>
                  <a:pt x="982280" y="3288898"/>
                </a:lnTo>
                <a:lnTo>
                  <a:pt x="989297" y="3270809"/>
                </a:lnTo>
                <a:lnTo>
                  <a:pt x="996250" y="3252684"/>
                </a:lnTo>
                <a:lnTo>
                  <a:pt x="1003136" y="3234522"/>
                </a:lnTo>
                <a:lnTo>
                  <a:pt x="1009953" y="3216324"/>
                </a:lnTo>
                <a:lnTo>
                  <a:pt x="1016702" y="3198088"/>
                </a:lnTo>
                <a:lnTo>
                  <a:pt x="1023381" y="3179814"/>
                </a:lnTo>
                <a:lnTo>
                  <a:pt x="1029991" y="3161502"/>
                </a:lnTo>
                <a:lnTo>
                  <a:pt x="1036530" y="3143151"/>
                </a:lnTo>
                <a:lnTo>
                  <a:pt x="1042998" y="3124759"/>
                </a:lnTo>
                <a:lnTo>
                  <a:pt x="1049393" y="3106328"/>
                </a:lnTo>
                <a:lnTo>
                  <a:pt x="1055715" y="3087856"/>
                </a:lnTo>
                <a:lnTo>
                  <a:pt x="1061964" y="3069343"/>
                </a:lnTo>
                <a:lnTo>
                  <a:pt x="1068138" y="3050788"/>
                </a:lnTo>
                <a:lnTo>
                  <a:pt x="1074237" y="3032191"/>
                </a:lnTo>
                <a:lnTo>
                  <a:pt x="1080260" y="3013551"/>
                </a:lnTo>
                <a:lnTo>
                  <a:pt x="1086206" y="2994867"/>
                </a:lnTo>
                <a:lnTo>
                  <a:pt x="1092075" y="2976140"/>
                </a:lnTo>
                <a:lnTo>
                  <a:pt x="1097865" y="2957368"/>
                </a:lnTo>
                <a:lnTo>
                  <a:pt x="1103577" y="2938551"/>
                </a:lnTo>
                <a:lnTo>
                  <a:pt x="1109208" y="2919688"/>
                </a:lnTo>
                <a:lnTo>
                  <a:pt x="1114759" y="2900780"/>
                </a:lnTo>
                <a:lnTo>
                  <a:pt x="1120228" y="2881825"/>
                </a:lnTo>
                <a:lnTo>
                  <a:pt x="1125617" y="2862822"/>
                </a:lnTo>
                <a:lnTo>
                  <a:pt x="1130921" y="2843773"/>
                </a:lnTo>
                <a:lnTo>
                  <a:pt x="1136143" y="2824674"/>
                </a:lnTo>
                <a:lnTo>
                  <a:pt x="1141280" y="2805527"/>
                </a:lnTo>
                <a:lnTo>
                  <a:pt x="1146332" y="2786331"/>
                </a:lnTo>
                <a:lnTo>
                  <a:pt x="1151298" y="2767085"/>
                </a:lnTo>
                <a:lnTo>
                  <a:pt x="1156178" y="2747788"/>
                </a:lnTo>
                <a:lnTo>
                  <a:pt x="1160971" y="2728441"/>
                </a:lnTo>
                <a:lnTo>
                  <a:pt x="1165675" y="2709042"/>
                </a:lnTo>
                <a:lnTo>
                  <a:pt x="1170290" y="2689591"/>
                </a:lnTo>
                <a:lnTo>
                  <a:pt x="1174816" y="2670087"/>
                </a:lnTo>
                <a:lnTo>
                  <a:pt x="1179252" y="2650531"/>
                </a:lnTo>
                <a:lnTo>
                  <a:pt x="1183597" y="2630921"/>
                </a:lnTo>
                <a:lnTo>
                  <a:pt x="1187850" y="2611257"/>
                </a:lnTo>
                <a:lnTo>
                  <a:pt x="1192010" y="2591538"/>
                </a:lnTo>
                <a:lnTo>
                  <a:pt x="1196077" y="2571764"/>
                </a:lnTo>
                <a:lnTo>
                  <a:pt x="1200049" y="2551934"/>
                </a:lnTo>
                <a:lnTo>
                  <a:pt x="1203927" y="2532048"/>
                </a:lnTo>
                <a:lnTo>
                  <a:pt x="1207710" y="2512105"/>
                </a:lnTo>
                <a:lnTo>
                  <a:pt x="1211395" y="2492104"/>
                </a:lnTo>
                <a:lnTo>
                  <a:pt x="1214985" y="2472046"/>
                </a:lnTo>
                <a:lnTo>
                  <a:pt x="1218476" y="2451929"/>
                </a:lnTo>
                <a:lnTo>
                  <a:pt x="1221868" y="2431753"/>
                </a:lnTo>
                <a:lnTo>
                  <a:pt x="1225161" y="2411518"/>
                </a:lnTo>
                <a:lnTo>
                  <a:pt x="1228353" y="2391223"/>
                </a:lnTo>
                <a:lnTo>
                  <a:pt x="1231446" y="2370867"/>
                </a:lnTo>
                <a:lnTo>
                  <a:pt x="1234436" y="2350449"/>
                </a:lnTo>
                <a:lnTo>
                  <a:pt x="1237324" y="2329971"/>
                </a:lnTo>
                <a:lnTo>
                  <a:pt x="1240109" y="2309430"/>
                </a:lnTo>
                <a:lnTo>
                  <a:pt x="1242790" y="2288826"/>
                </a:lnTo>
                <a:lnTo>
                  <a:pt x="1245366" y="2268159"/>
                </a:lnTo>
                <a:lnTo>
                  <a:pt x="1247837" y="2247428"/>
                </a:lnTo>
                <a:lnTo>
                  <a:pt x="1250202" y="2226633"/>
                </a:lnTo>
                <a:lnTo>
                  <a:pt x="1252460" y="2205773"/>
                </a:lnTo>
                <a:lnTo>
                  <a:pt x="1254610" y="2184847"/>
                </a:lnTo>
                <a:lnTo>
                  <a:pt x="1256651" y="2163856"/>
                </a:lnTo>
                <a:lnTo>
                  <a:pt x="1258584" y="2142798"/>
                </a:lnTo>
                <a:lnTo>
                  <a:pt x="1260407" y="2121673"/>
                </a:lnTo>
                <a:lnTo>
                  <a:pt x="1262119" y="2100480"/>
                </a:lnTo>
                <a:lnTo>
                  <a:pt x="1263719" y="2079219"/>
                </a:lnTo>
                <a:lnTo>
                  <a:pt x="1265207" y="2057890"/>
                </a:lnTo>
                <a:lnTo>
                  <a:pt x="1266583" y="2036492"/>
                </a:lnTo>
                <a:lnTo>
                  <a:pt x="1267845" y="2015023"/>
                </a:lnTo>
                <a:lnTo>
                  <a:pt x="1268992" y="1993484"/>
                </a:lnTo>
                <a:lnTo>
                  <a:pt x="1270024" y="1971875"/>
                </a:lnTo>
                <a:lnTo>
                  <a:pt x="1270940" y="1950194"/>
                </a:lnTo>
                <a:lnTo>
                  <a:pt x="1271740" y="1928441"/>
                </a:lnTo>
                <a:lnTo>
                  <a:pt x="1272422" y="1906616"/>
                </a:lnTo>
                <a:lnTo>
                  <a:pt x="1272986" y="1884718"/>
                </a:lnTo>
                <a:lnTo>
                  <a:pt x="1273430" y="1862747"/>
                </a:lnTo>
                <a:lnTo>
                  <a:pt x="1273755" y="1840700"/>
                </a:lnTo>
                <a:lnTo>
                  <a:pt x="1273961" y="1818581"/>
                </a:lnTo>
                <a:lnTo>
                  <a:pt x="1274005" y="1774114"/>
                </a:lnTo>
                <a:lnTo>
                  <a:pt x="1273844" y="1751767"/>
                </a:lnTo>
                <a:lnTo>
                  <a:pt x="1273558" y="1729342"/>
                </a:lnTo>
                <a:lnTo>
                  <a:pt x="1273150" y="1706841"/>
                </a:lnTo>
                <a:lnTo>
                  <a:pt x="1272616" y="1684263"/>
                </a:lnTo>
                <a:lnTo>
                  <a:pt x="1271956" y="1661605"/>
                </a:lnTo>
                <a:lnTo>
                  <a:pt x="1271170" y="1638868"/>
                </a:lnTo>
                <a:lnTo>
                  <a:pt x="1270256" y="1616053"/>
                </a:lnTo>
                <a:lnTo>
                  <a:pt x="1269215" y="1593157"/>
                </a:lnTo>
                <a:lnTo>
                  <a:pt x="1268044" y="1570181"/>
                </a:lnTo>
                <a:lnTo>
                  <a:pt x="1266744" y="1547124"/>
                </a:lnTo>
                <a:lnTo>
                  <a:pt x="1265314" y="1523985"/>
                </a:lnTo>
                <a:lnTo>
                  <a:pt x="1263753" y="1500764"/>
                </a:lnTo>
                <a:lnTo>
                  <a:pt x="1262060" y="1477461"/>
                </a:lnTo>
                <a:lnTo>
                  <a:pt x="1260234" y="1454074"/>
                </a:lnTo>
                <a:lnTo>
                  <a:pt x="1258276" y="1430604"/>
                </a:lnTo>
                <a:lnTo>
                  <a:pt x="1256182" y="1407049"/>
                </a:lnTo>
                <a:lnTo>
                  <a:pt x="1253955" y="1383410"/>
                </a:lnTo>
                <a:lnTo>
                  <a:pt x="1251592" y="1359685"/>
                </a:lnTo>
                <a:lnTo>
                  <a:pt x="1249092" y="1335873"/>
                </a:lnTo>
                <a:lnTo>
                  <a:pt x="1246456" y="1311977"/>
                </a:lnTo>
                <a:lnTo>
                  <a:pt x="1243681" y="1287992"/>
                </a:lnTo>
                <a:lnTo>
                  <a:pt x="1240769" y="1263921"/>
                </a:lnTo>
                <a:lnTo>
                  <a:pt x="1237716" y="1239761"/>
                </a:lnTo>
                <a:lnTo>
                  <a:pt x="1234524" y="1215513"/>
                </a:lnTo>
                <a:lnTo>
                  <a:pt x="1231190" y="1191176"/>
                </a:lnTo>
                <a:lnTo>
                  <a:pt x="1227715" y="1166749"/>
                </a:lnTo>
                <a:lnTo>
                  <a:pt x="1224099" y="1142232"/>
                </a:lnTo>
                <a:lnTo>
                  <a:pt x="1220339" y="1117624"/>
                </a:lnTo>
                <a:lnTo>
                  <a:pt x="1216434" y="1092925"/>
                </a:lnTo>
                <a:lnTo>
                  <a:pt x="1212386" y="1068134"/>
                </a:lnTo>
                <a:lnTo>
                  <a:pt x="1208192" y="1043251"/>
                </a:lnTo>
                <a:lnTo>
                  <a:pt x="1203852" y="1018274"/>
                </a:lnTo>
                <a:lnTo>
                  <a:pt x="1199365" y="993205"/>
                </a:lnTo>
                <a:lnTo>
                  <a:pt x="1194731" y="968042"/>
                </a:lnTo>
                <a:lnTo>
                  <a:pt x="1189948" y="942784"/>
                </a:lnTo>
                <a:lnTo>
                  <a:pt x="1185016" y="917431"/>
                </a:lnTo>
                <a:lnTo>
                  <a:pt x="1179934" y="891982"/>
                </a:lnTo>
                <a:lnTo>
                  <a:pt x="1174701" y="866438"/>
                </a:lnTo>
                <a:lnTo>
                  <a:pt x="1169317" y="840796"/>
                </a:lnTo>
                <a:lnTo>
                  <a:pt x="1163781" y="815058"/>
                </a:lnTo>
                <a:lnTo>
                  <a:pt x="1158092" y="789222"/>
                </a:lnTo>
                <a:lnTo>
                  <a:pt x="1152249" y="763287"/>
                </a:lnTo>
                <a:lnTo>
                  <a:pt x="1146253" y="737255"/>
                </a:lnTo>
                <a:lnTo>
                  <a:pt x="1140101" y="711122"/>
                </a:lnTo>
                <a:lnTo>
                  <a:pt x="1133793" y="684890"/>
                </a:lnTo>
                <a:lnTo>
                  <a:pt x="1127327" y="658557"/>
                </a:lnTo>
                <a:lnTo>
                  <a:pt x="1120705" y="632123"/>
                </a:lnTo>
                <a:lnTo>
                  <a:pt x="1113925" y="605589"/>
                </a:lnTo>
                <a:lnTo>
                  <a:pt x="1106986" y="578951"/>
                </a:lnTo>
                <a:lnTo>
                  <a:pt x="1099887" y="552212"/>
                </a:lnTo>
                <a:lnTo>
                  <a:pt x="1092628" y="525369"/>
                </a:lnTo>
                <a:lnTo>
                  <a:pt x="1085207" y="498423"/>
                </a:lnTo>
                <a:lnTo>
                  <a:pt x="1077624" y="471372"/>
                </a:lnTo>
                <a:lnTo>
                  <a:pt x="1069880" y="444217"/>
                </a:lnTo>
                <a:lnTo>
                  <a:pt x="1061971" y="416957"/>
                </a:lnTo>
                <a:lnTo>
                  <a:pt x="1053898" y="389591"/>
                </a:lnTo>
                <a:lnTo>
                  <a:pt x="1045660" y="362118"/>
                </a:lnTo>
                <a:lnTo>
                  <a:pt x="1037256" y="334538"/>
                </a:lnTo>
                <a:lnTo>
                  <a:pt x="1028686" y="306852"/>
                </a:lnTo>
                <a:lnTo>
                  <a:pt x="1019950" y="279057"/>
                </a:lnTo>
                <a:lnTo>
                  <a:pt x="1011045" y="251154"/>
                </a:lnTo>
                <a:lnTo>
                  <a:pt x="1001971" y="223142"/>
                </a:lnTo>
                <a:lnTo>
                  <a:pt x="992728" y="195020"/>
                </a:lnTo>
                <a:lnTo>
                  <a:pt x="983314" y="166788"/>
                </a:lnTo>
                <a:lnTo>
                  <a:pt x="973730" y="138446"/>
                </a:lnTo>
                <a:lnTo>
                  <a:pt x="963974" y="109992"/>
                </a:lnTo>
                <a:lnTo>
                  <a:pt x="954045" y="81427"/>
                </a:lnTo>
                <a:lnTo>
                  <a:pt x="943943" y="52750"/>
                </a:lnTo>
                <a:lnTo>
                  <a:pt x="933667" y="23959"/>
                </a:lnTo>
                <a:close/>
              </a:path>
            </a:pathLst>
          </a:custGeom>
        </p:spPr>
      </p:pic>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a:xfrm>
            <a:off x="116632" y="411510"/>
            <a:ext cx="2016224" cy="1224136"/>
          </a:xfrm>
        </p:spPr>
        <p:txBody>
          <a:bodyPr/>
          <a:lstStyle/>
          <a:p>
            <a:r>
              <a:rPr lang="en-GB" sz="2400" dirty="0"/>
              <a:t>Industry Updates</a:t>
            </a: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dirty="0"/>
          </a:p>
        </p:txBody>
      </p:sp>
    </p:spTree>
    <p:extLst>
      <p:ext uri="{BB962C8B-B14F-4D97-AF65-F5344CB8AC3E}">
        <p14:creationId xmlns:p14="http://schemas.microsoft.com/office/powerpoint/2010/main" val="215470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3">
            <a:extLst/>
          </p:cNvPr>
          <p:cNvPicPr>
            <a:picLocks noChangeAspect="1"/>
          </p:cNvPicPr>
          <p:nvPr/>
        </p:nvPicPr>
        <p:blipFill rotWithShape="1">
          <a:blip r:embed="rId2">
            <a:extLst>
              <a:ext uri="{28A0092B-C50C-407E-A947-70E740481C1C}">
                <a14:useLocalDpi xmlns:a14="http://schemas.microsoft.com/office/drawing/2010/main" val="0"/>
              </a:ext>
            </a:extLst>
          </a:blip>
          <a:srcRect l="21106" r="2810"/>
          <a:stretch/>
        </p:blipFill>
        <p:spPr>
          <a:xfrm>
            <a:off x="1282638" y="26721"/>
            <a:ext cx="5589240" cy="5142778"/>
          </a:xfrm>
          <a:custGeom>
            <a:avLst/>
            <a:gdLst>
              <a:gd name="connsiteX0" fmla="*/ 925004 w 5589240"/>
              <a:gd name="connsiteY0" fmla="*/ 0 h 5142778"/>
              <a:gd name="connsiteX1" fmla="*/ 1584176 w 5589240"/>
              <a:gd name="connsiteY1" fmla="*/ 0 h 5142778"/>
              <a:gd name="connsiteX2" fmla="*/ 1763212 w 5589240"/>
              <a:gd name="connsiteY2" fmla="*/ 0 h 5142778"/>
              <a:gd name="connsiteX3" fmla="*/ 5589240 w 5589240"/>
              <a:gd name="connsiteY3" fmla="*/ 0 h 5142778"/>
              <a:gd name="connsiteX4" fmla="*/ 5589240 w 5589240"/>
              <a:gd name="connsiteY4" fmla="*/ 4345781 h 5142778"/>
              <a:gd name="connsiteX5" fmla="*/ 5589238 w 5589240"/>
              <a:gd name="connsiteY5" fmla="*/ 4345781 h 5142778"/>
              <a:gd name="connsiteX6" fmla="*/ 5589238 w 5589240"/>
              <a:gd name="connsiteY6" fmla="*/ 4344165 h 5142778"/>
              <a:gd name="connsiteX7" fmla="*/ 5540450 w 5589240"/>
              <a:gd name="connsiteY7" fmla="*/ 4326824 h 5142778"/>
              <a:gd name="connsiteX8" fmla="*/ 5492379 w 5589240"/>
              <a:gd name="connsiteY8" fmla="*/ 4310591 h 5142778"/>
              <a:gd name="connsiteX9" fmla="*/ 5445012 w 5589240"/>
              <a:gd name="connsiteY9" fmla="*/ 4295447 h 5142778"/>
              <a:gd name="connsiteX10" fmla="*/ 5398338 w 5589240"/>
              <a:gd name="connsiteY10" fmla="*/ 4281374 h 5142778"/>
              <a:gd name="connsiteX11" fmla="*/ 5352340 w 5589240"/>
              <a:gd name="connsiteY11" fmla="*/ 4268353 h 5142778"/>
              <a:gd name="connsiteX12" fmla="*/ 5307008 w 5589240"/>
              <a:gd name="connsiteY12" fmla="*/ 4256365 h 5142778"/>
              <a:gd name="connsiteX13" fmla="*/ 5262327 w 5589240"/>
              <a:gd name="connsiteY13" fmla="*/ 4245394 h 5142778"/>
              <a:gd name="connsiteX14" fmla="*/ 5218286 w 5589240"/>
              <a:gd name="connsiteY14" fmla="*/ 4235421 h 5142778"/>
              <a:gd name="connsiteX15" fmla="*/ 5174871 w 5589240"/>
              <a:gd name="connsiteY15" fmla="*/ 4226427 h 5142778"/>
              <a:gd name="connsiteX16" fmla="*/ 5132068 w 5589240"/>
              <a:gd name="connsiteY16" fmla="*/ 4218394 h 5142778"/>
              <a:gd name="connsiteX17" fmla="*/ 5089864 w 5589240"/>
              <a:gd name="connsiteY17" fmla="*/ 4211304 h 5142778"/>
              <a:gd name="connsiteX18" fmla="*/ 5048250 w 5589240"/>
              <a:gd name="connsiteY18" fmla="*/ 4205138 h 5142778"/>
              <a:gd name="connsiteX19" fmla="*/ 5027658 w 5589240"/>
              <a:gd name="connsiteY19" fmla="*/ 4202397 h 5142778"/>
              <a:gd name="connsiteX20" fmla="*/ 5007207 w 5589240"/>
              <a:gd name="connsiteY20" fmla="*/ 4199880 h 5142778"/>
              <a:gd name="connsiteX21" fmla="*/ 4986898 w 5589240"/>
              <a:gd name="connsiteY21" fmla="*/ 4197584 h 5142778"/>
              <a:gd name="connsiteX22" fmla="*/ 4966726 w 5589240"/>
              <a:gd name="connsiteY22" fmla="*/ 4195509 h 5142778"/>
              <a:gd name="connsiteX23" fmla="*/ 4946692 w 5589240"/>
              <a:gd name="connsiteY23" fmla="*/ 4193650 h 5142778"/>
              <a:gd name="connsiteX24" fmla="*/ 4926792 w 5589240"/>
              <a:gd name="connsiteY24" fmla="*/ 4192007 h 5142778"/>
              <a:gd name="connsiteX25" fmla="*/ 4907028 w 5589240"/>
              <a:gd name="connsiteY25" fmla="*/ 4190577 h 5142778"/>
              <a:gd name="connsiteX26" fmla="*/ 4887393 w 5589240"/>
              <a:gd name="connsiteY26" fmla="*/ 4189358 h 5142778"/>
              <a:gd name="connsiteX27" fmla="*/ 4867891 w 5589240"/>
              <a:gd name="connsiteY27" fmla="*/ 4188346 h 5142778"/>
              <a:gd name="connsiteX28" fmla="*/ 4848516 w 5589240"/>
              <a:gd name="connsiteY28" fmla="*/ 4187541 h 5142778"/>
              <a:gd name="connsiteX29" fmla="*/ 4829270 w 5589240"/>
              <a:gd name="connsiteY29" fmla="*/ 4186940 h 5142778"/>
              <a:gd name="connsiteX30" fmla="*/ 4810148 w 5589240"/>
              <a:gd name="connsiteY30" fmla="*/ 4186540 h 5142778"/>
              <a:gd name="connsiteX31" fmla="*/ 4791151 w 5589240"/>
              <a:gd name="connsiteY31" fmla="*/ 4186339 h 5142778"/>
              <a:gd name="connsiteX32" fmla="*/ 4772275 w 5589240"/>
              <a:gd name="connsiteY32" fmla="*/ 4186336 h 5142778"/>
              <a:gd name="connsiteX33" fmla="*/ 4753521 w 5589240"/>
              <a:gd name="connsiteY33" fmla="*/ 4186526 h 5142778"/>
              <a:gd name="connsiteX34" fmla="*/ 4734884 w 5589240"/>
              <a:gd name="connsiteY34" fmla="*/ 4186909 h 5142778"/>
              <a:gd name="connsiteX35" fmla="*/ 4716367 w 5589240"/>
              <a:gd name="connsiteY35" fmla="*/ 4187483 h 5142778"/>
              <a:gd name="connsiteX36" fmla="*/ 4697964 w 5589240"/>
              <a:gd name="connsiteY36" fmla="*/ 4188243 h 5142778"/>
              <a:gd name="connsiteX37" fmla="*/ 4679676 w 5589240"/>
              <a:gd name="connsiteY37" fmla="*/ 4189190 h 5142778"/>
              <a:gd name="connsiteX38" fmla="*/ 4661500 w 5589240"/>
              <a:gd name="connsiteY38" fmla="*/ 4190320 h 5142778"/>
              <a:gd name="connsiteX39" fmla="*/ 4643435 w 5589240"/>
              <a:gd name="connsiteY39" fmla="*/ 4191630 h 5142778"/>
              <a:gd name="connsiteX40" fmla="*/ 4625479 w 5589240"/>
              <a:gd name="connsiteY40" fmla="*/ 4193119 h 5142778"/>
              <a:gd name="connsiteX41" fmla="*/ 4607631 w 5589240"/>
              <a:gd name="connsiteY41" fmla="*/ 4194785 h 5142778"/>
              <a:gd name="connsiteX42" fmla="*/ 4589889 w 5589240"/>
              <a:gd name="connsiteY42" fmla="*/ 4196625 h 5142778"/>
              <a:gd name="connsiteX43" fmla="*/ 4572251 w 5589240"/>
              <a:gd name="connsiteY43" fmla="*/ 4198636 h 5142778"/>
              <a:gd name="connsiteX44" fmla="*/ 4554716 w 5589240"/>
              <a:gd name="connsiteY44" fmla="*/ 4200817 h 5142778"/>
              <a:gd name="connsiteX45" fmla="*/ 4537282 w 5589240"/>
              <a:gd name="connsiteY45" fmla="*/ 4203166 h 5142778"/>
              <a:gd name="connsiteX46" fmla="*/ 4519948 w 5589240"/>
              <a:gd name="connsiteY46" fmla="*/ 4205679 h 5142778"/>
              <a:gd name="connsiteX47" fmla="*/ 4502712 w 5589240"/>
              <a:gd name="connsiteY47" fmla="*/ 4208355 h 5142778"/>
              <a:gd name="connsiteX48" fmla="*/ 4485571 w 5589240"/>
              <a:gd name="connsiteY48" fmla="*/ 4211191 h 5142778"/>
              <a:gd name="connsiteX49" fmla="*/ 4451572 w 5589240"/>
              <a:gd name="connsiteY49" fmla="*/ 4217335 h 5142778"/>
              <a:gd name="connsiteX50" fmla="*/ 4417939 w 5589240"/>
              <a:gd name="connsiteY50" fmla="*/ 4224094 h 5142778"/>
              <a:gd name="connsiteX51" fmla="*/ 4368146 w 5589240"/>
              <a:gd name="connsiteY51" fmla="*/ 4235344 h 5142778"/>
              <a:gd name="connsiteX52" fmla="*/ 4335369 w 5589240"/>
              <a:gd name="connsiteY52" fmla="*/ 4243558 h 5142778"/>
              <a:gd name="connsiteX53" fmla="*/ 4302911 w 5589240"/>
              <a:gd name="connsiteY53" fmla="*/ 4252322 h 5142778"/>
              <a:gd name="connsiteX54" fmla="*/ 4270761 w 5589240"/>
              <a:gd name="connsiteY54" fmla="*/ 4261618 h 5142778"/>
              <a:gd name="connsiteX55" fmla="*/ 4238903 w 5589240"/>
              <a:gd name="connsiteY55" fmla="*/ 4271428 h 5142778"/>
              <a:gd name="connsiteX56" fmla="*/ 4207327 w 5589240"/>
              <a:gd name="connsiteY56" fmla="*/ 4281734 h 5142778"/>
              <a:gd name="connsiteX57" fmla="*/ 4176018 w 5589240"/>
              <a:gd name="connsiteY57" fmla="*/ 4292517 h 5142778"/>
              <a:gd name="connsiteX58" fmla="*/ 4144964 w 5589240"/>
              <a:gd name="connsiteY58" fmla="*/ 4303758 h 5142778"/>
              <a:gd name="connsiteX59" fmla="*/ 4114151 w 5589240"/>
              <a:gd name="connsiteY59" fmla="*/ 4315440 h 5142778"/>
              <a:gd name="connsiteX60" fmla="*/ 4083566 w 5589240"/>
              <a:gd name="connsiteY60" fmla="*/ 4327545 h 5142778"/>
              <a:gd name="connsiteX61" fmla="*/ 4053198 w 5589240"/>
              <a:gd name="connsiteY61" fmla="*/ 4340054 h 5142778"/>
              <a:gd name="connsiteX62" fmla="*/ 4023031 w 5589240"/>
              <a:gd name="connsiteY62" fmla="*/ 4352948 h 5142778"/>
              <a:gd name="connsiteX63" fmla="*/ 3993054 w 5589240"/>
              <a:gd name="connsiteY63" fmla="*/ 4366210 h 5142778"/>
              <a:gd name="connsiteX64" fmla="*/ 3963254 w 5589240"/>
              <a:gd name="connsiteY64" fmla="*/ 4379822 h 5142778"/>
              <a:gd name="connsiteX65" fmla="*/ 3918855 w 5589240"/>
              <a:gd name="connsiteY65" fmla="*/ 4400854 h 5142778"/>
              <a:gd name="connsiteX66" fmla="*/ 3874780 w 5589240"/>
              <a:gd name="connsiteY66" fmla="*/ 4422570 h 5142778"/>
              <a:gd name="connsiteX67" fmla="*/ 3830984 w 5589240"/>
              <a:gd name="connsiteY67" fmla="*/ 4444908 h 5142778"/>
              <a:gd name="connsiteX68" fmla="*/ 3787424 w 5589240"/>
              <a:gd name="connsiteY68" fmla="*/ 4467805 h 5142778"/>
              <a:gd name="connsiteX69" fmla="*/ 3729634 w 5589240"/>
              <a:gd name="connsiteY69" fmla="*/ 4499099 h 5142778"/>
              <a:gd name="connsiteX70" fmla="*/ 3643361 w 5589240"/>
              <a:gd name="connsiteY70" fmla="*/ 4547383 h 5142778"/>
              <a:gd name="connsiteX71" fmla="*/ 3427694 w 5589240"/>
              <a:gd name="connsiteY71" fmla="*/ 4672140 h 5142778"/>
              <a:gd name="connsiteX72" fmla="*/ 3267070 w 5589240"/>
              <a:gd name="connsiteY72" fmla="*/ 4763822 h 5142778"/>
              <a:gd name="connsiteX73" fmla="*/ 3192696 w 5589240"/>
              <a:gd name="connsiteY73" fmla="*/ 4804607 h 5142778"/>
              <a:gd name="connsiteX74" fmla="*/ 3132387 w 5589240"/>
              <a:gd name="connsiteY74" fmla="*/ 4836560 h 5142778"/>
              <a:gd name="connsiteX75" fmla="*/ 3086616 w 5589240"/>
              <a:gd name="connsiteY75" fmla="*/ 4860036 h 5142778"/>
              <a:gd name="connsiteX76" fmla="*/ 3040332 w 5589240"/>
              <a:gd name="connsiteY76" fmla="*/ 4883024 h 5142778"/>
              <a:gd name="connsiteX77" fmla="*/ 2993492 w 5589240"/>
              <a:gd name="connsiteY77" fmla="*/ 4905462 h 5142778"/>
              <a:gd name="connsiteX78" fmla="*/ 2946052 w 5589240"/>
              <a:gd name="connsiteY78" fmla="*/ 4927290 h 5142778"/>
              <a:gd name="connsiteX79" fmla="*/ 2914070 w 5589240"/>
              <a:gd name="connsiteY79" fmla="*/ 4941472 h 5142778"/>
              <a:gd name="connsiteX80" fmla="*/ 2881789 w 5589240"/>
              <a:gd name="connsiteY80" fmla="*/ 4955337 h 5142778"/>
              <a:gd name="connsiteX81" fmla="*/ 2849196 w 5589240"/>
              <a:gd name="connsiteY81" fmla="*/ 4968866 h 5142778"/>
              <a:gd name="connsiteX82" fmla="*/ 2816278 w 5589240"/>
              <a:gd name="connsiteY82" fmla="*/ 4982041 h 5142778"/>
              <a:gd name="connsiteX83" fmla="*/ 2783021 w 5589240"/>
              <a:gd name="connsiteY83" fmla="*/ 4994845 h 5142778"/>
              <a:gd name="connsiteX84" fmla="*/ 2749413 w 5589240"/>
              <a:gd name="connsiteY84" fmla="*/ 5007258 h 5142778"/>
              <a:gd name="connsiteX85" fmla="*/ 2715440 w 5589240"/>
              <a:gd name="connsiteY85" fmla="*/ 5019263 h 5142778"/>
              <a:gd name="connsiteX86" fmla="*/ 2681090 w 5589240"/>
              <a:gd name="connsiteY86" fmla="*/ 5030841 h 5142778"/>
              <a:gd name="connsiteX87" fmla="*/ 2646349 w 5589240"/>
              <a:gd name="connsiteY87" fmla="*/ 5041974 h 5142778"/>
              <a:gd name="connsiteX88" fmla="*/ 2611205 w 5589240"/>
              <a:gd name="connsiteY88" fmla="*/ 5052643 h 5142778"/>
              <a:gd name="connsiteX89" fmla="*/ 2575645 w 5589240"/>
              <a:gd name="connsiteY89" fmla="*/ 5062831 h 5142778"/>
              <a:gd name="connsiteX90" fmla="*/ 2539655 w 5589240"/>
              <a:gd name="connsiteY90" fmla="*/ 5072519 h 5142778"/>
              <a:gd name="connsiteX91" fmla="*/ 2503222 w 5589240"/>
              <a:gd name="connsiteY91" fmla="*/ 5081689 h 5142778"/>
              <a:gd name="connsiteX92" fmla="*/ 2466334 w 5589240"/>
              <a:gd name="connsiteY92" fmla="*/ 5090323 h 5142778"/>
              <a:gd name="connsiteX93" fmla="*/ 2428977 w 5589240"/>
              <a:gd name="connsiteY93" fmla="*/ 5098402 h 5142778"/>
              <a:gd name="connsiteX94" fmla="*/ 2391138 w 5589240"/>
              <a:gd name="connsiteY94" fmla="*/ 5105908 h 5142778"/>
              <a:gd name="connsiteX95" fmla="*/ 2352805 w 5589240"/>
              <a:gd name="connsiteY95" fmla="*/ 5112824 h 5142778"/>
              <a:gd name="connsiteX96" fmla="*/ 2313964 w 5589240"/>
              <a:gd name="connsiteY96" fmla="*/ 5119129 h 5142778"/>
              <a:gd name="connsiteX97" fmla="*/ 2274602 w 5589240"/>
              <a:gd name="connsiteY97" fmla="*/ 5124807 h 5142778"/>
              <a:gd name="connsiteX98" fmla="*/ 2234707 w 5589240"/>
              <a:gd name="connsiteY98" fmla="*/ 5129839 h 5142778"/>
              <a:gd name="connsiteX99" fmla="*/ 2194264 w 5589240"/>
              <a:gd name="connsiteY99" fmla="*/ 5134207 h 5142778"/>
              <a:gd name="connsiteX100" fmla="*/ 2153262 w 5589240"/>
              <a:gd name="connsiteY100" fmla="*/ 5137893 h 5142778"/>
              <a:gd name="connsiteX101" fmla="*/ 2111687 w 5589240"/>
              <a:gd name="connsiteY101" fmla="*/ 5140877 h 5142778"/>
              <a:gd name="connsiteX102" fmla="*/ 2076318 w 5589240"/>
              <a:gd name="connsiteY102" fmla="*/ 5142778 h 5142778"/>
              <a:gd name="connsiteX103" fmla="*/ 1763212 w 5589240"/>
              <a:gd name="connsiteY103" fmla="*/ 5142778 h 5142778"/>
              <a:gd name="connsiteX104" fmla="*/ 1584176 w 5589240"/>
              <a:gd name="connsiteY104" fmla="*/ 5142778 h 5142778"/>
              <a:gd name="connsiteX105" fmla="*/ 0 w 5589240"/>
              <a:gd name="connsiteY105" fmla="*/ 5142778 h 5142778"/>
              <a:gd name="connsiteX106" fmla="*/ 36355 w 5589240"/>
              <a:gd name="connsiteY106" fmla="*/ 5078128 h 5142778"/>
              <a:gd name="connsiteX107" fmla="*/ 85405 w 5589240"/>
              <a:gd name="connsiteY107" fmla="*/ 4991843 h 5142778"/>
              <a:gd name="connsiteX108" fmla="*/ 164324 w 5589240"/>
              <a:gd name="connsiteY108" fmla="*/ 4854690 h 5142778"/>
              <a:gd name="connsiteX109" fmla="*/ 381230 w 5589240"/>
              <a:gd name="connsiteY109" fmla="*/ 4481186 h 5142778"/>
              <a:gd name="connsiteX110" fmla="*/ 439596 w 5589240"/>
              <a:gd name="connsiteY110" fmla="*/ 4379712 h 5142778"/>
              <a:gd name="connsiteX111" fmla="*/ 478157 w 5589240"/>
              <a:gd name="connsiteY111" fmla="*/ 4312042 h 5142778"/>
              <a:gd name="connsiteX112" fmla="*/ 516383 w 5589240"/>
              <a:gd name="connsiteY112" fmla="*/ 4244314 h 5142778"/>
              <a:gd name="connsiteX113" fmla="*/ 544803 w 5589240"/>
              <a:gd name="connsiteY113" fmla="*/ 4193459 h 5142778"/>
              <a:gd name="connsiteX114" fmla="*/ 572987 w 5589240"/>
              <a:gd name="connsiteY114" fmla="*/ 4142538 h 5142778"/>
              <a:gd name="connsiteX115" fmla="*/ 591636 w 5589240"/>
              <a:gd name="connsiteY115" fmla="*/ 4108547 h 5142778"/>
              <a:gd name="connsiteX116" fmla="*/ 610163 w 5589240"/>
              <a:gd name="connsiteY116" fmla="*/ 4074516 h 5142778"/>
              <a:gd name="connsiteX117" fmla="*/ 628565 w 5589240"/>
              <a:gd name="connsiteY117" fmla="*/ 4040440 h 5142778"/>
              <a:gd name="connsiteX118" fmla="*/ 646835 w 5589240"/>
              <a:gd name="connsiteY118" fmla="*/ 4006315 h 5142778"/>
              <a:gd name="connsiteX119" fmla="*/ 664966 w 5589240"/>
              <a:gd name="connsiteY119" fmla="*/ 3972137 h 5142778"/>
              <a:gd name="connsiteX120" fmla="*/ 682954 w 5589240"/>
              <a:gd name="connsiteY120" fmla="*/ 3937902 h 5142778"/>
              <a:gd name="connsiteX121" fmla="*/ 691892 w 5589240"/>
              <a:gd name="connsiteY121" fmla="*/ 3920762 h 5142778"/>
              <a:gd name="connsiteX122" fmla="*/ 700791 w 5589240"/>
              <a:gd name="connsiteY122" fmla="*/ 3903606 h 5142778"/>
              <a:gd name="connsiteX123" fmla="*/ 709652 w 5589240"/>
              <a:gd name="connsiteY123" fmla="*/ 3886433 h 5142778"/>
              <a:gd name="connsiteX124" fmla="*/ 718472 w 5589240"/>
              <a:gd name="connsiteY124" fmla="*/ 3869243 h 5142778"/>
              <a:gd name="connsiteX125" fmla="*/ 727252 w 5589240"/>
              <a:gd name="connsiteY125" fmla="*/ 3852035 h 5142778"/>
              <a:gd name="connsiteX126" fmla="*/ 735991 w 5589240"/>
              <a:gd name="connsiteY126" fmla="*/ 3834810 h 5142778"/>
              <a:gd name="connsiteX127" fmla="*/ 744687 w 5589240"/>
              <a:gd name="connsiteY127" fmla="*/ 3817565 h 5142778"/>
              <a:gd name="connsiteX128" fmla="*/ 753341 w 5589240"/>
              <a:gd name="connsiteY128" fmla="*/ 3800302 h 5142778"/>
              <a:gd name="connsiteX129" fmla="*/ 761951 w 5589240"/>
              <a:gd name="connsiteY129" fmla="*/ 3783019 h 5142778"/>
              <a:gd name="connsiteX130" fmla="*/ 770517 w 5589240"/>
              <a:gd name="connsiteY130" fmla="*/ 3765715 h 5142778"/>
              <a:gd name="connsiteX131" fmla="*/ 779038 w 5589240"/>
              <a:gd name="connsiteY131" fmla="*/ 3748391 h 5142778"/>
              <a:gd name="connsiteX132" fmla="*/ 787512 w 5589240"/>
              <a:gd name="connsiteY132" fmla="*/ 3731046 h 5142778"/>
              <a:gd name="connsiteX133" fmla="*/ 795941 w 5589240"/>
              <a:gd name="connsiteY133" fmla="*/ 3713678 h 5142778"/>
              <a:gd name="connsiteX134" fmla="*/ 804322 w 5589240"/>
              <a:gd name="connsiteY134" fmla="*/ 3696288 h 5142778"/>
              <a:gd name="connsiteX135" fmla="*/ 812655 w 5589240"/>
              <a:gd name="connsiteY135" fmla="*/ 3678875 h 5142778"/>
              <a:gd name="connsiteX136" fmla="*/ 820938 w 5589240"/>
              <a:gd name="connsiteY136" fmla="*/ 3661439 h 5142778"/>
              <a:gd name="connsiteX137" fmla="*/ 829172 w 5589240"/>
              <a:gd name="connsiteY137" fmla="*/ 3643979 h 5142778"/>
              <a:gd name="connsiteX138" fmla="*/ 837357 w 5589240"/>
              <a:gd name="connsiteY138" fmla="*/ 3626494 h 5142778"/>
              <a:gd name="connsiteX139" fmla="*/ 845490 w 5589240"/>
              <a:gd name="connsiteY139" fmla="*/ 3608984 h 5142778"/>
              <a:gd name="connsiteX140" fmla="*/ 853571 w 5589240"/>
              <a:gd name="connsiteY140" fmla="*/ 3591449 h 5142778"/>
              <a:gd name="connsiteX141" fmla="*/ 861599 w 5589240"/>
              <a:gd name="connsiteY141" fmla="*/ 3573886 h 5142778"/>
              <a:gd name="connsiteX142" fmla="*/ 869574 w 5589240"/>
              <a:gd name="connsiteY142" fmla="*/ 3556298 h 5142778"/>
              <a:gd name="connsiteX143" fmla="*/ 877495 w 5589240"/>
              <a:gd name="connsiteY143" fmla="*/ 3538682 h 5142778"/>
              <a:gd name="connsiteX144" fmla="*/ 885361 w 5589240"/>
              <a:gd name="connsiteY144" fmla="*/ 3521039 h 5142778"/>
              <a:gd name="connsiteX145" fmla="*/ 893171 w 5589240"/>
              <a:gd name="connsiteY145" fmla="*/ 3503367 h 5142778"/>
              <a:gd name="connsiteX146" fmla="*/ 900925 w 5589240"/>
              <a:gd name="connsiteY146" fmla="*/ 3485666 h 5142778"/>
              <a:gd name="connsiteX147" fmla="*/ 908622 w 5589240"/>
              <a:gd name="connsiteY147" fmla="*/ 3467936 h 5142778"/>
              <a:gd name="connsiteX148" fmla="*/ 916260 w 5589240"/>
              <a:gd name="connsiteY148" fmla="*/ 3450176 h 5142778"/>
              <a:gd name="connsiteX149" fmla="*/ 923841 w 5589240"/>
              <a:gd name="connsiteY149" fmla="*/ 3432385 h 5142778"/>
              <a:gd name="connsiteX150" fmla="*/ 931361 w 5589240"/>
              <a:gd name="connsiteY150" fmla="*/ 3414563 h 5142778"/>
              <a:gd name="connsiteX151" fmla="*/ 938822 w 5589240"/>
              <a:gd name="connsiteY151" fmla="*/ 3396710 h 5142778"/>
              <a:gd name="connsiteX152" fmla="*/ 946221 w 5589240"/>
              <a:gd name="connsiteY152" fmla="*/ 3378825 h 5142778"/>
              <a:gd name="connsiteX153" fmla="*/ 953559 w 5589240"/>
              <a:gd name="connsiteY153" fmla="*/ 3360907 h 5142778"/>
              <a:gd name="connsiteX154" fmla="*/ 960835 w 5589240"/>
              <a:gd name="connsiteY154" fmla="*/ 3342956 h 5142778"/>
              <a:gd name="connsiteX155" fmla="*/ 968048 w 5589240"/>
              <a:gd name="connsiteY155" fmla="*/ 3324971 h 5142778"/>
              <a:gd name="connsiteX156" fmla="*/ 975195 w 5589240"/>
              <a:gd name="connsiteY156" fmla="*/ 3306952 h 5142778"/>
              <a:gd name="connsiteX157" fmla="*/ 982280 w 5589240"/>
              <a:gd name="connsiteY157" fmla="*/ 3288898 h 5142778"/>
              <a:gd name="connsiteX158" fmla="*/ 989297 w 5589240"/>
              <a:gd name="connsiteY158" fmla="*/ 3270809 h 5142778"/>
              <a:gd name="connsiteX159" fmla="*/ 996250 w 5589240"/>
              <a:gd name="connsiteY159" fmla="*/ 3252684 h 5142778"/>
              <a:gd name="connsiteX160" fmla="*/ 1003136 w 5589240"/>
              <a:gd name="connsiteY160" fmla="*/ 3234522 h 5142778"/>
              <a:gd name="connsiteX161" fmla="*/ 1009953 w 5589240"/>
              <a:gd name="connsiteY161" fmla="*/ 3216324 h 5142778"/>
              <a:gd name="connsiteX162" fmla="*/ 1016702 w 5589240"/>
              <a:gd name="connsiteY162" fmla="*/ 3198088 h 5142778"/>
              <a:gd name="connsiteX163" fmla="*/ 1023381 w 5589240"/>
              <a:gd name="connsiteY163" fmla="*/ 3179814 h 5142778"/>
              <a:gd name="connsiteX164" fmla="*/ 1029991 w 5589240"/>
              <a:gd name="connsiteY164" fmla="*/ 3161502 h 5142778"/>
              <a:gd name="connsiteX165" fmla="*/ 1036530 w 5589240"/>
              <a:gd name="connsiteY165" fmla="*/ 3143151 h 5142778"/>
              <a:gd name="connsiteX166" fmla="*/ 1042998 w 5589240"/>
              <a:gd name="connsiteY166" fmla="*/ 3124759 h 5142778"/>
              <a:gd name="connsiteX167" fmla="*/ 1049393 w 5589240"/>
              <a:gd name="connsiteY167" fmla="*/ 3106328 h 5142778"/>
              <a:gd name="connsiteX168" fmla="*/ 1055715 w 5589240"/>
              <a:gd name="connsiteY168" fmla="*/ 3087856 h 5142778"/>
              <a:gd name="connsiteX169" fmla="*/ 1061964 w 5589240"/>
              <a:gd name="connsiteY169" fmla="*/ 3069343 h 5142778"/>
              <a:gd name="connsiteX170" fmla="*/ 1068138 w 5589240"/>
              <a:gd name="connsiteY170" fmla="*/ 3050788 h 5142778"/>
              <a:gd name="connsiteX171" fmla="*/ 1074237 w 5589240"/>
              <a:gd name="connsiteY171" fmla="*/ 3032191 h 5142778"/>
              <a:gd name="connsiteX172" fmla="*/ 1080260 w 5589240"/>
              <a:gd name="connsiteY172" fmla="*/ 3013551 h 5142778"/>
              <a:gd name="connsiteX173" fmla="*/ 1086206 w 5589240"/>
              <a:gd name="connsiteY173" fmla="*/ 2994867 h 5142778"/>
              <a:gd name="connsiteX174" fmla="*/ 1092075 w 5589240"/>
              <a:gd name="connsiteY174" fmla="*/ 2976140 h 5142778"/>
              <a:gd name="connsiteX175" fmla="*/ 1097865 w 5589240"/>
              <a:gd name="connsiteY175" fmla="*/ 2957368 h 5142778"/>
              <a:gd name="connsiteX176" fmla="*/ 1103577 w 5589240"/>
              <a:gd name="connsiteY176" fmla="*/ 2938551 h 5142778"/>
              <a:gd name="connsiteX177" fmla="*/ 1109208 w 5589240"/>
              <a:gd name="connsiteY177" fmla="*/ 2919688 h 5142778"/>
              <a:gd name="connsiteX178" fmla="*/ 1114759 w 5589240"/>
              <a:gd name="connsiteY178" fmla="*/ 2900780 h 5142778"/>
              <a:gd name="connsiteX179" fmla="*/ 1120228 w 5589240"/>
              <a:gd name="connsiteY179" fmla="*/ 2881825 h 5142778"/>
              <a:gd name="connsiteX180" fmla="*/ 1125617 w 5589240"/>
              <a:gd name="connsiteY180" fmla="*/ 2862822 h 5142778"/>
              <a:gd name="connsiteX181" fmla="*/ 1130921 w 5589240"/>
              <a:gd name="connsiteY181" fmla="*/ 2843773 h 5142778"/>
              <a:gd name="connsiteX182" fmla="*/ 1136143 w 5589240"/>
              <a:gd name="connsiteY182" fmla="*/ 2824674 h 5142778"/>
              <a:gd name="connsiteX183" fmla="*/ 1141280 w 5589240"/>
              <a:gd name="connsiteY183" fmla="*/ 2805527 h 5142778"/>
              <a:gd name="connsiteX184" fmla="*/ 1146332 w 5589240"/>
              <a:gd name="connsiteY184" fmla="*/ 2786331 h 5142778"/>
              <a:gd name="connsiteX185" fmla="*/ 1151298 w 5589240"/>
              <a:gd name="connsiteY185" fmla="*/ 2767085 h 5142778"/>
              <a:gd name="connsiteX186" fmla="*/ 1156178 w 5589240"/>
              <a:gd name="connsiteY186" fmla="*/ 2747788 h 5142778"/>
              <a:gd name="connsiteX187" fmla="*/ 1160971 w 5589240"/>
              <a:gd name="connsiteY187" fmla="*/ 2728441 h 5142778"/>
              <a:gd name="connsiteX188" fmla="*/ 1165675 w 5589240"/>
              <a:gd name="connsiteY188" fmla="*/ 2709042 h 5142778"/>
              <a:gd name="connsiteX189" fmla="*/ 1170290 w 5589240"/>
              <a:gd name="connsiteY189" fmla="*/ 2689591 h 5142778"/>
              <a:gd name="connsiteX190" fmla="*/ 1174816 w 5589240"/>
              <a:gd name="connsiteY190" fmla="*/ 2670087 h 5142778"/>
              <a:gd name="connsiteX191" fmla="*/ 1179252 w 5589240"/>
              <a:gd name="connsiteY191" fmla="*/ 2650531 h 5142778"/>
              <a:gd name="connsiteX192" fmla="*/ 1183597 w 5589240"/>
              <a:gd name="connsiteY192" fmla="*/ 2630921 h 5142778"/>
              <a:gd name="connsiteX193" fmla="*/ 1187850 w 5589240"/>
              <a:gd name="connsiteY193" fmla="*/ 2611257 h 5142778"/>
              <a:gd name="connsiteX194" fmla="*/ 1192010 w 5589240"/>
              <a:gd name="connsiteY194" fmla="*/ 2591538 h 5142778"/>
              <a:gd name="connsiteX195" fmla="*/ 1196077 w 5589240"/>
              <a:gd name="connsiteY195" fmla="*/ 2571764 h 5142778"/>
              <a:gd name="connsiteX196" fmla="*/ 1200049 w 5589240"/>
              <a:gd name="connsiteY196" fmla="*/ 2551934 h 5142778"/>
              <a:gd name="connsiteX197" fmla="*/ 1203927 w 5589240"/>
              <a:gd name="connsiteY197" fmla="*/ 2532048 h 5142778"/>
              <a:gd name="connsiteX198" fmla="*/ 1207710 w 5589240"/>
              <a:gd name="connsiteY198" fmla="*/ 2512105 h 5142778"/>
              <a:gd name="connsiteX199" fmla="*/ 1211395 w 5589240"/>
              <a:gd name="connsiteY199" fmla="*/ 2492104 h 5142778"/>
              <a:gd name="connsiteX200" fmla="*/ 1214985 w 5589240"/>
              <a:gd name="connsiteY200" fmla="*/ 2472046 h 5142778"/>
              <a:gd name="connsiteX201" fmla="*/ 1218476 w 5589240"/>
              <a:gd name="connsiteY201" fmla="*/ 2451929 h 5142778"/>
              <a:gd name="connsiteX202" fmla="*/ 1221868 w 5589240"/>
              <a:gd name="connsiteY202" fmla="*/ 2431753 h 5142778"/>
              <a:gd name="connsiteX203" fmla="*/ 1225161 w 5589240"/>
              <a:gd name="connsiteY203" fmla="*/ 2411518 h 5142778"/>
              <a:gd name="connsiteX204" fmla="*/ 1228353 w 5589240"/>
              <a:gd name="connsiteY204" fmla="*/ 2391223 h 5142778"/>
              <a:gd name="connsiteX205" fmla="*/ 1231446 w 5589240"/>
              <a:gd name="connsiteY205" fmla="*/ 2370867 h 5142778"/>
              <a:gd name="connsiteX206" fmla="*/ 1234436 w 5589240"/>
              <a:gd name="connsiteY206" fmla="*/ 2350449 h 5142778"/>
              <a:gd name="connsiteX207" fmla="*/ 1237324 w 5589240"/>
              <a:gd name="connsiteY207" fmla="*/ 2329971 h 5142778"/>
              <a:gd name="connsiteX208" fmla="*/ 1240109 w 5589240"/>
              <a:gd name="connsiteY208" fmla="*/ 2309430 h 5142778"/>
              <a:gd name="connsiteX209" fmla="*/ 1242790 w 5589240"/>
              <a:gd name="connsiteY209" fmla="*/ 2288826 h 5142778"/>
              <a:gd name="connsiteX210" fmla="*/ 1245366 w 5589240"/>
              <a:gd name="connsiteY210" fmla="*/ 2268159 h 5142778"/>
              <a:gd name="connsiteX211" fmla="*/ 1247837 w 5589240"/>
              <a:gd name="connsiteY211" fmla="*/ 2247428 h 5142778"/>
              <a:gd name="connsiteX212" fmla="*/ 1250202 w 5589240"/>
              <a:gd name="connsiteY212" fmla="*/ 2226633 h 5142778"/>
              <a:gd name="connsiteX213" fmla="*/ 1252460 w 5589240"/>
              <a:gd name="connsiteY213" fmla="*/ 2205773 h 5142778"/>
              <a:gd name="connsiteX214" fmla="*/ 1254610 w 5589240"/>
              <a:gd name="connsiteY214" fmla="*/ 2184847 h 5142778"/>
              <a:gd name="connsiteX215" fmla="*/ 1256651 w 5589240"/>
              <a:gd name="connsiteY215" fmla="*/ 2163856 h 5142778"/>
              <a:gd name="connsiteX216" fmla="*/ 1258584 w 5589240"/>
              <a:gd name="connsiteY216" fmla="*/ 2142798 h 5142778"/>
              <a:gd name="connsiteX217" fmla="*/ 1260407 w 5589240"/>
              <a:gd name="connsiteY217" fmla="*/ 2121673 h 5142778"/>
              <a:gd name="connsiteX218" fmla="*/ 1262119 w 5589240"/>
              <a:gd name="connsiteY218" fmla="*/ 2100480 h 5142778"/>
              <a:gd name="connsiteX219" fmla="*/ 1263719 w 5589240"/>
              <a:gd name="connsiteY219" fmla="*/ 2079219 h 5142778"/>
              <a:gd name="connsiteX220" fmla="*/ 1265207 w 5589240"/>
              <a:gd name="connsiteY220" fmla="*/ 2057890 h 5142778"/>
              <a:gd name="connsiteX221" fmla="*/ 1266583 w 5589240"/>
              <a:gd name="connsiteY221" fmla="*/ 2036492 h 5142778"/>
              <a:gd name="connsiteX222" fmla="*/ 1267845 w 5589240"/>
              <a:gd name="connsiteY222" fmla="*/ 2015023 h 5142778"/>
              <a:gd name="connsiteX223" fmla="*/ 1268992 w 5589240"/>
              <a:gd name="connsiteY223" fmla="*/ 1993484 h 5142778"/>
              <a:gd name="connsiteX224" fmla="*/ 1270024 w 5589240"/>
              <a:gd name="connsiteY224" fmla="*/ 1971875 h 5142778"/>
              <a:gd name="connsiteX225" fmla="*/ 1270940 w 5589240"/>
              <a:gd name="connsiteY225" fmla="*/ 1950194 h 5142778"/>
              <a:gd name="connsiteX226" fmla="*/ 1271740 w 5589240"/>
              <a:gd name="connsiteY226" fmla="*/ 1928441 h 5142778"/>
              <a:gd name="connsiteX227" fmla="*/ 1272422 w 5589240"/>
              <a:gd name="connsiteY227" fmla="*/ 1906616 h 5142778"/>
              <a:gd name="connsiteX228" fmla="*/ 1272986 w 5589240"/>
              <a:gd name="connsiteY228" fmla="*/ 1884718 h 5142778"/>
              <a:gd name="connsiteX229" fmla="*/ 1273430 w 5589240"/>
              <a:gd name="connsiteY229" fmla="*/ 1862747 h 5142778"/>
              <a:gd name="connsiteX230" fmla="*/ 1273755 w 5589240"/>
              <a:gd name="connsiteY230" fmla="*/ 1840700 h 5142778"/>
              <a:gd name="connsiteX231" fmla="*/ 1273961 w 5589240"/>
              <a:gd name="connsiteY231" fmla="*/ 1818581 h 5142778"/>
              <a:gd name="connsiteX232" fmla="*/ 1274005 w 5589240"/>
              <a:gd name="connsiteY232" fmla="*/ 1774114 h 5142778"/>
              <a:gd name="connsiteX233" fmla="*/ 1273844 w 5589240"/>
              <a:gd name="connsiteY233" fmla="*/ 1751767 h 5142778"/>
              <a:gd name="connsiteX234" fmla="*/ 1273558 w 5589240"/>
              <a:gd name="connsiteY234" fmla="*/ 1729342 h 5142778"/>
              <a:gd name="connsiteX235" fmla="*/ 1273150 w 5589240"/>
              <a:gd name="connsiteY235" fmla="*/ 1706841 h 5142778"/>
              <a:gd name="connsiteX236" fmla="*/ 1272616 w 5589240"/>
              <a:gd name="connsiteY236" fmla="*/ 1684263 h 5142778"/>
              <a:gd name="connsiteX237" fmla="*/ 1271956 w 5589240"/>
              <a:gd name="connsiteY237" fmla="*/ 1661605 h 5142778"/>
              <a:gd name="connsiteX238" fmla="*/ 1271170 w 5589240"/>
              <a:gd name="connsiteY238" fmla="*/ 1638868 h 5142778"/>
              <a:gd name="connsiteX239" fmla="*/ 1270256 w 5589240"/>
              <a:gd name="connsiteY239" fmla="*/ 1616053 h 5142778"/>
              <a:gd name="connsiteX240" fmla="*/ 1269215 w 5589240"/>
              <a:gd name="connsiteY240" fmla="*/ 1593157 h 5142778"/>
              <a:gd name="connsiteX241" fmla="*/ 1268044 w 5589240"/>
              <a:gd name="connsiteY241" fmla="*/ 1570181 h 5142778"/>
              <a:gd name="connsiteX242" fmla="*/ 1266744 w 5589240"/>
              <a:gd name="connsiteY242" fmla="*/ 1547124 h 5142778"/>
              <a:gd name="connsiteX243" fmla="*/ 1265314 w 5589240"/>
              <a:gd name="connsiteY243" fmla="*/ 1523985 h 5142778"/>
              <a:gd name="connsiteX244" fmla="*/ 1263753 w 5589240"/>
              <a:gd name="connsiteY244" fmla="*/ 1500764 h 5142778"/>
              <a:gd name="connsiteX245" fmla="*/ 1262060 w 5589240"/>
              <a:gd name="connsiteY245" fmla="*/ 1477461 h 5142778"/>
              <a:gd name="connsiteX246" fmla="*/ 1260234 w 5589240"/>
              <a:gd name="connsiteY246" fmla="*/ 1454074 h 5142778"/>
              <a:gd name="connsiteX247" fmla="*/ 1258276 w 5589240"/>
              <a:gd name="connsiteY247" fmla="*/ 1430604 h 5142778"/>
              <a:gd name="connsiteX248" fmla="*/ 1256182 w 5589240"/>
              <a:gd name="connsiteY248" fmla="*/ 1407049 h 5142778"/>
              <a:gd name="connsiteX249" fmla="*/ 1253955 w 5589240"/>
              <a:gd name="connsiteY249" fmla="*/ 1383410 h 5142778"/>
              <a:gd name="connsiteX250" fmla="*/ 1251592 w 5589240"/>
              <a:gd name="connsiteY250" fmla="*/ 1359685 h 5142778"/>
              <a:gd name="connsiteX251" fmla="*/ 1249092 w 5589240"/>
              <a:gd name="connsiteY251" fmla="*/ 1335873 h 5142778"/>
              <a:gd name="connsiteX252" fmla="*/ 1246456 w 5589240"/>
              <a:gd name="connsiteY252" fmla="*/ 1311977 h 5142778"/>
              <a:gd name="connsiteX253" fmla="*/ 1243681 w 5589240"/>
              <a:gd name="connsiteY253" fmla="*/ 1287992 h 5142778"/>
              <a:gd name="connsiteX254" fmla="*/ 1240769 w 5589240"/>
              <a:gd name="connsiteY254" fmla="*/ 1263921 h 5142778"/>
              <a:gd name="connsiteX255" fmla="*/ 1237716 w 5589240"/>
              <a:gd name="connsiteY255" fmla="*/ 1239761 h 5142778"/>
              <a:gd name="connsiteX256" fmla="*/ 1234524 w 5589240"/>
              <a:gd name="connsiteY256" fmla="*/ 1215513 h 5142778"/>
              <a:gd name="connsiteX257" fmla="*/ 1231190 w 5589240"/>
              <a:gd name="connsiteY257" fmla="*/ 1191176 h 5142778"/>
              <a:gd name="connsiteX258" fmla="*/ 1227715 w 5589240"/>
              <a:gd name="connsiteY258" fmla="*/ 1166749 h 5142778"/>
              <a:gd name="connsiteX259" fmla="*/ 1224099 w 5589240"/>
              <a:gd name="connsiteY259" fmla="*/ 1142232 h 5142778"/>
              <a:gd name="connsiteX260" fmla="*/ 1220339 w 5589240"/>
              <a:gd name="connsiteY260" fmla="*/ 1117624 h 5142778"/>
              <a:gd name="connsiteX261" fmla="*/ 1216434 w 5589240"/>
              <a:gd name="connsiteY261" fmla="*/ 1092925 h 5142778"/>
              <a:gd name="connsiteX262" fmla="*/ 1212386 w 5589240"/>
              <a:gd name="connsiteY262" fmla="*/ 1068134 h 5142778"/>
              <a:gd name="connsiteX263" fmla="*/ 1208192 w 5589240"/>
              <a:gd name="connsiteY263" fmla="*/ 1043251 h 5142778"/>
              <a:gd name="connsiteX264" fmla="*/ 1203852 w 5589240"/>
              <a:gd name="connsiteY264" fmla="*/ 1018274 h 5142778"/>
              <a:gd name="connsiteX265" fmla="*/ 1199365 w 5589240"/>
              <a:gd name="connsiteY265" fmla="*/ 993205 h 5142778"/>
              <a:gd name="connsiteX266" fmla="*/ 1194731 w 5589240"/>
              <a:gd name="connsiteY266" fmla="*/ 968042 h 5142778"/>
              <a:gd name="connsiteX267" fmla="*/ 1189948 w 5589240"/>
              <a:gd name="connsiteY267" fmla="*/ 942784 h 5142778"/>
              <a:gd name="connsiteX268" fmla="*/ 1185016 w 5589240"/>
              <a:gd name="connsiteY268" fmla="*/ 917431 h 5142778"/>
              <a:gd name="connsiteX269" fmla="*/ 1179934 w 5589240"/>
              <a:gd name="connsiteY269" fmla="*/ 891982 h 5142778"/>
              <a:gd name="connsiteX270" fmla="*/ 1174701 w 5589240"/>
              <a:gd name="connsiteY270" fmla="*/ 866438 h 5142778"/>
              <a:gd name="connsiteX271" fmla="*/ 1169317 w 5589240"/>
              <a:gd name="connsiteY271" fmla="*/ 840796 h 5142778"/>
              <a:gd name="connsiteX272" fmla="*/ 1163781 w 5589240"/>
              <a:gd name="connsiteY272" fmla="*/ 815058 h 5142778"/>
              <a:gd name="connsiteX273" fmla="*/ 1158092 w 5589240"/>
              <a:gd name="connsiteY273" fmla="*/ 789222 h 5142778"/>
              <a:gd name="connsiteX274" fmla="*/ 1152249 w 5589240"/>
              <a:gd name="connsiteY274" fmla="*/ 763287 h 5142778"/>
              <a:gd name="connsiteX275" fmla="*/ 1146253 w 5589240"/>
              <a:gd name="connsiteY275" fmla="*/ 737255 h 5142778"/>
              <a:gd name="connsiteX276" fmla="*/ 1140101 w 5589240"/>
              <a:gd name="connsiteY276" fmla="*/ 711122 h 5142778"/>
              <a:gd name="connsiteX277" fmla="*/ 1133793 w 5589240"/>
              <a:gd name="connsiteY277" fmla="*/ 684890 h 5142778"/>
              <a:gd name="connsiteX278" fmla="*/ 1127327 w 5589240"/>
              <a:gd name="connsiteY278" fmla="*/ 658557 h 5142778"/>
              <a:gd name="connsiteX279" fmla="*/ 1120705 w 5589240"/>
              <a:gd name="connsiteY279" fmla="*/ 632123 h 5142778"/>
              <a:gd name="connsiteX280" fmla="*/ 1113925 w 5589240"/>
              <a:gd name="connsiteY280" fmla="*/ 605589 h 5142778"/>
              <a:gd name="connsiteX281" fmla="*/ 1106986 w 5589240"/>
              <a:gd name="connsiteY281" fmla="*/ 578951 h 5142778"/>
              <a:gd name="connsiteX282" fmla="*/ 1099887 w 5589240"/>
              <a:gd name="connsiteY282" fmla="*/ 552212 h 5142778"/>
              <a:gd name="connsiteX283" fmla="*/ 1092628 w 5589240"/>
              <a:gd name="connsiteY283" fmla="*/ 525369 h 5142778"/>
              <a:gd name="connsiteX284" fmla="*/ 1085207 w 5589240"/>
              <a:gd name="connsiteY284" fmla="*/ 498423 h 5142778"/>
              <a:gd name="connsiteX285" fmla="*/ 1077624 w 5589240"/>
              <a:gd name="connsiteY285" fmla="*/ 471372 h 5142778"/>
              <a:gd name="connsiteX286" fmla="*/ 1069880 w 5589240"/>
              <a:gd name="connsiteY286" fmla="*/ 444217 h 5142778"/>
              <a:gd name="connsiteX287" fmla="*/ 1061971 w 5589240"/>
              <a:gd name="connsiteY287" fmla="*/ 416957 h 5142778"/>
              <a:gd name="connsiteX288" fmla="*/ 1053898 w 5589240"/>
              <a:gd name="connsiteY288" fmla="*/ 389591 h 5142778"/>
              <a:gd name="connsiteX289" fmla="*/ 1045660 w 5589240"/>
              <a:gd name="connsiteY289" fmla="*/ 362118 h 5142778"/>
              <a:gd name="connsiteX290" fmla="*/ 1037256 w 5589240"/>
              <a:gd name="connsiteY290" fmla="*/ 334538 h 5142778"/>
              <a:gd name="connsiteX291" fmla="*/ 1028686 w 5589240"/>
              <a:gd name="connsiteY291" fmla="*/ 306852 h 5142778"/>
              <a:gd name="connsiteX292" fmla="*/ 1019950 w 5589240"/>
              <a:gd name="connsiteY292" fmla="*/ 279057 h 5142778"/>
              <a:gd name="connsiteX293" fmla="*/ 1011045 w 5589240"/>
              <a:gd name="connsiteY293" fmla="*/ 251154 h 5142778"/>
              <a:gd name="connsiteX294" fmla="*/ 1001971 w 5589240"/>
              <a:gd name="connsiteY294" fmla="*/ 223142 h 5142778"/>
              <a:gd name="connsiteX295" fmla="*/ 992728 w 5589240"/>
              <a:gd name="connsiteY295" fmla="*/ 195020 h 5142778"/>
              <a:gd name="connsiteX296" fmla="*/ 983314 w 5589240"/>
              <a:gd name="connsiteY296" fmla="*/ 166788 h 5142778"/>
              <a:gd name="connsiteX297" fmla="*/ 973730 w 5589240"/>
              <a:gd name="connsiteY297" fmla="*/ 138446 h 5142778"/>
              <a:gd name="connsiteX298" fmla="*/ 963974 w 5589240"/>
              <a:gd name="connsiteY298" fmla="*/ 109992 h 5142778"/>
              <a:gd name="connsiteX299" fmla="*/ 954045 w 5589240"/>
              <a:gd name="connsiteY299" fmla="*/ 81427 h 5142778"/>
              <a:gd name="connsiteX300" fmla="*/ 943943 w 5589240"/>
              <a:gd name="connsiteY300" fmla="*/ 52750 h 5142778"/>
              <a:gd name="connsiteX301" fmla="*/ 933667 w 5589240"/>
              <a:gd name="connsiteY301" fmla="*/ 23959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589240" h="5142778">
                <a:moveTo>
                  <a:pt x="925004" y="0"/>
                </a:moveTo>
                <a:lnTo>
                  <a:pt x="1584176" y="0"/>
                </a:lnTo>
                <a:lnTo>
                  <a:pt x="1763212" y="0"/>
                </a:lnTo>
                <a:lnTo>
                  <a:pt x="5589240" y="0"/>
                </a:lnTo>
                <a:lnTo>
                  <a:pt x="5589240" y="4345781"/>
                </a:lnTo>
                <a:lnTo>
                  <a:pt x="5589238" y="4345781"/>
                </a:lnTo>
                <a:lnTo>
                  <a:pt x="5589238" y="4344165"/>
                </a:lnTo>
                <a:lnTo>
                  <a:pt x="5540450" y="4326824"/>
                </a:lnTo>
                <a:lnTo>
                  <a:pt x="5492379" y="4310591"/>
                </a:lnTo>
                <a:lnTo>
                  <a:pt x="5445012" y="4295447"/>
                </a:lnTo>
                <a:lnTo>
                  <a:pt x="5398338" y="4281374"/>
                </a:lnTo>
                <a:lnTo>
                  <a:pt x="5352340" y="4268353"/>
                </a:lnTo>
                <a:lnTo>
                  <a:pt x="5307008" y="4256365"/>
                </a:lnTo>
                <a:lnTo>
                  <a:pt x="5262327" y="4245394"/>
                </a:lnTo>
                <a:lnTo>
                  <a:pt x="5218286" y="4235421"/>
                </a:lnTo>
                <a:lnTo>
                  <a:pt x="5174871" y="4226427"/>
                </a:lnTo>
                <a:lnTo>
                  <a:pt x="5132068" y="4218394"/>
                </a:lnTo>
                <a:lnTo>
                  <a:pt x="5089864" y="4211304"/>
                </a:lnTo>
                <a:lnTo>
                  <a:pt x="5048250" y="4205138"/>
                </a:lnTo>
                <a:lnTo>
                  <a:pt x="5027658" y="4202397"/>
                </a:lnTo>
                <a:lnTo>
                  <a:pt x="5007207" y="4199880"/>
                </a:lnTo>
                <a:lnTo>
                  <a:pt x="4986898" y="4197584"/>
                </a:lnTo>
                <a:lnTo>
                  <a:pt x="4966726" y="4195509"/>
                </a:lnTo>
                <a:lnTo>
                  <a:pt x="4946692" y="4193650"/>
                </a:lnTo>
                <a:lnTo>
                  <a:pt x="4926792" y="4192007"/>
                </a:lnTo>
                <a:lnTo>
                  <a:pt x="4907028" y="4190577"/>
                </a:lnTo>
                <a:lnTo>
                  <a:pt x="4887393" y="4189358"/>
                </a:lnTo>
                <a:lnTo>
                  <a:pt x="4867891" y="4188346"/>
                </a:lnTo>
                <a:lnTo>
                  <a:pt x="4848516" y="4187541"/>
                </a:lnTo>
                <a:lnTo>
                  <a:pt x="4829270" y="4186940"/>
                </a:lnTo>
                <a:lnTo>
                  <a:pt x="4810148" y="4186540"/>
                </a:lnTo>
                <a:lnTo>
                  <a:pt x="4791151" y="4186339"/>
                </a:lnTo>
                <a:lnTo>
                  <a:pt x="4772275" y="4186336"/>
                </a:lnTo>
                <a:lnTo>
                  <a:pt x="4753521" y="4186526"/>
                </a:lnTo>
                <a:lnTo>
                  <a:pt x="4734884" y="4186909"/>
                </a:lnTo>
                <a:lnTo>
                  <a:pt x="4716367" y="4187483"/>
                </a:lnTo>
                <a:lnTo>
                  <a:pt x="4697964" y="4188243"/>
                </a:lnTo>
                <a:lnTo>
                  <a:pt x="4679676" y="4189190"/>
                </a:lnTo>
                <a:lnTo>
                  <a:pt x="4661500" y="4190320"/>
                </a:lnTo>
                <a:lnTo>
                  <a:pt x="4643435" y="4191630"/>
                </a:lnTo>
                <a:lnTo>
                  <a:pt x="4625479" y="4193119"/>
                </a:lnTo>
                <a:lnTo>
                  <a:pt x="4607631" y="4194785"/>
                </a:lnTo>
                <a:lnTo>
                  <a:pt x="4589889" y="4196625"/>
                </a:lnTo>
                <a:lnTo>
                  <a:pt x="4572251" y="4198636"/>
                </a:lnTo>
                <a:lnTo>
                  <a:pt x="4554716" y="4200817"/>
                </a:lnTo>
                <a:lnTo>
                  <a:pt x="4537282" y="4203166"/>
                </a:lnTo>
                <a:lnTo>
                  <a:pt x="4519948" y="4205679"/>
                </a:lnTo>
                <a:lnTo>
                  <a:pt x="4502712" y="4208355"/>
                </a:lnTo>
                <a:lnTo>
                  <a:pt x="4485571" y="4211191"/>
                </a:lnTo>
                <a:lnTo>
                  <a:pt x="4451572" y="4217335"/>
                </a:lnTo>
                <a:lnTo>
                  <a:pt x="4417939" y="4224094"/>
                </a:lnTo>
                <a:lnTo>
                  <a:pt x="4368146" y="4235344"/>
                </a:lnTo>
                <a:lnTo>
                  <a:pt x="4335369" y="4243558"/>
                </a:lnTo>
                <a:lnTo>
                  <a:pt x="4302911" y="4252322"/>
                </a:lnTo>
                <a:lnTo>
                  <a:pt x="4270761" y="4261618"/>
                </a:lnTo>
                <a:lnTo>
                  <a:pt x="4238903" y="4271428"/>
                </a:lnTo>
                <a:lnTo>
                  <a:pt x="4207327" y="4281734"/>
                </a:lnTo>
                <a:lnTo>
                  <a:pt x="4176018" y="4292517"/>
                </a:lnTo>
                <a:lnTo>
                  <a:pt x="4144964" y="4303758"/>
                </a:lnTo>
                <a:lnTo>
                  <a:pt x="4114151" y="4315440"/>
                </a:lnTo>
                <a:lnTo>
                  <a:pt x="4083566" y="4327545"/>
                </a:lnTo>
                <a:lnTo>
                  <a:pt x="4053198" y="4340054"/>
                </a:lnTo>
                <a:lnTo>
                  <a:pt x="4023031" y="4352948"/>
                </a:lnTo>
                <a:lnTo>
                  <a:pt x="3993054" y="4366210"/>
                </a:lnTo>
                <a:lnTo>
                  <a:pt x="3963254" y="4379822"/>
                </a:lnTo>
                <a:lnTo>
                  <a:pt x="3918855" y="4400854"/>
                </a:lnTo>
                <a:lnTo>
                  <a:pt x="3874780" y="4422570"/>
                </a:lnTo>
                <a:lnTo>
                  <a:pt x="3830984" y="4444908"/>
                </a:lnTo>
                <a:lnTo>
                  <a:pt x="3787424" y="4467805"/>
                </a:lnTo>
                <a:lnTo>
                  <a:pt x="3729634" y="4499099"/>
                </a:lnTo>
                <a:lnTo>
                  <a:pt x="3643361" y="4547383"/>
                </a:lnTo>
                <a:lnTo>
                  <a:pt x="3427694" y="4672140"/>
                </a:lnTo>
                <a:lnTo>
                  <a:pt x="3267070" y="4763822"/>
                </a:lnTo>
                <a:lnTo>
                  <a:pt x="3192696" y="4804607"/>
                </a:lnTo>
                <a:lnTo>
                  <a:pt x="3132387" y="4836560"/>
                </a:lnTo>
                <a:lnTo>
                  <a:pt x="3086616" y="4860036"/>
                </a:lnTo>
                <a:lnTo>
                  <a:pt x="3040332" y="4883024"/>
                </a:lnTo>
                <a:lnTo>
                  <a:pt x="2993492" y="4905462"/>
                </a:lnTo>
                <a:lnTo>
                  <a:pt x="2946052" y="4927290"/>
                </a:lnTo>
                <a:lnTo>
                  <a:pt x="2914070" y="4941472"/>
                </a:lnTo>
                <a:lnTo>
                  <a:pt x="2881789" y="4955337"/>
                </a:lnTo>
                <a:lnTo>
                  <a:pt x="2849196" y="4968866"/>
                </a:lnTo>
                <a:lnTo>
                  <a:pt x="2816278" y="4982041"/>
                </a:lnTo>
                <a:lnTo>
                  <a:pt x="2783021" y="4994845"/>
                </a:lnTo>
                <a:lnTo>
                  <a:pt x="2749413" y="5007258"/>
                </a:lnTo>
                <a:lnTo>
                  <a:pt x="2715440" y="5019263"/>
                </a:lnTo>
                <a:lnTo>
                  <a:pt x="2681090" y="5030841"/>
                </a:lnTo>
                <a:lnTo>
                  <a:pt x="2646349" y="5041974"/>
                </a:lnTo>
                <a:lnTo>
                  <a:pt x="2611205" y="5052643"/>
                </a:lnTo>
                <a:lnTo>
                  <a:pt x="2575645" y="5062831"/>
                </a:lnTo>
                <a:lnTo>
                  <a:pt x="2539655" y="5072519"/>
                </a:lnTo>
                <a:lnTo>
                  <a:pt x="2503222" y="5081689"/>
                </a:lnTo>
                <a:lnTo>
                  <a:pt x="2466334" y="5090323"/>
                </a:lnTo>
                <a:lnTo>
                  <a:pt x="2428977" y="5098402"/>
                </a:lnTo>
                <a:lnTo>
                  <a:pt x="2391138" y="5105908"/>
                </a:lnTo>
                <a:lnTo>
                  <a:pt x="2352805" y="5112824"/>
                </a:lnTo>
                <a:lnTo>
                  <a:pt x="2313964" y="5119129"/>
                </a:lnTo>
                <a:lnTo>
                  <a:pt x="2274602" y="5124807"/>
                </a:lnTo>
                <a:lnTo>
                  <a:pt x="2234707" y="5129839"/>
                </a:lnTo>
                <a:lnTo>
                  <a:pt x="2194264" y="5134207"/>
                </a:lnTo>
                <a:lnTo>
                  <a:pt x="2153262" y="5137893"/>
                </a:lnTo>
                <a:lnTo>
                  <a:pt x="2111687" y="5140877"/>
                </a:lnTo>
                <a:lnTo>
                  <a:pt x="2076318" y="5142778"/>
                </a:lnTo>
                <a:lnTo>
                  <a:pt x="1763212" y="5142778"/>
                </a:lnTo>
                <a:lnTo>
                  <a:pt x="1584176" y="5142778"/>
                </a:lnTo>
                <a:lnTo>
                  <a:pt x="0" y="5142778"/>
                </a:lnTo>
                <a:lnTo>
                  <a:pt x="36355" y="5078128"/>
                </a:lnTo>
                <a:lnTo>
                  <a:pt x="85405" y="4991843"/>
                </a:lnTo>
                <a:lnTo>
                  <a:pt x="164324" y="4854690"/>
                </a:lnTo>
                <a:lnTo>
                  <a:pt x="381230" y="4481186"/>
                </a:lnTo>
                <a:lnTo>
                  <a:pt x="439596" y="4379712"/>
                </a:lnTo>
                <a:lnTo>
                  <a:pt x="478157" y="4312042"/>
                </a:lnTo>
                <a:lnTo>
                  <a:pt x="516383" y="4244314"/>
                </a:lnTo>
                <a:lnTo>
                  <a:pt x="544803" y="4193459"/>
                </a:lnTo>
                <a:lnTo>
                  <a:pt x="572987" y="4142538"/>
                </a:lnTo>
                <a:lnTo>
                  <a:pt x="591636" y="4108547"/>
                </a:lnTo>
                <a:lnTo>
                  <a:pt x="610163" y="4074516"/>
                </a:lnTo>
                <a:lnTo>
                  <a:pt x="628565" y="4040440"/>
                </a:lnTo>
                <a:lnTo>
                  <a:pt x="646835" y="4006315"/>
                </a:lnTo>
                <a:lnTo>
                  <a:pt x="664966" y="3972137"/>
                </a:lnTo>
                <a:lnTo>
                  <a:pt x="682954" y="3937902"/>
                </a:lnTo>
                <a:lnTo>
                  <a:pt x="691892" y="3920762"/>
                </a:lnTo>
                <a:lnTo>
                  <a:pt x="700791" y="3903606"/>
                </a:lnTo>
                <a:lnTo>
                  <a:pt x="709652" y="3886433"/>
                </a:lnTo>
                <a:lnTo>
                  <a:pt x="718472" y="3869243"/>
                </a:lnTo>
                <a:lnTo>
                  <a:pt x="727252" y="3852035"/>
                </a:lnTo>
                <a:lnTo>
                  <a:pt x="735991" y="3834810"/>
                </a:lnTo>
                <a:lnTo>
                  <a:pt x="744687" y="3817565"/>
                </a:lnTo>
                <a:lnTo>
                  <a:pt x="753341" y="3800302"/>
                </a:lnTo>
                <a:lnTo>
                  <a:pt x="761951" y="3783019"/>
                </a:lnTo>
                <a:lnTo>
                  <a:pt x="770517" y="3765715"/>
                </a:lnTo>
                <a:lnTo>
                  <a:pt x="779038" y="3748391"/>
                </a:lnTo>
                <a:lnTo>
                  <a:pt x="787512" y="3731046"/>
                </a:lnTo>
                <a:lnTo>
                  <a:pt x="795941" y="3713678"/>
                </a:lnTo>
                <a:lnTo>
                  <a:pt x="804322" y="3696288"/>
                </a:lnTo>
                <a:lnTo>
                  <a:pt x="812655" y="3678875"/>
                </a:lnTo>
                <a:lnTo>
                  <a:pt x="820938" y="3661439"/>
                </a:lnTo>
                <a:lnTo>
                  <a:pt x="829172" y="3643979"/>
                </a:lnTo>
                <a:lnTo>
                  <a:pt x="837357" y="3626494"/>
                </a:lnTo>
                <a:lnTo>
                  <a:pt x="845490" y="3608984"/>
                </a:lnTo>
                <a:lnTo>
                  <a:pt x="853571" y="3591449"/>
                </a:lnTo>
                <a:lnTo>
                  <a:pt x="861599" y="3573886"/>
                </a:lnTo>
                <a:lnTo>
                  <a:pt x="869574" y="3556298"/>
                </a:lnTo>
                <a:lnTo>
                  <a:pt x="877495" y="3538682"/>
                </a:lnTo>
                <a:lnTo>
                  <a:pt x="885361" y="3521039"/>
                </a:lnTo>
                <a:lnTo>
                  <a:pt x="893171" y="3503367"/>
                </a:lnTo>
                <a:lnTo>
                  <a:pt x="900925" y="3485666"/>
                </a:lnTo>
                <a:lnTo>
                  <a:pt x="908622" y="3467936"/>
                </a:lnTo>
                <a:lnTo>
                  <a:pt x="916260" y="3450176"/>
                </a:lnTo>
                <a:lnTo>
                  <a:pt x="923841" y="3432385"/>
                </a:lnTo>
                <a:lnTo>
                  <a:pt x="931361" y="3414563"/>
                </a:lnTo>
                <a:lnTo>
                  <a:pt x="938822" y="3396710"/>
                </a:lnTo>
                <a:lnTo>
                  <a:pt x="946221" y="3378825"/>
                </a:lnTo>
                <a:lnTo>
                  <a:pt x="953559" y="3360907"/>
                </a:lnTo>
                <a:lnTo>
                  <a:pt x="960835" y="3342956"/>
                </a:lnTo>
                <a:lnTo>
                  <a:pt x="968048" y="3324971"/>
                </a:lnTo>
                <a:lnTo>
                  <a:pt x="975195" y="3306952"/>
                </a:lnTo>
                <a:lnTo>
                  <a:pt x="982280" y="3288898"/>
                </a:lnTo>
                <a:lnTo>
                  <a:pt x="989297" y="3270809"/>
                </a:lnTo>
                <a:lnTo>
                  <a:pt x="996250" y="3252684"/>
                </a:lnTo>
                <a:lnTo>
                  <a:pt x="1003136" y="3234522"/>
                </a:lnTo>
                <a:lnTo>
                  <a:pt x="1009953" y="3216324"/>
                </a:lnTo>
                <a:lnTo>
                  <a:pt x="1016702" y="3198088"/>
                </a:lnTo>
                <a:lnTo>
                  <a:pt x="1023381" y="3179814"/>
                </a:lnTo>
                <a:lnTo>
                  <a:pt x="1029991" y="3161502"/>
                </a:lnTo>
                <a:lnTo>
                  <a:pt x="1036530" y="3143151"/>
                </a:lnTo>
                <a:lnTo>
                  <a:pt x="1042998" y="3124759"/>
                </a:lnTo>
                <a:lnTo>
                  <a:pt x="1049393" y="3106328"/>
                </a:lnTo>
                <a:lnTo>
                  <a:pt x="1055715" y="3087856"/>
                </a:lnTo>
                <a:lnTo>
                  <a:pt x="1061964" y="3069343"/>
                </a:lnTo>
                <a:lnTo>
                  <a:pt x="1068138" y="3050788"/>
                </a:lnTo>
                <a:lnTo>
                  <a:pt x="1074237" y="3032191"/>
                </a:lnTo>
                <a:lnTo>
                  <a:pt x="1080260" y="3013551"/>
                </a:lnTo>
                <a:lnTo>
                  <a:pt x="1086206" y="2994867"/>
                </a:lnTo>
                <a:lnTo>
                  <a:pt x="1092075" y="2976140"/>
                </a:lnTo>
                <a:lnTo>
                  <a:pt x="1097865" y="2957368"/>
                </a:lnTo>
                <a:lnTo>
                  <a:pt x="1103577" y="2938551"/>
                </a:lnTo>
                <a:lnTo>
                  <a:pt x="1109208" y="2919688"/>
                </a:lnTo>
                <a:lnTo>
                  <a:pt x="1114759" y="2900780"/>
                </a:lnTo>
                <a:lnTo>
                  <a:pt x="1120228" y="2881825"/>
                </a:lnTo>
                <a:lnTo>
                  <a:pt x="1125617" y="2862822"/>
                </a:lnTo>
                <a:lnTo>
                  <a:pt x="1130921" y="2843773"/>
                </a:lnTo>
                <a:lnTo>
                  <a:pt x="1136143" y="2824674"/>
                </a:lnTo>
                <a:lnTo>
                  <a:pt x="1141280" y="2805527"/>
                </a:lnTo>
                <a:lnTo>
                  <a:pt x="1146332" y="2786331"/>
                </a:lnTo>
                <a:lnTo>
                  <a:pt x="1151298" y="2767085"/>
                </a:lnTo>
                <a:lnTo>
                  <a:pt x="1156178" y="2747788"/>
                </a:lnTo>
                <a:lnTo>
                  <a:pt x="1160971" y="2728441"/>
                </a:lnTo>
                <a:lnTo>
                  <a:pt x="1165675" y="2709042"/>
                </a:lnTo>
                <a:lnTo>
                  <a:pt x="1170290" y="2689591"/>
                </a:lnTo>
                <a:lnTo>
                  <a:pt x="1174816" y="2670087"/>
                </a:lnTo>
                <a:lnTo>
                  <a:pt x="1179252" y="2650531"/>
                </a:lnTo>
                <a:lnTo>
                  <a:pt x="1183597" y="2630921"/>
                </a:lnTo>
                <a:lnTo>
                  <a:pt x="1187850" y="2611257"/>
                </a:lnTo>
                <a:lnTo>
                  <a:pt x="1192010" y="2591538"/>
                </a:lnTo>
                <a:lnTo>
                  <a:pt x="1196077" y="2571764"/>
                </a:lnTo>
                <a:lnTo>
                  <a:pt x="1200049" y="2551934"/>
                </a:lnTo>
                <a:lnTo>
                  <a:pt x="1203927" y="2532048"/>
                </a:lnTo>
                <a:lnTo>
                  <a:pt x="1207710" y="2512105"/>
                </a:lnTo>
                <a:lnTo>
                  <a:pt x="1211395" y="2492104"/>
                </a:lnTo>
                <a:lnTo>
                  <a:pt x="1214985" y="2472046"/>
                </a:lnTo>
                <a:lnTo>
                  <a:pt x="1218476" y="2451929"/>
                </a:lnTo>
                <a:lnTo>
                  <a:pt x="1221868" y="2431753"/>
                </a:lnTo>
                <a:lnTo>
                  <a:pt x="1225161" y="2411518"/>
                </a:lnTo>
                <a:lnTo>
                  <a:pt x="1228353" y="2391223"/>
                </a:lnTo>
                <a:lnTo>
                  <a:pt x="1231446" y="2370867"/>
                </a:lnTo>
                <a:lnTo>
                  <a:pt x="1234436" y="2350449"/>
                </a:lnTo>
                <a:lnTo>
                  <a:pt x="1237324" y="2329971"/>
                </a:lnTo>
                <a:lnTo>
                  <a:pt x="1240109" y="2309430"/>
                </a:lnTo>
                <a:lnTo>
                  <a:pt x="1242790" y="2288826"/>
                </a:lnTo>
                <a:lnTo>
                  <a:pt x="1245366" y="2268159"/>
                </a:lnTo>
                <a:lnTo>
                  <a:pt x="1247837" y="2247428"/>
                </a:lnTo>
                <a:lnTo>
                  <a:pt x="1250202" y="2226633"/>
                </a:lnTo>
                <a:lnTo>
                  <a:pt x="1252460" y="2205773"/>
                </a:lnTo>
                <a:lnTo>
                  <a:pt x="1254610" y="2184847"/>
                </a:lnTo>
                <a:lnTo>
                  <a:pt x="1256651" y="2163856"/>
                </a:lnTo>
                <a:lnTo>
                  <a:pt x="1258584" y="2142798"/>
                </a:lnTo>
                <a:lnTo>
                  <a:pt x="1260407" y="2121673"/>
                </a:lnTo>
                <a:lnTo>
                  <a:pt x="1262119" y="2100480"/>
                </a:lnTo>
                <a:lnTo>
                  <a:pt x="1263719" y="2079219"/>
                </a:lnTo>
                <a:lnTo>
                  <a:pt x="1265207" y="2057890"/>
                </a:lnTo>
                <a:lnTo>
                  <a:pt x="1266583" y="2036492"/>
                </a:lnTo>
                <a:lnTo>
                  <a:pt x="1267845" y="2015023"/>
                </a:lnTo>
                <a:lnTo>
                  <a:pt x="1268992" y="1993484"/>
                </a:lnTo>
                <a:lnTo>
                  <a:pt x="1270024" y="1971875"/>
                </a:lnTo>
                <a:lnTo>
                  <a:pt x="1270940" y="1950194"/>
                </a:lnTo>
                <a:lnTo>
                  <a:pt x="1271740" y="1928441"/>
                </a:lnTo>
                <a:lnTo>
                  <a:pt x="1272422" y="1906616"/>
                </a:lnTo>
                <a:lnTo>
                  <a:pt x="1272986" y="1884718"/>
                </a:lnTo>
                <a:lnTo>
                  <a:pt x="1273430" y="1862747"/>
                </a:lnTo>
                <a:lnTo>
                  <a:pt x="1273755" y="1840700"/>
                </a:lnTo>
                <a:lnTo>
                  <a:pt x="1273961" y="1818581"/>
                </a:lnTo>
                <a:lnTo>
                  <a:pt x="1274005" y="1774114"/>
                </a:lnTo>
                <a:lnTo>
                  <a:pt x="1273844" y="1751767"/>
                </a:lnTo>
                <a:lnTo>
                  <a:pt x="1273558" y="1729342"/>
                </a:lnTo>
                <a:lnTo>
                  <a:pt x="1273150" y="1706841"/>
                </a:lnTo>
                <a:lnTo>
                  <a:pt x="1272616" y="1684263"/>
                </a:lnTo>
                <a:lnTo>
                  <a:pt x="1271956" y="1661605"/>
                </a:lnTo>
                <a:lnTo>
                  <a:pt x="1271170" y="1638868"/>
                </a:lnTo>
                <a:lnTo>
                  <a:pt x="1270256" y="1616053"/>
                </a:lnTo>
                <a:lnTo>
                  <a:pt x="1269215" y="1593157"/>
                </a:lnTo>
                <a:lnTo>
                  <a:pt x="1268044" y="1570181"/>
                </a:lnTo>
                <a:lnTo>
                  <a:pt x="1266744" y="1547124"/>
                </a:lnTo>
                <a:lnTo>
                  <a:pt x="1265314" y="1523985"/>
                </a:lnTo>
                <a:lnTo>
                  <a:pt x="1263753" y="1500764"/>
                </a:lnTo>
                <a:lnTo>
                  <a:pt x="1262060" y="1477461"/>
                </a:lnTo>
                <a:lnTo>
                  <a:pt x="1260234" y="1454074"/>
                </a:lnTo>
                <a:lnTo>
                  <a:pt x="1258276" y="1430604"/>
                </a:lnTo>
                <a:lnTo>
                  <a:pt x="1256182" y="1407049"/>
                </a:lnTo>
                <a:lnTo>
                  <a:pt x="1253955" y="1383410"/>
                </a:lnTo>
                <a:lnTo>
                  <a:pt x="1251592" y="1359685"/>
                </a:lnTo>
                <a:lnTo>
                  <a:pt x="1249092" y="1335873"/>
                </a:lnTo>
                <a:lnTo>
                  <a:pt x="1246456" y="1311977"/>
                </a:lnTo>
                <a:lnTo>
                  <a:pt x="1243681" y="1287992"/>
                </a:lnTo>
                <a:lnTo>
                  <a:pt x="1240769" y="1263921"/>
                </a:lnTo>
                <a:lnTo>
                  <a:pt x="1237716" y="1239761"/>
                </a:lnTo>
                <a:lnTo>
                  <a:pt x="1234524" y="1215513"/>
                </a:lnTo>
                <a:lnTo>
                  <a:pt x="1231190" y="1191176"/>
                </a:lnTo>
                <a:lnTo>
                  <a:pt x="1227715" y="1166749"/>
                </a:lnTo>
                <a:lnTo>
                  <a:pt x="1224099" y="1142232"/>
                </a:lnTo>
                <a:lnTo>
                  <a:pt x="1220339" y="1117624"/>
                </a:lnTo>
                <a:lnTo>
                  <a:pt x="1216434" y="1092925"/>
                </a:lnTo>
                <a:lnTo>
                  <a:pt x="1212386" y="1068134"/>
                </a:lnTo>
                <a:lnTo>
                  <a:pt x="1208192" y="1043251"/>
                </a:lnTo>
                <a:lnTo>
                  <a:pt x="1203852" y="1018274"/>
                </a:lnTo>
                <a:lnTo>
                  <a:pt x="1199365" y="993205"/>
                </a:lnTo>
                <a:lnTo>
                  <a:pt x="1194731" y="968042"/>
                </a:lnTo>
                <a:lnTo>
                  <a:pt x="1189948" y="942784"/>
                </a:lnTo>
                <a:lnTo>
                  <a:pt x="1185016" y="917431"/>
                </a:lnTo>
                <a:lnTo>
                  <a:pt x="1179934" y="891982"/>
                </a:lnTo>
                <a:lnTo>
                  <a:pt x="1174701" y="866438"/>
                </a:lnTo>
                <a:lnTo>
                  <a:pt x="1169317" y="840796"/>
                </a:lnTo>
                <a:lnTo>
                  <a:pt x="1163781" y="815058"/>
                </a:lnTo>
                <a:lnTo>
                  <a:pt x="1158092" y="789222"/>
                </a:lnTo>
                <a:lnTo>
                  <a:pt x="1152249" y="763287"/>
                </a:lnTo>
                <a:lnTo>
                  <a:pt x="1146253" y="737255"/>
                </a:lnTo>
                <a:lnTo>
                  <a:pt x="1140101" y="711122"/>
                </a:lnTo>
                <a:lnTo>
                  <a:pt x="1133793" y="684890"/>
                </a:lnTo>
                <a:lnTo>
                  <a:pt x="1127327" y="658557"/>
                </a:lnTo>
                <a:lnTo>
                  <a:pt x="1120705" y="632123"/>
                </a:lnTo>
                <a:lnTo>
                  <a:pt x="1113925" y="605589"/>
                </a:lnTo>
                <a:lnTo>
                  <a:pt x="1106986" y="578951"/>
                </a:lnTo>
                <a:lnTo>
                  <a:pt x="1099887" y="552212"/>
                </a:lnTo>
                <a:lnTo>
                  <a:pt x="1092628" y="525369"/>
                </a:lnTo>
                <a:lnTo>
                  <a:pt x="1085207" y="498423"/>
                </a:lnTo>
                <a:lnTo>
                  <a:pt x="1077624" y="471372"/>
                </a:lnTo>
                <a:lnTo>
                  <a:pt x="1069880" y="444217"/>
                </a:lnTo>
                <a:lnTo>
                  <a:pt x="1061971" y="416957"/>
                </a:lnTo>
                <a:lnTo>
                  <a:pt x="1053898" y="389591"/>
                </a:lnTo>
                <a:lnTo>
                  <a:pt x="1045660" y="362118"/>
                </a:lnTo>
                <a:lnTo>
                  <a:pt x="1037256" y="334538"/>
                </a:lnTo>
                <a:lnTo>
                  <a:pt x="1028686" y="306852"/>
                </a:lnTo>
                <a:lnTo>
                  <a:pt x="1019950" y="279057"/>
                </a:lnTo>
                <a:lnTo>
                  <a:pt x="1011045" y="251154"/>
                </a:lnTo>
                <a:lnTo>
                  <a:pt x="1001971" y="223142"/>
                </a:lnTo>
                <a:lnTo>
                  <a:pt x="992728" y="195020"/>
                </a:lnTo>
                <a:lnTo>
                  <a:pt x="983314" y="166788"/>
                </a:lnTo>
                <a:lnTo>
                  <a:pt x="973730" y="138446"/>
                </a:lnTo>
                <a:lnTo>
                  <a:pt x="963974" y="109992"/>
                </a:lnTo>
                <a:lnTo>
                  <a:pt x="954045" y="81427"/>
                </a:lnTo>
                <a:lnTo>
                  <a:pt x="943943" y="52750"/>
                </a:lnTo>
                <a:lnTo>
                  <a:pt x="933667" y="23959"/>
                </a:lnTo>
                <a:close/>
              </a:path>
            </a:pathLst>
          </a:custGeom>
        </p:spPr>
      </p:pic>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a:xfrm>
            <a:off x="130510" y="699542"/>
            <a:ext cx="2304256" cy="1224136"/>
          </a:xfrm>
        </p:spPr>
        <p:txBody>
          <a:bodyPr/>
          <a:lstStyle/>
          <a:p>
            <a:r>
              <a:rPr lang="en-GB" sz="2400" dirty="0"/>
              <a:t>Relevant Interruptions Claim Report</a:t>
            </a:r>
            <a:br>
              <a:rPr lang="en-GB" sz="2400" dirty="0"/>
            </a:br>
            <a:br>
              <a:rPr lang="en-GB" sz="2400" dirty="0"/>
            </a:br>
            <a:br>
              <a:rPr lang="en-GB" sz="2400" dirty="0"/>
            </a:br>
            <a:br>
              <a:rPr lang="en-GB" sz="2400" dirty="0"/>
            </a:br>
            <a:r>
              <a:rPr lang="en-GB" dirty="0"/>
              <a:t>Joseph Henry, Code Administrator</a:t>
            </a: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dirty="0"/>
          </a:p>
        </p:txBody>
      </p:sp>
    </p:spTree>
    <p:extLst>
      <p:ext uri="{BB962C8B-B14F-4D97-AF65-F5344CB8AC3E}">
        <p14:creationId xmlns:p14="http://schemas.microsoft.com/office/powerpoint/2010/main" val="1313441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E4C02E-A8B9-4488-9D84-2618BA396364}"/>
              </a:ext>
            </a:extLst>
          </p:cNvPr>
          <p:cNvPicPr>
            <a:picLocks noGrp="1" noChangeAspect="1"/>
          </p:cNvPicPr>
          <p:nvPr>
            <p:ph type="pic" sz="quarter" idx="18"/>
          </p:nvPr>
        </p:nvPicPr>
        <p:blipFill rotWithShape="1">
          <a:blip r:embed="rId2">
            <a:extLst>
              <a:ext uri="{28A0092B-C50C-407E-A947-70E740481C1C}">
                <a14:useLocalDpi xmlns:a14="http://schemas.microsoft.com/office/drawing/2010/main" val="0"/>
              </a:ext>
            </a:extLst>
          </a:blip>
          <a:srcRect l="9324" r="9324"/>
          <a:stretch/>
        </p:blipFill>
        <p:spPr/>
      </p:pic>
      <p:sp>
        <p:nvSpPr>
          <p:cNvPr id="6" name="Title 5">
            <a:extLst>
              <a:ext uri="{FF2B5EF4-FFF2-40B4-BE49-F238E27FC236}">
                <a16:creationId xmlns:a16="http://schemas.microsoft.com/office/drawing/2014/main" id="{8BDD3C92-58AD-48CF-B4A1-AE79D4320E1D}"/>
              </a:ext>
            </a:extLst>
          </p:cNvPr>
          <p:cNvSpPr>
            <a:spLocks noGrp="1"/>
          </p:cNvSpPr>
          <p:nvPr>
            <p:ph type="title"/>
          </p:nvPr>
        </p:nvSpPr>
        <p:spPr>
          <a:xfrm>
            <a:off x="107868" y="369792"/>
            <a:ext cx="2024988" cy="692210"/>
          </a:xfrm>
        </p:spPr>
        <p:txBody>
          <a:bodyPr/>
          <a:lstStyle/>
          <a:p>
            <a:r>
              <a:rPr lang="en-GB" sz="2400" dirty="0"/>
              <a:t>Customer Journey Update</a:t>
            </a:r>
            <a:br>
              <a:rPr lang="en-GB" sz="2400" dirty="0"/>
            </a:br>
            <a:br>
              <a:rPr lang="en-GB" sz="2400" dirty="0"/>
            </a:br>
            <a:r>
              <a:rPr lang="en-GB" sz="2400" dirty="0"/>
              <a:t>Chrissie Brown, Code Admin</a:t>
            </a:r>
            <a:br>
              <a:rPr lang="en-GB" sz="2400" dirty="0"/>
            </a:br>
            <a:br>
              <a:rPr lang="en-GB" sz="2400" dirty="0"/>
            </a:br>
            <a:br>
              <a:rPr lang="en-GB" sz="2400" dirty="0"/>
            </a:br>
            <a:endParaRPr lang="en-GB" sz="1600" dirty="0"/>
          </a:p>
        </p:txBody>
      </p:sp>
      <p:sp>
        <p:nvSpPr>
          <p:cNvPr id="12" name="Rectangle 11">
            <a:extLst>
              <a:ext uri="{FF2B5EF4-FFF2-40B4-BE49-F238E27FC236}">
                <a16:creationId xmlns:a16="http://schemas.microsoft.com/office/drawing/2014/main" id="{45893458-BB27-4306-B44E-55E6F4694536}"/>
              </a:ext>
            </a:extLst>
          </p:cNvPr>
          <p:cNvSpPr/>
          <p:nvPr/>
        </p:nvSpPr>
        <p:spPr>
          <a:xfrm>
            <a:off x="7064411" y="2368426"/>
            <a:ext cx="1729185" cy="92333"/>
          </a:xfrm>
          <a:prstGeom prst="rect">
            <a:avLst/>
          </a:prstGeom>
          <a:solidFill>
            <a:schemeClr val="bg1">
              <a:lumMod val="95000"/>
            </a:schemeClr>
          </a:solidFill>
        </p:spPr>
        <p:txBody>
          <a:bodyPr wrap="square" lIns="0" tIns="0" rIns="0" bIns="0" rtlCol="0" anchor="ctr">
            <a:spAutoFit/>
          </a:bodyPr>
          <a:lstStyle/>
          <a:p>
            <a:r>
              <a:rPr lang="en-GB" sz="600" dirty="0">
                <a:cs typeface="Arial" panose="020B0604020202020204" pitchFamily="34" charset="0"/>
                <a:hlinkClick r:id="rId3"/>
              </a:rPr>
              <a:t>https://nationalgrid.onbrandcloud.com/login/</a:t>
            </a:r>
            <a:endParaRPr lang="en-GB" sz="600" dirty="0">
              <a:cs typeface="Arial" panose="020B0604020202020204" pitchFamily="34" charset="0"/>
            </a:endParaRPr>
          </a:p>
        </p:txBody>
      </p:sp>
    </p:spTree>
    <p:extLst>
      <p:ext uri="{BB962C8B-B14F-4D97-AF65-F5344CB8AC3E}">
        <p14:creationId xmlns:p14="http://schemas.microsoft.com/office/powerpoint/2010/main" val="2342377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FB3CA9-B809-4B58-812C-3EDD3FB4EAAC}"/>
              </a:ext>
            </a:extLst>
          </p:cNvPr>
          <p:cNvSpPr>
            <a:spLocks noGrp="1"/>
          </p:cNvSpPr>
          <p:nvPr>
            <p:ph type="title"/>
          </p:nvPr>
        </p:nvSpPr>
        <p:spPr/>
        <p:txBody>
          <a:bodyPr/>
          <a:lstStyle/>
          <a:p>
            <a:r>
              <a:rPr lang="en-GB"/>
              <a:t>Contents </a:t>
            </a:r>
            <a:endParaRPr lang="en-GB" dirty="0"/>
          </a:p>
        </p:txBody>
      </p:sp>
      <p:graphicFrame>
        <p:nvGraphicFramePr>
          <p:cNvPr id="6" name="Table Contents">
            <a:extLst>
              <a:ext uri="{FF2B5EF4-FFF2-40B4-BE49-F238E27FC236}">
                <a16:creationId xmlns:a16="http://schemas.microsoft.com/office/drawing/2014/main" id="{A6923264-60E2-466C-A04A-FF488787D312}"/>
              </a:ext>
            </a:extLst>
          </p:cNvPr>
          <p:cNvGraphicFramePr>
            <a:graphicFrameLocks noGrp="1"/>
          </p:cNvGraphicFramePr>
          <p:nvPr>
            <p:extLst>
              <p:ext uri="{D42A27DB-BD31-4B8C-83A1-F6EECF244321}">
                <p14:modId xmlns:p14="http://schemas.microsoft.com/office/powerpoint/2010/main" val="1103987637"/>
              </p:ext>
            </p:extLst>
          </p:nvPr>
        </p:nvGraphicFramePr>
        <p:xfrm>
          <a:off x="242887" y="1439813"/>
          <a:ext cx="4255154" cy="980508"/>
        </p:xfrm>
        <a:graphic>
          <a:graphicData uri="http://schemas.openxmlformats.org/drawingml/2006/table">
            <a:tbl>
              <a:tblPr firstRow="1" firstCol="1" bandRow="1"/>
              <a:tblGrid>
                <a:gridCol w="526811">
                  <a:extLst>
                    <a:ext uri="{9D8B030D-6E8A-4147-A177-3AD203B41FA5}">
                      <a16:colId xmlns:a16="http://schemas.microsoft.com/office/drawing/2014/main" val="20000"/>
                    </a:ext>
                  </a:extLst>
                </a:gridCol>
                <a:gridCol w="3012268">
                  <a:extLst>
                    <a:ext uri="{9D8B030D-6E8A-4147-A177-3AD203B41FA5}">
                      <a16:colId xmlns:a16="http://schemas.microsoft.com/office/drawing/2014/main" val="20001"/>
                    </a:ext>
                  </a:extLst>
                </a:gridCol>
                <a:gridCol w="716075">
                  <a:extLst>
                    <a:ext uri="{9D8B030D-6E8A-4147-A177-3AD203B41FA5}">
                      <a16:colId xmlns:a16="http://schemas.microsoft.com/office/drawing/2014/main" val="20002"/>
                    </a:ext>
                  </a:extLst>
                </a:gridCol>
              </a:tblGrid>
              <a:tr h="245127">
                <a:tc>
                  <a:txBody>
                    <a:bodyPr/>
                    <a:lstStyle/>
                    <a:p>
                      <a:pPr marL="0" marR="0" algn="ctr">
                        <a:spcBef>
                          <a:spcPts val="900"/>
                        </a:spcBef>
                        <a:spcAft>
                          <a:spcPts val="900"/>
                        </a:spcAft>
                      </a:pPr>
                      <a:r>
                        <a:rPr lang="en-GB" sz="1100" b="0" noProof="0">
                          <a:solidFill>
                            <a:schemeClr val="accent1"/>
                          </a:solidFill>
                          <a:effectLst/>
                          <a:latin typeface="+mj-lt"/>
                          <a:ea typeface="Times New Roman"/>
                        </a:rPr>
                        <a:t>1</a:t>
                      </a:r>
                      <a:endParaRPr lang="en-GB" sz="1100" b="0" noProof="0" dirty="0">
                        <a:solidFill>
                          <a:schemeClr val="accent1"/>
                        </a:solidFill>
                        <a:effectLst/>
                        <a:latin typeface="+mj-lt"/>
                        <a:ea typeface="Times New Roman"/>
                      </a:endParaRPr>
                    </a:p>
                  </a:txBody>
                  <a:tcPr marL="24560" marR="24560" marT="36839" marB="36839"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900"/>
                        </a:spcBef>
                        <a:spcAft>
                          <a:spcPts val="900"/>
                        </a:spcAft>
                      </a:pPr>
                      <a:r>
                        <a:rPr lang="en-GB" sz="1100" b="0" noProof="0" dirty="0">
                          <a:solidFill>
                            <a:schemeClr val="tx1"/>
                          </a:solidFill>
                          <a:effectLst/>
                          <a:latin typeface="+mj-lt"/>
                          <a:ea typeface="Times New Roman"/>
                        </a:rPr>
                        <a:t>Recap of Code Journey and link to Principle</a:t>
                      </a:r>
                      <a:r>
                        <a:rPr lang="en-GB" sz="1100" b="0" baseline="0" noProof="0" dirty="0">
                          <a:solidFill>
                            <a:schemeClr val="tx1"/>
                          </a:solidFill>
                          <a:effectLst/>
                          <a:latin typeface="+mj-lt"/>
                          <a:ea typeface="Times New Roman"/>
                        </a:rPr>
                        <a:t> 4</a:t>
                      </a:r>
                      <a:endParaRPr lang="en-GB" sz="1100" b="0" noProof="0" dirty="0">
                        <a:solidFill>
                          <a:schemeClr val="tx1"/>
                        </a:solidFill>
                        <a:effectLst/>
                        <a:latin typeface="+mj-lt"/>
                        <a:ea typeface="Times New Roman"/>
                      </a:endParaRPr>
                    </a:p>
                  </a:txBody>
                  <a:tcPr marL="24560" marR="24560" marT="36839" marB="36839"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endParaRPr lang="en-GB" sz="1100" noProof="0" dirty="0">
                        <a:solidFill>
                          <a:schemeClr val="tx1"/>
                        </a:solidFill>
                        <a:effectLst/>
                        <a:latin typeface="+mj-lt"/>
                        <a:ea typeface="Times New Roman"/>
                      </a:endParaRPr>
                    </a:p>
                  </a:txBody>
                  <a:tcPr marL="24560" marR="24560" marT="36839" marB="36839"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5127">
                <a:tc>
                  <a:txBody>
                    <a:bodyPr/>
                    <a:lstStyle/>
                    <a:p>
                      <a:pPr marL="0" marR="0" algn="ctr">
                        <a:spcBef>
                          <a:spcPts val="900"/>
                        </a:spcBef>
                        <a:spcAft>
                          <a:spcPts val="900"/>
                        </a:spcAft>
                      </a:pPr>
                      <a:r>
                        <a:rPr lang="en-GB" sz="1100" noProof="0">
                          <a:solidFill>
                            <a:schemeClr val="accent1"/>
                          </a:solidFill>
                          <a:effectLst/>
                          <a:latin typeface="+mj-lt"/>
                          <a:ea typeface="Times New Roman"/>
                        </a:rPr>
                        <a:t>2</a:t>
                      </a:r>
                      <a:endParaRPr lang="en-GB" sz="1100" noProof="0" dirty="0">
                        <a:solidFill>
                          <a:schemeClr val="accent1"/>
                        </a:solidFill>
                        <a:effectLst/>
                        <a:latin typeface="+mj-lt"/>
                        <a:ea typeface="Times New Roman"/>
                      </a:endParaRPr>
                    </a:p>
                  </a:txBody>
                  <a:tcPr marL="24560" marR="24560" marT="36839" marB="36839"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43056" rtl="0" eaLnBrk="1" fontAlgn="auto" latinLnBrk="0" hangingPunct="1">
                        <a:lnSpc>
                          <a:spcPct val="100000"/>
                        </a:lnSpc>
                        <a:spcBef>
                          <a:spcPts val="900"/>
                        </a:spcBef>
                        <a:spcAft>
                          <a:spcPts val="900"/>
                        </a:spcAft>
                        <a:buClrTx/>
                        <a:buSzTx/>
                        <a:buFontTx/>
                        <a:buNone/>
                        <a:tabLst/>
                        <a:defRPr/>
                      </a:pPr>
                      <a:r>
                        <a:rPr lang="en-GB" sz="1100" b="0" noProof="0" dirty="0">
                          <a:solidFill>
                            <a:schemeClr val="tx1"/>
                          </a:solidFill>
                          <a:effectLst/>
                          <a:latin typeface="+mj-lt"/>
                          <a:ea typeface="Times New Roman"/>
                        </a:rPr>
                        <a:t>What has happened</a:t>
                      </a:r>
                      <a:r>
                        <a:rPr lang="en-GB" sz="1100" b="0" baseline="0" noProof="0" dirty="0">
                          <a:solidFill>
                            <a:schemeClr val="tx1"/>
                          </a:solidFill>
                          <a:effectLst/>
                          <a:latin typeface="+mj-lt"/>
                          <a:ea typeface="Times New Roman"/>
                        </a:rPr>
                        <a:t> since the last update?</a:t>
                      </a:r>
                      <a:endParaRPr lang="en-GB" sz="1100" b="0" noProof="0" dirty="0">
                        <a:solidFill>
                          <a:schemeClr val="tx1"/>
                        </a:solidFill>
                        <a:effectLst/>
                        <a:latin typeface="+mj-lt"/>
                        <a:ea typeface="Times New Roman"/>
                      </a:endParaRPr>
                    </a:p>
                  </a:txBody>
                  <a:tcPr marL="24560" marR="24560" marT="36839" marB="36839"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endParaRPr lang="en-GB" sz="1100" noProof="0" dirty="0">
                        <a:solidFill>
                          <a:schemeClr val="tx1"/>
                        </a:solidFill>
                        <a:effectLst/>
                        <a:latin typeface="+mj-lt"/>
                        <a:ea typeface="Times New Roman"/>
                      </a:endParaRPr>
                    </a:p>
                  </a:txBody>
                  <a:tcPr marL="24560" marR="24560" marT="36839" marB="36839"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5127">
                <a:tc>
                  <a:txBody>
                    <a:bodyPr/>
                    <a:lstStyle/>
                    <a:p>
                      <a:pPr marL="0" marR="0" algn="ctr">
                        <a:spcBef>
                          <a:spcPts val="900"/>
                        </a:spcBef>
                        <a:spcAft>
                          <a:spcPts val="900"/>
                        </a:spcAft>
                      </a:pPr>
                      <a:r>
                        <a:rPr lang="en-GB" sz="1100" noProof="0">
                          <a:solidFill>
                            <a:schemeClr val="accent1"/>
                          </a:solidFill>
                          <a:effectLst/>
                          <a:latin typeface="+mj-lt"/>
                          <a:ea typeface="Times New Roman"/>
                        </a:rPr>
                        <a:t>3</a:t>
                      </a:r>
                      <a:endParaRPr lang="en-GB" sz="1100" noProof="0" dirty="0">
                        <a:solidFill>
                          <a:schemeClr val="accent1"/>
                        </a:solidFill>
                        <a:effectLst/>
                        <a:latin typeface="+mj-lt"/>
                        <a:ea typeface="Times New Roman"/>
                      </a:endParaRPr>
                    </a:p>
                  </a:txBody>
                  <a:tcPr marL="24560" marR="24560" marT="36839" marB="36839"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ts val="900"/>
                        </a:spcBef>
                        <a:spcAft>
                          <a:spcPts val="900"/>
                        </a:spcAft>
                        <a:buClrTx/>
                        <a:buSzTx/>
                        <a:buFontTx/>
                        <a:buNone/>
                        <a:tabLst/>
                        <a:defRPr/>
                      </a:pPr>
                      <a:r>
                        <a:rPr lang="en-GB" sz="1100" b="0" noProof="0" dirty="0">
                          <a:solidFill>
                            <a:schemeClr val="tx1"/>
                          </a:solidFill>
                          <a:effectLst/>
                          <a:latin typeface="+mj-lt"/>
                          <a:ea typeface="Times New Roman"/>
                        </a:rPr>
                        <a:t>What are</a:t>
                      </a:r>
                      <a:r>
                        <a:rPr lang="en-GB" sz="1100" b="0" baseline="0" noProof="0" dirty="0">
                          <a:solidFill>
                            <a:schemeClr val="tx1"/>
                          </a:solidFill>
                          <a:effectLst/>
                          <a:latin typeface="+mj-lt"/>
                          <a:ea typeface="Times New Roman"/>
                        </a:rPr>
                        <a:t> we working on now?</a:t>
                      </a:r>
                      <a:endParaRPr lang="en-GB" sz="1100" b="0" noProof="0" dirty="0">
                        <a:solidFill>
                          <a:schemeClr val="tx1"/>
                        </a:solidFill>
                        <a:effectLst/>
                        <a:latin typeface="+mj-lt"/>
                        <a:ea typeface="Times New Roman"/>
                      </a:endParaRPr>
                    </a:p>
                  </a:txBody>
                  <a:tcPr marL="24560" marR="24560" marT="36839" marB="36839"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endParaRPr lang="en-GB" sz="1100" noProof="0" dirty="0">
                        <a:solidFill>
                          <a:schemeClr val="tx1"/>
                        </a:solidFill>
                        <a:effectLst/>
                        <a:latin typeface="+mj-lt"/>
                        <a:ea typeface="Times New Roman"/>
                      </a:endParaRPr>
                    </a:p>
                  </a:txBody>
                  <a:tcPr marL="24560" marR="24560" marT="36839" marB="36839"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5127">
                <a:tc>
                  <a:txBody>
                    <a:bodyPr/>
                    <a:lstStyle/>
                    <a:p>
                      <a:pPr marL="88900" marR="102870" indent="0" algn="ctr">
                        <a:spcBef>
                          <a:spcPts val="900"/>
                        </a:spcBef>
                        <a:spcAft>
                          <a:spcPts val="900"/>
                        </a:spcAft>
                      </a:pPr>
                      <a:r>
                        <a:rPr lang="en-GB" sz="1100" noProof="0">
                          <a:solidFill>
                            <a:schemeClr val="accent1"/>
                          </a:solidFill>
                          <a:effectLst/>
                          <a:latin typeface="+mj-lt"/>
                          <a:ea typeface="Times New Roman"/>
                        </a:rPr>
                        <a:t>4</a:t>
                      </a:r>
                      <a:endParaRPr lang="en-GB" sz="1100" noProof="0" dirty="0">
                        <a:solidFill>
                          <a:schemeClr val="accent1"/>
                        </a:solidFill>
                        <a:effectLst/>
                        <a:latin typeface="+mj-lt"/>
                        <a:ea typeface="Times New Roman"/>
                      </a:endParaRPr>
                    </a:p>
                  </a:txBody>
                  <a:tcPr marL="24560" marR="24560" marT="36839" marB="36839"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02870" lvl="0" indent="0" algn="l" defTabSz="1018824" rtl="0" eaLnBrk="1" fontAlgn="auto" latinLnBrk="0" hangingPunct="1">
                        <a:lnSpc>
                          <a:spcPct val="100000"/>
                        </a:lnSpc>
                        <a:spcBef>
                          <a:spcPts val="900"/>
                        </a:spcBef>
                        <a:spcAft>
                          <a:spcPts val="900"/>
                        </a:spcAft>
                        <a:buClrTx/>
                        <a:buSzTx/>
                        <a:buFontTx/>
                        <a:buNone/>
                        <a:tabLst/>
                        <a:defRPr/>
                      </a:pPr>
                      <a:r>
                        <a:rPr lang="en-GB" sz="1100" b="0" noProof="0" dirty="0">
                          <a:solidFill>
                            <a:schemeClr val="tx1"/>
                          </a:solidFill>
                          <a:effectLst/>
                          <a:latin typeface="+mj-lt"/>
                          <a:ea typeface="Times New Roman"/>
                        </a:rPr>
                        <a:t>Priorities</a:t>
                      </a:r>
                      <a:r>
                        <a:rPr lang="en-GB" sz="1100" b="0" baseline="0" noProof="0" dirty="0">
                          <a:solidFill>
                            <a:schemeClr val="tx1"/>
                          </a:solidFill>
                          <a:effectLst/>
                          <a:latin typeface="+mj-lt"/>
                          <a:ea typeface="Times New Roman"/>
                        </a:rPr>
                        <a:t> for the next few months</a:t>
                      </a:r>
                      <a:endParaRPr lang="en-GB" sz="1100" b="0" noProof="0" dirty="0">
                        <a:solidFill>
                          <a:schemeClr val="tx1"/>
                        </a:solidFill>
                        <a:effectLst/>
                        <a:latin typeface="+mj-lt"/>
                        <a:ea typeface="Times New Roman"/>
                      </a:endParaRPr>
                    </a:p>
                  </a:txBody>
                  <a:tcPr marL="24560" marR="24560" marT="36839" marB="36839"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endParaRPr lang="en-GB" sz="1100" noProof="0" dirty="0">
                        <a:solidFill>
                          <a:schemeClr val="tx1"/>
                        </a:solidFill>
                        <a:effectLst/>
                        <a:latin typeface="+mj-lt"/>
                        <a:ea typeface="Times New Roman"/>
                      </a:endParaRPr>
                    </a:p>
                  </a:txBody>
                  <a:tcPr marL="24560" marR="24560" marT="36839" marB="36839"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88775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a:xfrm>
            <a:off x="243001" y="308741"/>
            <a:ext cx="6371999" cy="384527"/>
          </a:xfrm>
        </p:spPr>
        <p:txBody>
          <a:bodyPr/>
          <a:lstStyle/>
          <a:p>
            <a:r>
              <a:rPr lang="en-GB" sz="1350" dirty="0"/>
              <a:t>Electricity System Operator Forward Workplan – Principle 4</a:t>
            </a:r>
            <a:br>
              <a:rPr lang="en-GB" sz="1350" dirty="0"/>
            </a:br>
            <a:endParaRPr lang="en-GB" sz="1500" dirty="0"/>
          </a:p>
        </p:txBody>
      </p:sp>
      <p:sp>
        <p:nvSpPr>
          <p:cNvPr id="10" name="Text Placeholder 9">
            <a:extLst>
              <a:ext uri="{FF2B5EF4-FFF2-40B4-BE49-F238E27FC236}">
                <a16:creationId xmlns:a16="http://schemas.microsoft.com/office/drawing/2014/main" id="{16E55317-8425-4743-803D-B757134B2595}"/>
              </a:ext>
            </a:extLst>
          </p:cNvPr>
          <p:cNvSpPr>
            <a:spLocks noGrp="1"/>
          </p:cNvSpPr>
          <p:nvPr>
            <p:ph type="body" sz="quarter" idx="16"/>
          </p:nvPr>
        </p:nvSpPr>
        <p:spPr>
          <a:xfrm>
            <a:off x="243000" y="693268"/>
            <a:ext cx="3320542" cy="2821285"/>
          </a:xfrm>
        </p:spPr>
        <p:txBody>
          <a:bodyPr/>
          <a:lstStyle/>
          <a:p>
            <a:r>
              <a:rPr lang="en-GB" sz="1200" dirty="0"/>
              <a:t>Principle 4 : Promote Competition in wholesale &amp; capacity Markets</a:t>
            </a:r>
          </a:p>
          <a:p>
            <a:pPr lvl="1"/>
            <a:r>
              <a:rPr lang="en-GB" b="1" dirty="0"/>
              <a:t>     Manage my profitability</a:t>
            </a:r>
          </a:p>
          <a:p>
            <a:pPr lvl="1"/>
            <a:r>
              <a:rPr lang="en-GB" b="1" dirty="0"/>
              <a:t>    </a:t>
            </a:r>
            <a:r>
              <a:rPr lang="en-GB" dirty="0"/>
              <a:t>‘The customer journey approach’</a:t>
            </a:r>
          </a:p>
          <a:p>
            <a:pPr marL="0" lvl="2" indent="0">
              <a:buNone/>
            </a:pPr>
            <a:r>
              <a:rPr lang="en-GB" b="1" dirty="0"/>
              <a:t>      Facilitating Code Change</a:t>
            </a:r>
          </a:p>
          <a:p>
            <a:pPr lvl="4"/>
            <a:r>
              <a:rPr lang="en-GB" dirty="0"/>
              <a:t>Improvement Plan</a:t>
            </a:r>
          </a:p>
          <a:p>
            <a:pPr lvl="4"/>
            <a:r>
              <a:rPr lang="en-GB" dirty="0"/>
              <a:t>Customer Journey ‘Change a Code’</a:t>
            </a:r>
          </a:p>
          <a:p>
            <a:pPr lvl="4"/>
            <a:r>
              <a:rPr lang="en-GB" dirty="0"/>
              <a:t>Launch regulatory horizon project</a:t>
            </a:r>
          </a:p>
          <a:p>
            <a:pPr marL="270000" lvl="4" indent="0">
              <a:buNone/>
            </a:pPr>
            <a:r>
              <a:rPr lang="en-GB" b="1" dirty="0"/>
              <a:t>Delivering Code Change</a:t>
            </a:r>
          </a:p>
          <a:p>
            <a:pPr marL="270000" lvl="4" indent="0">
              <a:buNone/>
            </a:pPr>
            <a:r>
              <a:rPr lang="en-US" sz="1050" dirty="0"/>
              <a:t>A key focus of NGESO in facilitating competitive markets is working with the industry and wider stakeholders to deliver the necessary electricity market change. </a:t>
            </a:r>
            <a:endParaRPr lang="en-GB" sz="1050" dirty="0"/>
          </a:p>
        </p:txBody>
      </p:sp>
      <p:sp>
        <p:nvSpPr>
          <p:cNvPr id="5" name="Text Placeholder 4">
            <a:extLst>
              <a:ext uri="{FF2B5EF4-FFF2-40B4-BE49-F238E27FC236}">
                <a16:creationId xmlns:a16="http://schemas.microsoft.com/office/drawing/2014/main" id="{302818D3-78BD-4C5C-BC8C-5CFD5700602C}"/>
              </a:ext>
            </a:extLst>
          </p:cNvPr>
          <p:cNvSpPr>
            <a:spLocks noGrp="1"/>
          </p:cNvSpPr>
          <p:nvPr>
            <p:ph type="body" sz="quarter" idx="17"/>
          </p:nvPr>
        </p:nvSpPr>
        <p:spPr>
          <a:xfrm>
            <a:off x="3563542" y="2078262"/>
            <a:ext cx="3051000" cy="2162130"/>
          </a:xfrm>
        </p:spPr>
        <p:txBody>
          <a:bodyPr/>
          <a:lstStyle/>
          <a:p>
            <a:pPr algn="ctr"/>
            <a:r>
              <a:rPr lang="en-US" sz="1200" i="1" dirty="0">
                <a:solidFill>
                  <a:schemeClr val="tx1"/>
                </a:solidFill>
              </a:rPr>
              <a:t>How do we make sure we have the most efficient process for constructive and diverse participation in code changes that produce the best possible outcomes for the energy industry and its consumers while building National Grid's reputation as an industry </a:t>
            </a:r>
            <a:r>
              <a:rPr lang="en-US" i="1" dirty="0">
                <a:solidFill>
                  <a:schemeClr val="tx1"/>
                </a:solidFill>
              </a:rPr>
              <a:t>leader?</a:t>
            </a:r>
          </a:p>
          <a:p>
            <a:endParaRPr lang="en-GB" b="0" dirty="0"/>
          </a:p>
          <a:p>
            <a:endParaRPr lang="en-GB" b="0" dirty="0"/>
          </a:p>
          <a:p>
            <a:endParaRPr lang="en-GB" b="0" dirty="0"/>
          </a:p>
        </p:txBody>
      </p:sp>
      <p:pic>
        <p:nvPicPr>
          <p:cNvPr id="3" name="Picture 2"/>
          <p:cNvPicPr>
            <a:picLocks noChangeAspect="1"/>
          </p:cNvPicPr>
          <p:nvPr/>
        </p:nvPicPr>
        <p:blipFill>
          <a:blip r:embed="rId3"/>
          <a:stretch>
            <a:fillRect/>
          </a:stretch>
        </p:blipFill>
        <p:spPr>
          <a:xfrm>
            <a:off x="1558154" y="3387723"/>
            <a:ext cx="1139856" cy="1601048"/>
          </a:xfrm>
          <a:prstGeom prst="rect">
            <a:avLst/>
          </a:prstGeom>
        </p:spPr>
      </p:pic>
    </p:spTree>
    <p:extLst>
      <p:ext uri="{BB962C8B-B14F-4D97-AF65-F5344CB8AC3E}">
        <p14:creationId xmlns:p14="http://schemas.microsoft.com/office/powerpoint/2010/main" val="3285003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dirty="0"/>
              <a:t>What has happened since the last update? </a:t>
            </a:r>
          </a:p>
        </p:txBody>
      </p:sp>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243001" y="1221600"/>
            <a:ext cx="6371662" cy="682238"/>
          </a:xfrm>
        </p:spPr>
        <p:txBody>
          <a:bodyPr/>
          <a:lstStyle/>
          <a:p>
            <a:pPr algn="l" rtl="0"/>
            <a:endParaRPr lang="en-US" sz="1200" b="0" dirty="0"/>
          </a:p>
          <a:p>
            <a:endParaRPr lang="en-GB" sz="1200" b="0" dirty="0"/>
          </a:p>
          <a:p>
            <a:endParaRPr lang="en-GB" sz="1200" b="0" dirty="0"/>
          </a:p>
        </p:txBody>
      </p:sp>
      <p:sp>
        <p:nvSpPr>
          <p:cNvPr id="7" name="Text Placeholder 4">
            <a:extLst/>
          </p:cNvPr>
          <p:cNvSpPr txBox="1">
            <a:spLocks/>
          </p:cNvSpPr>
          <p:nvPr/>
        </p:nvSpPr>
        <p:spPr>
          <a:xfrm>
            <a:off x="584947" y="1430234"/>
            <a:ext cx="4941794" cy="2112117"/>
          </a:xfrm>
          <a:prstGeom prst="rect">
            <a:avLst/>
          </a:prstGeom>
        </p:spPr>
        <p:txBody>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endParaRPr lang="en-GB" sz="1350" b="0" dirty="0"/>
          </a:p>
          <a:p>
            <a:endParaRPr lang="en-GB" sz="1350" b="0" dirty="0"/>
          </a:p>
          <a:p>
            <a:endParaRPr lang="en-GB" sz="1350" b="0" dirty="0"/>
          </a:p>
        </p:txBody>
      </p:sp>
      <p:sp>
        <p:nvSpPr>
          <p:cNvPr id="8" name="Text Placeholder 4">
            <a:extLst/>
          </p:cNvPr>
          <p:cNvSpPr txBox="1">
            <a:spLocks/>
          </p:cNvSpPr>
          <p:nvPr/>
        </p:nvSpPr>
        <p:spPr>
          <a:xfrm>
            <a:off x="342901" y="693215"/>
            <a:ext cx="6064623" cy="2112117"/>
          </a:xfrm>
          <a:prstGeom prst="rect">
            <a:avLst/>
          </a:prstGeom>
        </p:spPr>
        <p:txBody>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pPr marL="214313" indent="-214313">
              <a:buFont typeface="Arial" panose="020B0604020202020204" pitchFamily="34" charset="0"/>
              <a:buChar char="•"/>
            </a:pPr>
            <a:r>
              <a:rPr lang="en-GB" sz="1350" dirty="0">
                <a:solidFill>
                  <a:schemeClr val="tx1"/>
                </a:solidFill>
              </a:rPr>
              <a:t>Insights</a:t>
            </a:r>
            <a:r>
              <a:rPr lang="en-GB" sz="1350" b="0" dirty="0">
                <a:solidFill>
                  <a:schemeClr val="tx1"/>
                </a:solidFill>
              </a:rPr>
              <a:t> developed into concepts</a:t>
            </a:r>
          </a:p>
          <a:p>
            <a:pPr marL="214313" indent="-214313">
              <a:buFont typeface="Arial" panose="020B0604020202020204" pitchFamily="34" charset="0"/>
              <a:buChar char="•"/>
            </a:pPr>
            <a:r>
              <a:rPr lang="en-GB" sz="1350" b="0" dirty="0">
                <a:solidFill>
                  <a:schemeClr val="tx1"/>
                </a:solidFill>
              </a:rPr>
              <a:t>Finalised and </a:t>
            </a:r>
            <a:r>
              <a:rPr lang="en-GB" sz="1350" dirty="0">
                <a:solidFill>
                  <a:schemeClr val="tx1"/>
                </a:solidFill>
              </a:rPr>
              <a:t>committed</a:t>
            </a:r>
            <a:r>
              <a:rPr lang="en-GB" sz="1350" b="0" dirty="0">
                <a:solidFill>
                  <a:schemeClr val="tx1"/>
                </a:solidFill>
              </a:rPr>
              <a:t> to this Code Journey plan </a:t>
            </a:r>
            <a:endParaRPr lang="en-GB" sz="1350" dirty="0">
              <a:solidFill>
                <a:schemeClr val="tx1"/>
              </a:solidFill>
            </a:endParaRPr>
          </a:p>
          <a:p>
            <a:pPr marL="214313" indent="-214313">
              <a:buFont typeface="Arial" panose="020B0604020202020204" pitchFamily="34" charset="0"/>
              <a:buChar char="•"/>
            </a:pPr>
            <a:r>
              <a:rPr lang="en-GB" sz="1350" b="0" dirty="0">
                <a:solidFill>
                  <a:schemeClr val="tx1"/>
                </a:solidFill>
                <a:cs typeface="Arial"/>
                <a:sym typeface="Arial"/>
              </a:rPr>
              <a:t>Customer Journey is aligned with our ESO Improvement plan</a:t>
            </a:r>
            <a:endParaRPr lang="en-GB" sz="1350" b="0" dirty="0">
              <a:solidFill>
                <a:schemeClr val="tx1"/>
              </a:solidFill>
            </a:endParaRPr>
          </a:p>
          <a:p>
            <a:pPr marL="214313" indent="-214313">
              <a:buFont typeface="Arial" panose="020B0604020202020204" pitchFamily="34" charset="0"/>
              <a:buChar char="•"/>
            </a:pPr>
            <a:r>
              <a:rPr lang="en-GB" sz="1350" b="0" dirty="0">
                <a:solidFill>
                  <a:schemeClr val="tx1"/>
                </a:solidFill>
              </a:rPr>
              <a:t>This is a summary of our Code Journey plan:</a:t>
            </a:r>
          </a:p>
          <a:p>
            <a:endParaRPr lang="en-GB" sz="1350" b="0" dirty="0"/>
          </a:p>
        </p:txBody>
      </p:sp>
      <p:graphicFrame>
        <p:nvGraphicFramePr>
          <p:cNvPr id="14" name="Table 13"/>
          <p:cNvGraphicFramePr>
            <a:graphicFrameLocks noGrp="1"/>
          </p:cNvGraphicFramePr>
          <p:nvPr>
            <p:extLst/>
          </p:nvPr>
        </p:nvGraphicFramePr>
        <p:xfrm>
          <a:off x="517374" y="1811692"/>
          <a:ext cx="5990050" cy="3059617"/>
        </p:xfrm>
        <a:graphic>
          <a:graphicData uri="http://schemas.openxmlformats.org/drawingml/2006/table">
            <a:tbl>
              <a:tblPr firstRow="1" bandRow="1">
                <a:tableStyleId>{5C22544A-7EE6-4342-B048-85BDC9FD1C3A}</a:tableStyleId>
              </a:tblPr>
              <a:tblGrid>
                <a:gridCol w="1691186">
                  <a:extLst>
                    <a:ext uri="{9D8B030D-6E8A-4147-A177-3AD203B41FA5}">
                      <a16:colId xmlns:a16="http://schemas.microsoft.com/office/drawing/2014/main" val="2272276156"/>
                    </a:ext>
                  </a:extLst>
                </a:gridCol>
                <a:gridCol w="4298864">
                  <a:extLst>
                    <a:ext uri="{9D8B030D-6E8A-4147-A177-3AD203B41FA5}">
                      <a16:colId xmlns:a16="http://schemas.microsoft.com/office/drawing/2014/main" val="1847356671"/>
                    </a:ext>
                  </a:extLst>
                </a:gridCol>
              </a:tblGrid>
              <a:tr h="275372">
                <a:tc>
                  <a:txBody>
                    <a:bodyPr/>
                    <a:lstStyle/>
                    <a:p>
                      <a:r>
                        <a:rPr lang="en-GB" sz="1400" dirty="0"/>
                        <a:t>Concept</a:t>
                      </a:r>
                    </a:p>
                  </a:txBody>
                  <a:tcPr marL="68580" marR="68580" marT="34290" marB="34290"/>
                </a:tc>
                <a:tc>
                  <a:txBody>
                    <a:bodyPr/>
                    <a:lstStyle/>
                    <a:p>
                      <a:r>
                        <a:rPr lang="en-GB" sz="1400" dirty="0"/>
                        <a:t>High level</a:t>
                      </a:r>
                      <a:r>
                        <a:rPr lang="en-GB" sz="1400" baseline="0" dirty="0"/>
                        <a:t> </a:t>
                      </a:r>
                      <a:r>
                        <a:rPr lang="en-GB" sz="1400" dirty="0"/>
                        <a:t>Areas</a:t>
                      </a:r>
                    </a:p>
                  </a:txBody>
                  <a:tcPr marL="68580" marR="68580" marT="34290" marB="34290"/>
                </a:tc>
                <a:extLst>
                  <a:ext uri="{0D108BD9-81ED-4DB2-BD59-A6C34878D82A}">
                    <a16:rowId xmlns:a16="http://schemas.microsoft.com/office/drawing/2014/main" val="1686901049"/>
                  </a:ext>
                </a:extLst>
              </a:tr>
              <a:tr h="480060">
                <a:tc>
                  <a:txBody>
                    <a:bodyPr/>
                    <a:lstStyle/>
                    <a:p>
                      <a:r>
                        <a:rPr lang="en-GB" sz="1100" b="1" dirty="0"/>
                        <a:t>Look ahead</a:t>
                      </a:r>
                    </a:p>
                  </a:txBody>
                  <a:tcPr marL="68580" marR="68580" marT="34290" marB="34290"/>
                </a:tc>
                <a:tc>
                  <a:txBody>
                    <a:bodyPr/>
                    <a:lstStyle/>
                    <a:p>
                      <a:pPr marL="171450" indent="-171450">
                        <a:buFont typeface="Arial" panose="020B0604020202020204" pitchFamily="34" charset="0"/>
                        <a:buChar char="•"/>
                      </a:pPr>
                      <a:r>
                        <a:rPr lang="en-GB" sz="900" b="0" i="0" dirty="0">
                          <a:latin typeface="+mn-lt"/>
                        </a:rPr>
                        <a:t>Horizon scanning</a:t>
                      </a:r>
                    </a:p>
                    <a:p>
                      <a:pPr marL="171450" indent="-171450">
                        <a:buFont typeface="Arial" panose="020B0604020202020204" pitchFamily="34" charset="0"/>
                        <a:buChar char="•"/>
                      </a:pPr>
                      <a:r>
                        <a:rPr lang="en-GB" sz="900" b="0" i="0" dirty="0">
                          <a:latin typeface="+mn-lt"/>
                        </a:rPr>
                        <a:t>Modification Tracker</a:t>
                      </a:r>
                    </a:p>
                    <a:p>
                      <a:pPr marL="171450" indent="-171450">
                        <a:buFont typeface="Arial" panose="020B0604020202020204" pitchFamily="34" charset="0"/>
                        <a:buChar char="•"/>
                      </a:pPr>
                      <a:r>
                        <a:rPr lang="en-GB" sz="900" b="0" i="0" dirty="0">
                          <a:latin typeface="+mn-lt"/>
                        </a:rPr>
                        <a:t>Annual</a:t>
                      </a:r>
                      <a:r>
                        <a:rPr lang="en-GB" sz="900" b="0" i="0" baseline="0" dirty="0">
                          <a:latin typeface="+mn-lt"/>
                        </a:rPr>
                        <a:t> Performance Report</a:t>
                      </a:r>
                      <a:endParaRPr lang="en-GB" sz="900" b="0" i="0" dirty="0">
                        <a:latin typeface="+mn-lt"/>
                      </a:endParaRPr>
                    </a:p>
                  </a:txBody>
                  <a:tcPr marL="68580" marR="68580" marT="34290" marB="34290"/>
                </a:tc>
                <a:extLst>
                  <a:ext uri="{0D108BD9-81ED-4DB2-BD59-A6C34878D82A}">
                    <a16:rowId xmlns:a16="http://schemas.microsoft.com/office/drawing/2014/main" val="2339620311"/>
                  </a:ext>
                </a:extLst>
              </a:tr>
              <a:tr h="480060">
                <a:tc>
                  <a:txBody>
                    <a:bodyPr/>
                    <a:lstStyle/>
                    <a:p>
                      <a:r>
                        <a:rPr lang="en-GB" sz="1100" b="1" dirty="0"/>
                        <a:t>Brilliant</a:t>
                      </a:r>
                      <a:r>
                        <a:rPr lang="en-GB" sz="1100" b="1" baseline="0" dirty="0"/>
                        <a:t> Basics</a:t>
                      </a:r>
                      <a:endParaRPr lang="en-GB" sz="1100" b="1" dirty="0"/>
                    </a:p>
                  </a:txBody>
                  <a:tcPr marL="68580" marR="68580" marT="34290" marB="34290"/>
                </a:tc>
                <a:tc>
                  <a:txBody>
                    <a:bodyPr/>
                    <a:lstStyle/>
                    <a:p>
                      <a:pPr marL="171450" indent="-171450">
                        <a:buFont typeface="Arial" panose="020B0604020202020204" pitchFamily="34" charset="0"/>
                        <a:buChar char="•"/>
                      </a:pPr>
                      <a:r>
                        <a:rPr lang="en-GB" sz="900" b="0" i="0" dirty="0">
                          <a:latin typeface="+mn-lt"/>
                        </a:rPr>
                        <a:t>Meeting Essentials</a:t>
                      </a:r>
                    </a:p>
                    <a:p>
                      <a:pPr marL="171450" indent="-171450">
                        <a:buFont typeface="Arial" panose="020B0604020202020204" pitchFamily="34" charset="0"/>
                        <a:buChar char="•"/>
                      </a:pPr>
                      <a:r>
                        <a:rPr lang="en-GB" sz="900" b="0" i="0" dirty="0">
                          <a:latin typeface="+mn-lt"/>
                        </a:rPr>
                        <a:t>Executive Summary and improvements to Final</a:t>
                      </a:r>
                      <a:r>
                        <a:rPr lang="en-GB" sz="900" b="0" i="0" baseline="0" dirty="0">
                          <a:latin typeface="+mn-lt"/>
                        </a:rPr>
                        <a:t> Modification Reports</a:t>
                      </a:r>
                    </a:p>
                    <a:p>
                      <a:pPr marL="171450" indent="-171450">
                        <a:buFont typeface="Arial" panose="020B0604020202020204" pitchFamily="34" charset="0"/>
                        <a:buChar char="•"/>
                      </a:pPr>
                      <a:r>
                        <a:rPr lang="en-GB" sz="900" b="0" i="0" baseline="0" dirty="0">
                          <a:latin typeface="+mn-lt"/>
                        </a:rPr>
                        <a:t>Chairing Strategy</a:t>
                      </a:r>
                      <a:endParaRPr lang="en-GB" sz="900" b="0" i="0" dirty="0">
                        <a:latin typeface="+mn-lt"/>
                      </a:endParaRPr>
                    </a:p>
                  </a:txBody>
                  <a:tcPr marL="68580" marR="68580" marT="34290" marB="34290"/>
                </a:tc>
                <a:extLst>
                  <a:ext uri="{0D108BD9-81ED-4DB2-BD59-A6C34878D82A}">
                    <a16:rowId xmlns:a16="http://schemas.microsoft.com/office/drawing/2014/main" val="1280744000"/>
                  </a:ext>
                </a:extLst>
              </a:tr>
              <a:tr h="480060">
                <a:tc>
                  <a:txBody>
                    <a:bodyPr/>
                    <a:lstStyle/>
                    <a:p>
                      <a:r>
                        <a:rPr lang="en-GB" sz="1100" b="1" dirty="0"/>
                        <a:t>Set up</a:t>
                      </a:r>
                      <a:r>
                        <a:rPr lang="en-GB" sz="1100" b="1" baseline="0" dirty="0"/>
                        <a:t> for success</a:t>
                      </a:r>
                      <a:endParaRPr lang="en-GB" sz="1100" b="1" dirty="0"/>
                    </a:p>
                  </a:txBody>
                  <a:tcPr marL="68580" marR="68580" marT="34290" marB="34290"/>
                </a:tc>
                <a:tc>
                  <a:txBody>
                    <a:bodyPr/>
                    <a:lstStyle/>
                    <a:p>
                      <a:pPr marL="171450" indent="-171450">
                        <a:buFont typeface="Arial" panose="020B0604020202020204" pitchFamily="34" charset="0"/>
                        <a:buChar char="•"/>
                      </a:pPr>
                      <a:r>
                        <a:rPr lang="en-GB" sz="900" b="0" i="0" dirty="0">
                          <a:latin typeface="+mn-lt"/>
                        </a:rPr>
                        <a:t>Critical Friend modification </a:t>
                      </a:r>
                    </a:p>
                    <a:p>
                      <a:pPr marL="171450" indent="-171450">
                        <a:buFont typeface="Arial" panose="020B0604020202020204" pitchFamily="34" charset="0"/>
                        <a:buChar char="•"/>
                      </a:pPr>
                      <a:r>
                        <a:rPr lang="en-GB" sz="900" b="0" i="0" dirty="0">
                          <a:latin typeface="+mn-lt"/>
                        </a:rPr>
                        <a:t>Code</a:t>
                      </a:r>
                      <a:r>
                        <a:rPr lang="en-GB" sz="900" b="0" i="0" baseline="0" dirty="0">
                          <a:latin typeface="+mn-lt"/>
                        </a:rPr>
                        <a:t> Administrator Statement</a:t>
                      </a:r>
                    </a:p>
                    <a:p>
                      <a:pPr marL="171450" indent="-171450">
                        <a:buFont typeface="Arial" panose="020B0604020202020204" pitchFamily="34" charset="0"/>
                        <a:buChar char="•"/>
                      </a:pPr>
                      <a:r>
                        <a:rPr lang="en-GB" sz="900" b="0" i="0" baseline="0" dirty="0">
                          <a:latin typeface="+mn-lt"/>
                        </a:rPr>
                        <a:t>Incremental reporting </a:t>
                      </a:r>
                      <a:endParaRPr lang="en-GB" sz="900" b="0" i="0" dirty="0">
                        <a:latin typeface="+mn-lt"/>
                      </a:endParaRPr>
                    </a:p>
                  </a:txBody>
                  <a:tcPr marL="68580" marR="68580" marT="34290" marB="34290"/>
                </a:tc>
                <a:extLst>
                  <a:ext uri="{0D108BD9-81ED-4DB2-BD59-A6C34878D82A}">
                    <a16:rowId xmlns:a16="http://schemas.microsoft.com/office/drawing/2014/main" val="1966310603"/>
                  </a:ext>
                </a:extLst>
              </a:tr>
              <a:tr h="480060">
                <a:tc>
                  <a:txBody>
                    <a:bodyPr/>
                    <a:lstStyle/>
                    <a:p>
                      <a:r>
                        <a:rPr lang="en-GB" sz="1100" b="1" dirty="0"/>
                        <a:t>Critical Friend</a:t>
                      </a:r>
                    </a:p>
                  </a:txBody>
                  <a:tcPr marL="68580" marR="68580" marT="34290" marB="34290"/>
                </a:tc>
                <a:tc>
                  <a:txBody>
                    <a:bodyPr/>
                    <a:lstStyle/>
                    <a:p>
                      <a:pPr marL="171450" indent="-171450">
                        <a:buFont typeface="Arial" panose="020B0604020202020204" pitchFamily="34" charset="0"/>
                        <a:buChar char="•"/>
                      </a:pPr>
                      <a:r>
                        <a:rPr lang="en-GB" sz="900" b="0" i="0" dirty="0">
                          <a:latin typeface="+mn-lt"/>
                        </a:rPr>
                        <a:t>Frequently</a:t>
                      </a:r>
                      <a:r>
                        <a:rPr lang="en-GB" sz="900" b="0" i="0" baseline="0" dirty="0">
                          <a:latin typeface="+mn-lt"/>
                        </a:rPr>
                        <a:t> asked questions/Governance Surgeries </a:t>
                      </a:r>
                    </a:p>
                    <a:p>
                      <a:pPr marL="171450" indent="-171450">
                        <a:buFont typeface="Arial" panose="020B0604020202020204" pitchFamily="34" charset="0"/>
                        <a:buChar char="•"/>
                      </a:pPr>
                      <a:r>
                        <a:rPr lang="en-GB" sz="900" b="0" i="0" baseline="0" dirty="0">
                          <a:latin typeface="+mn-lt"/>
                        </a:rPr>
                        <a:t>User Guides/Summaries</a:t>
                      </a:r>
                    </a:p>
                    <a:p>
                      <a:pPr marL="171450" indent="-171450">
                        <a:buFont typeface="Arial" panose="020B0604020202020204" pitchFamily="34" charset="0"/>
                        <a:buChar char="•"/>
                      </a:pPr>
                      <a:r>
                        <a:rPr lang="en-GB" sz="900" b="0" i="0" baseline="0" dirty="0">
                          <a:latin typeface="+mn-lt"/>
                        </a:rPr>
                        <a:t>Videos</a:t>
                      </a:r>
                      <a:endParaRPr lang="en-GB" sz="900" b="0" i="0" dirty="0">
                        <a:latin typeface="+mn-lt"/>
                      </a:endParaRPr>
                    </a:p>
                  </a:txBody>
                  <a:tcPr marL="68580" marR="68580" marT="34290" marB="34290"/>
                </a:tc>
                <a:extLst>
                  <a:ext uri="{0D108BD9-81ED-4DB2-BD59-A6C34878D82A}">
                    <a16:rowId xmlns:a16="http://schemas.microsoft.com/office/drawing/2014/main" val="2117642592"/>
                  </a:ext>
                </a:extLst>
              </a:tr>
              <a:tr h="377377">
                <a:tc>
                  <a:txBody>
                    <a:bodyPr/>
                    <a:lstStyle/>
                    <a:p>
                      <a:r>
                        <a:rPr lang="en-GB" sz="1100" b="1" dirty="0"/>
                        <a:t>Website </a:t>
                      </a:r>
                    </a:p>
                  </a:txBody>
                  <a:tcPr marL="68580" marR="68580" marT="34290" marB="34290"/>
                </a:tc>
                <a:tc>
                  <a:txBody>
                    <a:bodyPr/>
                    <a:lstStyle/>
                    <a:p>
                      <a:pPr marL="171450" indent="-171450">
                        <a:buFont typeface="Arial" panose="020B0604020202020204" pitchFamily="34" charset="0"/>
                        <a:buChar char="•"/>
                      </a:pPr>
                      <a:r>
                        <a:rPr lang="en-GB" sz="900" b="0" i="0" dirty="0">
                          <a:latin typeface="+mn-lt"/>
                        </a:rPr>
                        <a:t>Consistent naming conventions/welcome page/updated</a:t>
                      </a:r>
                    </a:p>
                    <a:p>
                      <a:pPr marL="171450" indent="-171450">
                        <a:buFont typeface="Arial" panose="020B0604020202020204" pitchFamily="34" charset="0"/>
                        <a:buChar char="•"/>
                      </a:pPr>
                      <a:r>
                        <a:rPr lang="en-GB" sz="900" b="0" i="0" dirty="0">
                          <a:latin typeface="+mn-lt"/>
                        </a:rPr>
                        <a:t>Improved</a:t>
                      </a:r>
                      <a:r>
                        <a:rPr lang="en-GB" sz="900" b="0" i="0" baseline="0" dirty="0">
                          <a:latin typeface="+mn-lt"/>
                        </a:rPr>
                        <a:t> navigation </a:t>
                      </a:r>
                    </a:p>
                  </a:txBody>
                  <a:tcPr marL="68580" marR="68580" marT="34290" marB="34290"/>
                </a:tc>
                <a:extLst>
                  <a:ext uri="{0D108BD9-81ED-4DB2-BD59-A6C34878D82A}">
                    <a16:rowId xmlns:a16="http://schemas.microsoft.com/office/drawing/2014/main" val="3175825961"/>
                  </a:ext>
                </a:extLst>
              </a:tr>
              <a:tr h="480060">
                <a:tc>
                  <a:txBody>
                    <a:bodyPr/>
                    <a:lstStyle/>
                    <a:p>
                      <a:r>
                        <a:rPr lang="en-GB" sz="1100" b="1" dirty="0"/>
                        <a:t>Accessible Events</a:t>
                      </a:r>
                    </a:p>
                  </a:txBody>
                  <a:tcPr marL="68580" marR="68580" marT="34290" marB="34290"/>
                </a:tc>
                <a:tc>
                  <a:txBody>
                    <a:bodyPr/>
                    <a:lstStyle/>
                    <a:p>
                      <a:pPr marL="171450" indent="-171450">
                        <a:buFont typeface="Arial" panose="020B0604020202020204" pitchFamily="34" charset="0"/>
                        <a:buChar char="•"/>
                      </a:pPr>
                      <a:r>
                        <a:rPr lang="en-GB" sz="900" b="0" i="0" dirty="0">
                          <a:latin typeface="+mn-lt"/>
                        </a:rPr>
                        <a:t>Podcasts</a:t>
                      </a:r>
                    </a:p>
                    <a:p>
                      <a:pPr marL="171450" indent="-171450">
                        <a:buFont typeface="Arial" panose="020B0604020202020204" pitchFamily="34" charset="0"/>
                        <a:buChar char="•"/>
                      </a:pPr>
                      <a:r>
                        <a:rPr lang="en-GB" sz="900" b="0" i="0" dirty="0">
                          <a:latin typeface="+mn-lt"/>
                        </a:rPr>
                        <a:t>Fair</a:t>
                      </a:r>
                      <a:r>
                        <a:rPr lang="en-GB" sz="900" b="0" i="0" baseline="0" dirty="0">
                          <a:latin typeface="+mn-lt"/>
                        </a:rPr>
                        <a:t> locations/improved facilities</a:t>
                      </a:r>
                    </a:p>
                    <a:p>
                      <a:pPr marL="171450" indent="-171450">
                        <a:buFont typeface="Arial" panose="020B0604020202020204" pitchFamily="34" charset="0"/>
                        <a:buChar char="•"/>
                      </a:pPr>
                      <a:r>
                        <a:rPr lang="en-GB" sz="900" b="0" i="0" baseline="0" dirty="0">
                          <a:latin typeface="+mn-lt"/>
                        </a:rPr>
                        <a:t>Stakeholder Seminars</a:t>
                      </a:r>
                      <a:endParaRPr lang="en-GB" sz="900" b="0" i="0" dirty="0">
                        <a:latin typeface="+mn-lt"/>
                      </a:endParaRPr>
                    </a:p>
                  </a:txBody>
                  <a:tcPr marL="68580" marR="68580" marT="34290" marB="34290"/>
                </a:tc>
                <a:extLst>
                  <a:ext uri="{0D108BD9-81ED-4DB2-BD59-A6C34878D82A}">
                    <a16:rowId xmlns:a16="http://schemas.microsoft.com/office/drawing/2014/main" val="2671758266"/>
                  </a:ext>
                </a:extLst>
              </a:tr>
            </a:tbl>
          </a:graphicData>
        </a:graphic>
      </p:graphicFrame>
    </p:spTree>
    <p:extLst>
      <p:ext uri="{BB962C8B-B14F-4D97-AF65-F5344CB8AC3E}">
        <p14:creationId xmlns:p14="http://schemas.microsoft.com/office/powerpoint/2010/main" val="1759226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dirty="0"/>
              <a:t>What are we working on now?</a:t>
            </a:r>
          </a:p>
        </p:txBody>
      </p:sp>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243001" y="1221600"/>
            <a:ext cx="6371662" cy="682238"/>
          </a:xfrm>
        </p:spPr>
        <p:txBody>
          <a:bodyPr/>
          <a:lstStyle/>
          <a:p>
            <a:pPr algn="l" rtl="0"/>
            <a:endParaRPr lang="en-US" sz="1200" b="0" dirty="0"/>
          </a:p>
          <a:p>
            <a:endParaRPr lang="en-GB" sz="1200" b="0" dirty="0"/>
          </a:p>
          <a:p>
            <a:endParaRPr lang="en-GB" sz="1200" b="0" dirty="0"/>
          </a:p>
        </p:txBody>
      </p:sp>
      <p:sp>
        <p:nvSpPr>
          <p:cNvPr id="7" name="Text Placeholder 4">
            <a:extLst/>
          </p:cNvPr>
          <p:cNvSpPr txBox="1">
            <a:spLocks/>
          </p:cNvSpPr>
          <p:nvPr/>
        </p:nvSpPr>
        <p:spPr>
          <a:xfrm>
            <a:off x="584947" y="1430234"/>
            <a:ext cx="4941794" cy="2112117"/>
          </a:xfrm>
          <a:prstGeom prst="rect">
            <a:avLst/>
          </a:prstGeom>
        </p:spPr>
        <p:txBody>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endParaRPr lang="en-GB" sz="1350" b="0" dirty="0"/>
          </a:p>
          <a:p>
            <a:endParaRPr lang="en-GB" sz="1350" b="0" dirty="0"/>
          </a:p>
          <a:p>
            <a:endParaRPr lang="en-GB" sz="1350" b="0" dirty="0"/>
          </a:p>
        </p:txBody>
      </p:sp>
      <p:sp>
        <p:nvSpPr>
          <p:cNvPr id="9" name="Text Placeholder 9">
            <a:extLst/>
          </p:cNvPr>
          <p:cNvSpPr txBox="1">
            <a:spLocks/>
          </p:cNvSpPr>
          <p:nvPr/>
        </p:nvSpPr>
        <p:spPr>
          <a:xfrm>
            <a:off x="243000" y="693268"/>
            <a:ext cx="6371663" cy="754053"/>
          </a:xfrm>
          <a:prstGeom prst="rect">
            <a:avLst/>
          </a:prstGeom>
        </p:spPr>
        <p:txBody>
          <a:bodyPr vert="horz" wrap="square" lIns="0" tIns="0" rIns="0" bIns="0" rtlCol="0">
            <a:spAutoFit/>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r>
              <a:rPr lang="en-GB" sz="1500" dirty="0"/>
              <a:t>ESO Improvement Plan (Stage 1 Customer Journey):</a:t>
            </a:r>
          </a:p>
          <a:p>
            <a:endParaRPr lang="en-GB" sz="1200" dirty="0"/>
          </a:p>
          <a:p>
            <a:r>
              <a:rPr lang="en-GB" sz="1200" dirty="0"/>
              <a:t> </a:t>
            </a:r>
            <a:endParaRPr lang="en-GB" sz="1050" dirty="0"/>
          </a:p>
        </p:txBody>
      </p:sp>
      <p:sp>
        <p:nvSpPr>
          <p:cNvPr id="6" name="Rectangle 2"/>
          <p:cNvSpPr>
            <a:spLocks noChangeArrowheads="1"/>
          </p:cNvSpPr>
          <p:nvPr/>
        </p:nvSpPr>
        <p:spPr bwMode="auto">
          <a:xfrm rot="5207064">
            <a:off x="-188953" y="1326359"/>
            <a:ext cx="9304939"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GB" altLang="en-US" sz="9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altLang="en-US" sz="1350">
              <a:latin typeface="Arial" panose="020B0604020202020204" pitchFamily="34" charset="0"/>
            </a:endParaRPr>
          </a:p>
        </p:txBody>
      </p:sp>
      <p:graphicFrame>
        <p:nvGraphicFramePr>
          <p:cNvPr id="10" name="Table 9"/>
          <p:cNvGraphicFramePr>
            <a:graphicFrameLocks noGrp="1"/>
          </p:cNvGraphicFramePr>
          <p:nvPr>
            <p:extLst/>
          </p:nvPr>
        </p:nvGraphicFramePr>
        <p:xfrm>
          <a:off x="517374" y="1027975"/>
          <a:ext cx="5987640" cy="3650546"/>
        </p:xfrm>
        <a:graphic>
          <a:graphicData uri="http://schemas.openxmlformats.org/drawingml/2006/table">
            <a:tbl>
              <a:tblPr firstRow="1" bandRow="1">
                <a:tableStyleId>{5C22544A-7EE6-4342-B048-85BDC9FD1C3A}</a:tableStyleId>
              </a:tblPr>
              <a:tblGrid>
                <a:gridCol w="950330">
                  <a:extLst>
                    <a:ext uri="{9D8B030D-6E8A-4147-A177-3AD203B41FA5}">
                      <a16:colId xmlns:a16="http://schemas.microsoft.com/office/drawing/2014/main" val="2240154998"/>
                    </a:ext>
                  </a:extLst>
                </a:gridCol>
                <a:gridCol w="1508322">
                  <a:extLst>
                    <a:ext uri="{9D8B030D-6E8A-4147-A177-3AD203B41FA5}">
                      <a16:colId xmlns:a16="http://schemas.microsoft.com/office/drawing/2014/main" val="4283387507"/>
                    </a:ext>
                  </a:extLst>
                </a:gridCol>
                <a:gridCol w="1764494">
                  <a:extLst>
                    <a:ext uri="{9D8B030D-6E8A-4147-A177-3AD203B41FA5}">
                      <a16:colId xmlns:a16="http://schemas.microsoft.com/office/drawing/2014/main" val="3784571005"/>
                    </a:ext>
                  </a:extLst>
                </a:gridCol>
                <a:gridCol w="1764494">
                  <a:extLst>
                    <a:ext uri="{9D8B030D-6E8A-4147-A177-3AD203B41FA5}">
                      <a16:colId xmlns:a16="http://schemas.microsoft.com/office/drawing/2014/main" val="531755111"/>
                    </a:ext>
                  </a:extLst>
                </a:gridCol>
              </a:tblGrid>
              <a:tr h="313742">
                <a:tc>
                  <a:txBody>
                    <a:bodyPr/>
                    <a:lstStyle/>
                    <a:p>
                      <a:r>
                        <a:rPr lang="en-GB" sz="1400" dirty="0"/>
                        <a:t>Concept</a:t>
                      </a:r>
                    </a:p>
                  </a:txBody>
                  <a:tcPr marL="68580" marR="68580" marT="34290" marB="34290"/>
                </a:tc>
                <a:tc>
                  <a:txBody>
                    <a:bodyPr/>
                    <a:lstStyle/>
                    <a:p>
                      <a:r>
                        <a:rPr lang="en-GB" sz="1400" dirty="0"/>
                        <a:t>High level</a:t>
                      </a:r>
                      <a:r>
                        <a:rPr lang="en-GB" sz="1400" baseline="0" dirty="0"/>
                        <a:t> </a:t>
                      </a:r>
                      <a:r>
                        <a:rPr lang="en-GB" sz="1400" dirty="0"/>
                        <a:t>Area</a:t>
                      </a:r>
                    </a:p>
                  </a:txBody>
                  <a:tcPr marL="68580" marR="68580" marT="34290" marB="34290"/>
                </a:tc>
                <a:tc>
                  <a:txBody>
                    <a:bodyPr/>
                    <a:lstStyle/>
                    <a:p>
                      <a:r>
                        <a:rPr lang="en-GB" sz="1400" dirty="0"/>
                        <a:t>Next step</a:t>
                      </a:r>
                    </a:p>
                  </a:txBody>
                  <a:tcPr marL="68580" marR="68580" marT="34290" marB="34290"/>
                </a:tc>
                <a:tc>
                  <a:txBody>
                    <a:bodyPr/>
                    <a:lstStyle/>
                    <a:p>
                      <a:r>
                        <a:rPr lang="en-GB" sz="1400" dirty="0"/>
                        <a:t>Timescales</a:t>
                      </a:r>
                    </a:p>
                  </a:txBody>
                  <a:tcPr marL="68580" marR="68580" marT="34290" marB="34290"/>
                </a:tc>
                <a:extLst>
                  <a:ext uri="{0D108BD9-81ED-4DB2-BD59-A6C34878D82A}">
                    <a16:rowId xmlns:a16="http://schemas.microsoft.com/office/drawing/2014/main" val="1007566163"/>
                  </a:ext>
                </a:extLst>
              </a:tr>
              <a:tr h="476734">
                <a:tc>
                  <a:txBody>
                    <a:bodyPr/>
                    <a:lstStyle/>
                    <a:p>
                      <a:r>
                        <a:rPr lang="en-GB" sz="1100" b="1" dirty="0"/>
                        <a:t>Look ahead</a:t>
                      </a:r>
                    </a:p>
                  </a:txBody>
                  <a:tcPr marL="68580" marR="68580" marT="34290" marB="34290"/>
                </a:tc>
                <a:tc>
                  <a:txBody>
                    <a:bodyPr/>
                    <a:lstStyle/>
                    <a:p>
                      <a:pPr marL="171450" indent="-171450">
                        <a:buFont typeface="Arial" panose="020B0604020202020204" pitchFamily="34" charset="0"/>
                        <a:buChar char="•"/>
                      </a:pPr>
                      <a:r>
                        <a:rPr lang="en-GB" sz="900" b="0" i="0" dirty="0">
                          <a:latin typeface="+mn-lt"/>
                        </a:rPr>
                        <a:t>Modification Tracker</a:t>
                      </a:r>
                    </a:p>
                  </a:txBody>
                  <a:tcPr marL="68580" marR="68580" marT="34290" marB="34290"/>
                </a:tc>
                <a:tc>
                  <a:txBody>
                    <a:bodyPr/>
                    <a:lstStyle/>
                    <a:p>
                      <a:pPr marL="0" indent="0">
                        <a:buFont typeface="Arial" panose="020B0604020202020204" pitchFamily="34" charset="0"/>
                        <a:buNone/>
                      </a:pPr>
                      <a:r>
                        <a:rPr lang="en-GB" sz="900" b="0" i="0" dirty="0">
                          <a:latin typeface="+mn-lt"/>
                        </a:rPr>
                        <a:t>End January published on ESO website and seek feedback </a:t>
                      </a:r>
                    </a:p>
                  </a:txBody>
                  <a:tcPr marL="68580" marR="68580" marT="34290" marB="34290"/>
                </a:tc>
                <a:tc>
                  <a:txBody>
                    <a:bodyPr/>
                    <a:lstStyle/>
                    <a:p>
                      <a:pPr marL="0" indent="0">
                        <a:buFont typeface="Arial" panose="020B0604020202020204" pitchFamily="34" charset="0"/>
                        <a:buNone/>
                      </a:pPr>
                      <a:r>
                        <a:rPr lang="en-GB" sz="900" b="0" i="0" dirty="0">
                          <a:latin typeface="+mn-lt"/>
                        </a:rPr>
                        <a:t>Jan 2019</a:t>
                      </a:r>
                    </a:p>
                  </a:txBody>
                  <a:tcPr marL="68580" marR="68580" marT="34290" marB="34290"/>
                </a:tc>
                <a:extLst>
                  <a:ext uri="{0D108BD9-81ED-4DB2-BD59-A6C34878D82A}">
                    <a16:rowId xmlns:a16="http://schemas.microsoft.com/office/drawing/2014/main" val="4100759808"/>
                  </a:ext>
                </a:extLst>
              </a:tr>
              <a:tr h="891540">
                <a:tc>
                  <a:txBody>
                    <a:bodyPr/>
                    <a:lstStyle/>
                    <a:p>
                      <a:r>
                        <a:rPr lang="en-GB" sz="1100" b="1" dirty="0"/>
                        <a:t>Website</a:t>
                      </a:r>
                    </a:p>
                  </a:txBody>
                  <a:tcPr marL="68580" marR="68580" marT="34290" marB="34290"/>
                </a:tc>
                <a:tc>
                  <a:txBody>
                    <a:bodyPr/>
                    <a:lstStyle/>
                    <a:p>
                      <a:pPr marL="171450" indent="-171450">
                        <a:buFont typeface="Arial" panose="020B0604020202020204" pitchFamily="34" charset="0"/>
                        <a:buChar char="•"/>
                      </a:pPr>
                      <a:r>
                        <a:rPr lang="en-GB" sz="900" b="0" i="0" dirty="0">
                          <a:latin typeface="+mn-lt"/>
                        </a:rPr>
                        <a:t>Naming conventions</a:t>
                      </a:r>
                      <a:r>
                        <a:rPr lang="en-GB" sz="900" b="0" i="0" baseline="0" dirty="0">
                          <a:latin typeface="+mn-lt"/>
                        </a:rPr>
                        <a:t> </a:t>
                      </a:r>
                    </a:p>
                    <a:p>
                      <a:pPr marL="171450" indent="-171450">
                        <a:buFont typeface="Arial" panose="020B0604020202020204" pitchFamily="34" charset="0"/>
                        <a:buChar char="•"/>
                      </a:pPr>
                      <a:r>
                        <a:rPr lang="en-GB" sz="900" b="0" i="0" baseline="0" dirty="0">
                          <a:latin typeface="+mn-lt"/>
                        </a:rPr>
                        <a:t>Code Administrator Welcome Page</a:t>
                      </a:r>
                    </a:p>
                    <a:p>
                      <a:pPr marL="171450" indent="-171450">
                        <a:buFont typeface="Arial" panose="020B0604020202020204" pitchFamily="34" charset="0"/>
                        <a:buChar char="•"/>
                      </a:pPr>
                      <a:r>
                        <a:rPr lang="en-GB" sz="900" b="0" i="0" baseline="0" dirty="0">
                          <a:latin typeface="+mn-lt"/>
                        </a:rPr>
                        <a:t>Feedback from external parties</a:t>
                      </a:r>
                      <a:endParaRPr lang="en-GB" sz="900" b="0" i="0" dirty="0">
                        <a:latin typeface="+mn-lt"/>
                      </a:endParaRPr>
                    </a:p>
                  </a:txBody>
                  <a:tcPr marL="68580" marR="68580" marT="34290" marB="34290"/>
                </a:tc>
                <a:tc>
                  <a:txBody>
                    <a:bodyPr/>
                    <a:lstStyle/>
                    <a:p>
                      <a:pPr marL="0" indent="0">
                        <a:buFont typeface="Arial" panose="020B0604020202020204" pitchFamily="34" charset="0"/>
                        <a:buNone/>
                      </a:pPr>
                      <a:r>
                        <a:rPr lang="en-GB" sz="900" b="0" i="0" dirty="0">
                          <a:latin typeface="+mn-lt"/>
                        </a:rPr>
                        <a:t>Feedback sought from external</a:t>
                      </a:r>
                      <a:r>
                        <a:rPr lang="en-GB" sz="900" b="0" i="0" baseline="0" dirty="0">
                          <a:latin typeface="+mn-lt"/>
                        </a:rPr>
                        <a:t> parties on what can be improved </a:t>
                      </a:r>
                    </a:p>
                    <a:p>
                      <a:pPr marL="0" indent="0">
                        <a:buFont typeface="Arial" panose="020B0604020202020204" pitchFamily="34" charset="0"/>
                        <a:buNone/>
                      </a:pPr>
                      <a:r>
                        <a:rPr lang="en-GB" sz="900" b="0" i="0" baseline="0" dirty="0">
                          <a:latin typeface="+mn-lt"/>
                        </a:rPr>
                        <a:t>Initial layer of improvements being carried out by end Jan 2019</a:t>
                      </a:r>
                      <a:endParaRPr lang="en-GB" sz="900" b="0" i="0" dirty="0">
                        <a:latin typeface="+mn-lt"/>
                      </a:endParaRPr>
                    </a:p>
                  </a:txBody>
                  <a:tcPr marL="68580" marR="68580" marT="34290" marB="34290"/>
                </a:tc>
                <a:tc>
                  <a:txBody>
                    <a:bodyPr/>
                    <a:lstStyle/>
                    <a:p>
                      <a:pPr marL="0" indent="0">
                        <a:buFont typeface="Arial" panose="020B0604020202020204" pitchFamily="34" charset="0"/>
                        <a:buNone/>
                      </a:pPr>
                      <a:r>
                        <a:rPr lang="en-GB" sz="900" b="0" i="0" dirty="0">
                          <a:latin typeface="+mn-lt"/>
                        </a:rPr>
                        <a:t>Jan 2019</a:t>
                      </a:r>
                    </a:p>
                  </a:txBody>
                  <a:tcPr marL="68580" marR="68580" marT="34290" marB="34290"/>
                </a:tc>
                <a:extLst>
                  <a:ext uri="{0D108BD9-81ED-4DB2-BD59-A6C34878D82A}">
                    <a16:rowId xmlns:a16="http://schemas.microsoft.com/office/drawing/2014/main" val="2936752021"/>
                  </a:ext>
                </a:extLst>
              </a:tr>
              <a:tr h="798501">
                <a:tc>
                  <a:txBody>
                    <a:bodyPr/>
                    <a:lstStyle/>
                    <a:p>
                      <a:r>
                        <a:rPr lang="en-GB" sz="1100" b="1" dirty="0"/>
                        <a:t>Brilliant</a:t>
                      </a:r>
                      <a:r>
                        <a:rPr lang="en-GB" sz="1100" b="1" baseline="0" dirty="0"/>
                        <a:t> Basics</a:t>
                      </a:r>
                      <a:endParaRPr lang="en-GB" sz="1100" b="1" dirty="0"/>
                    </a:p>
                  </a:txBody>
                  <a:tcPr marL="68580" marR="68580" marT="34290" marB="34290"/>
                </a:tc>
                <a:tc>
                  <a:txBody>
                    <a:bodyPr/>
                    <a:lstStyle/>
                    <a:p>
                      <a:pPr marL="171450" indent="-171450">
                        <a:buFont typeface="Arial" panose="020B0604020202020204" pitchFamily="34" charset="0"/>
                        <a:buChar char="•"/>
                      </a:pPr>
                      <a:r>
                        <a:rPr lang="en-GB" sz="900" b="0" i="0" dirty="0">
                          <a:latin typeface="+mn-lt"/>
                        </a:rPr>
                        <a:t>Meeting</a:t>
                      </a:r>
                      <a:r>
                        <a:rPr lang="en-GB" sz="900" b="0" i="0" baseline="0" dirty="0">
                          <a:latin typeface="+mn-lt"/>
                        </a:rPr>
                        <a:t> Essentials</a:t>
                      </a:r>
                      <a:endParaRPr lang="en-GB" sz="900" b="0" i="0" dirty="0">
                        <a:latin typeface="+mn-lt"/>
                      </a:endParaRPr>
                    </a:p>
                  </a:txBody>
                  <a:tcPr marL="68580" marR="68580" marT="34290" marB="34290"/>
                </a:tc>
                <a:tc>
                  <a:txBody>
                    <a:bodyPr/>
                    <a:lstStyle/>
                    <a:p>
                      <a:pPr marL="0" indent="0">
                        <a:buFont typeface="Arial" panose="020B0604020202020204" pitchFamily="34" charset="0"/>
                        <a:buNone/>
                      </a:pPr>
                      <a:r>
                        <a:rPr lang="en-GB" sz="900" b="0" i="0" dirty="0">
                          <a:latin typeface="+mn-lt"/>
                        </a:rPr>
                        <a:t>Measures</a:t>
                      </a:r>
                      <a:r>
                        <a:rPr lang="en-GB" sz="900" b="0" i="0" baseline="0" dirty="0">
                          <a:latin typeface="+mn-lt"/>
                        </a:rPr>
                        <a:t> in place for agreed timescales on inputs and outputs from all Industry meetings – testing consistency</a:t>
                      </a:r>
                    </a:p>
                    <a:p>
                      <a:pPr marL="0" indent="0">
                        <a:buFont typeface="Arial" panose="020B0604020202020204" pitchFamily="34" charset="0"/>
                        <a:buNone/>
                      </a:pPr>
                      <a:r>
                        <a:rPr lang="en-GB" sz="900" b="0" i="0" baseline="0" dirty="0">
                          <a:latin typeface="+mn-lt"/>
                        </a:rPr>
                        <a:t>Seek feedback </a:t>
                      </a:r>
                    </a:p>
                  </a:txBody>
                  <a:tcPr marL="68580" marR="68580" marT="34290" marB="34290"/>
                </a:tc>
                <a:tc>
                  <a:txBody>
                    <a:bodyPr/>
                    <a:lstStyle/>
                    <a:p>
                      <a:pPr marL="0" indent="0">
                        <a:buFont typeface="Arial" panose="020B0604020202020204" pitchFamily="34" charset="0"/>
                        <a:buNone/>
                      </a:pPr>
                      <a:r>
                        <a:rPr lang="en-GB" sz="900" b="0" i="0" baseline="0" dirty="0">
                          <a:latin typeface="+mn-lt"/>
                        </a:rPr>
                        <a:t>Jan 2019</a:t>
                      </a:r>
                    </a:p>
                  </a:txBody>
                  <a:tcPr marL="68580" marR="68580" marT="34290" marB="34290"/>
                </a:tc>
                <a:extLst>
                  <a:ext uri="{0D108BD9-81ED-4DB2-BD59-A6C34878D82A}">
                    <a16:rowId xmlns:a16="http://schemas.microsoft.com/office/drawing/2014/main" val="1909797128"/>
                  </a:ext>
                </a:extLst>
              </a:tr>
              <a:tr h="617220">
                <a:tc>
                  <a:txBody>
                    <a:bodyPr/>
                    <a:lstStyle/>
                    <a:p>
                      <a:r>
                        <a:rPr lang="en-GB" sz="1100" b="1" dirty="0"/>
                        <a:t>Critical</a:t>
                      </a:r>
                      <a:r>
                        <a:rPr lang="en-GB" sz="1100" b="1" baseline="0" dirty="0"/>
                        <a:t> Friend</a:t>
                      </a:r>
                      <a:endParaRPr lang="en-GB" sz="1100" b="1" dirty="0"/>
                    </a:p>
                  </a:txBody>
                  <a:tcPr marL="68580" marR="68580" marT="34290" marB="34290"/>
                </a:tc>
                <a:tc>
                  <a:txBody>
                    <a:bodyPr/>
                    <a:lstStyle/>
                    <a:p>
                      <a:pPr marL="171450" indent="-171450">
                        <a:buFont typeface="Arial" panose="020B0604020202020204" pitchFamily="34" charset="0"/>
                        <a:buChar char="•"/>
                      </a:pPr>
                      <a:r>
                        <a:rPr lang="en-GB" sz="900" b="0" i="0" dirty="0">
                          <a:latin typeface="+mn-lt"/>
                        </a:rPr>
                        <a:t>FAQs</a:t>
                      </a:r>
                      <a:r>
                        <a:rPr lang="en-GB" sz="900" b="0" i="0" baseline="0" dirty="0">
                          <a:latin typeface="+mn-lt"/>
                        </a:rPr>
                        <a:t> and process diagrams</a:t>
                      </a:r>
                    </a:p>
                    <a:p>
                      <a:pPr marL="171450" indent="-171450">
                        <a:buFont typeface="Arial" panose="020B0604020202020204" pitchFamily="34" charset="0"/>
                        <a:buChar char="•"/>
                      </a:pPr>
                      <a:r>
                        <a:rPr lang="en-GB" sz="900" b="0" i="0" baseline="0" dirty="0">
                          <a:latin typeface="+mn-lt"/>
                        </a:rPr>
                        <a:t>Governance Surgery </a:t>
                      </a:r>
                      <a:endParaRPr lang="en-GB" sz="900" b="0" i="0" dirty="0">
                        <a:latin typeface="+mn-lt"/>
                      </a:endParaRPr>
                    </a:p>
                  </a:txBody>
                  <a:tcPr marL="68580" marR="68580" marT="34290" marB="34290"/>
                </a:tc>
                <a:tc>
                  <a:txBody>
                    <a:bodyPr/>
                    <a:lstStyle/>
                    <a:p>
                      <a:pPr marL="0" indent="0">
                        <a:buFont typeface="Arial" panose="020B0604020202020204" pitchFamily="34" charset="0"/>
                        <a:buNone/>
                      </a:pPr>
                      <a:r>
                        <a:rPr lang="en-GB" sz="900" b="0" i="0" dirty="0">
                          <a:latin typeface="+mn-lt"/>
                        </a:rPr>
                        <a:t>Invites</a:t>
                      </a:r>
                      <a:r>
                        <a:rPr lang="en-GB" sz="900" b="0" i="0" baseline="0" dirty="0">
                          <a:latin typeface="+mn-lt"/>
                        </a:rPr>
                        <a:t> to Industry for Governance Surgery </a:t>
                      </a:r>
                    </a:p>
                    <a:p>
                      <a:pPr marL="0" indent="0">
                        <a:buFont typeface="Arial" panose="020B0604020202020204" pitchFamily="34" charset="0"/>
                        <a:buNone/>
                      </a:pPr>
                      <a:r>
                        <a:rPr lang="en-GB" sz="900" b="0" i="0" baseline="0" dirty="0">
                          <a:latin typeface="+mn-lt"/>
                        </a:rPr>
                        <a:t>FAQs to be added to website and feedback to be sought</a:t>
                      </a:r>
                      <a:endParaRPr lang="en-GB" sz="900" b="0" i="0" dirty="0">
                        <a:latin typeface="+mn-lt"/>
                      </a:endParaRPr>
                    </a:p>
                  </a:txBody>
                  <a:tcPr marL="68580" marR="68580" marT="34290" marB="34290"/>
                </a:tc>
                <a:tc>
                  <a:txBody>
                    <a:bodyPr/>
                    <a:lstStyle/>
                    <a:p>
                      <a:pPr marL="0" indent="0">
                        <a:buFont typeface="Arial" panose="020B0604020202020204" pitchFamily="34" charset="0"/>
                        <a:buNone/>
                      </a:pPr>
                      <a:r>
                        <a:rPr lang="en-GB" sz="900" b="0" i="0" dirty="0">
                          <a:latin typeface="+mn-lt"/>
                        </a:rPr>
                        <a:t>Jan/Feb 2019</a:t>
                      </a:r>
                    </a:p>
                  </a:txBody>
                  <a:tcPr marL="68580" marR="68580" marT="34290" marB="34290"/>
                </a:tc>
                <a:extLst>
                  <a:ext uri="{0D108BD9-81ED-4DB2-BD59-A6C34878D82A}">
                    <a16:rowId xmlns:a16="http://schemas.microsoft.com/office/drawing/2014/main" val="2622773655"/>
                  </a:ext>
                </a:extLst>
              </a:tr>
              <a:tr h="552809">
                <a:tc>
                  <a:txBody>
                    <a:bodyPr/>
                    <a:lstStyle/>
                    <a:p>
                      <a:r>
                        <a:rPr lang="en-GB" sz="1100" b="1" dirty="0"/>
                        <a:t>Horizon scanning</a:t>
                      </a:r>
                    </a:p>
                  </a:txBody>
                  <a:tcPr marL="68580" marR="68580" marT="34290" marB="34290"/>
                </a:tc>
                <a:tc>
                  <a:txBody>
                    <a:bodyPr/>
                    <a:lstStyle/>
                    <a:p>
                      <a:pPr marL="171450" indent="-171450">
                        <a:buFont typeface="Arial" panose="020B0604020202020204" pitchFamily="34" charset="0"/>
                        <a:buChar char="•"/>
                      </a:pPr>
                      <a:r>
                        <a:rPr lang="en-GB" sz="900" b="0" i="0" dirty="0">
                          <a:latin typeface="+mn-lt"/>
                        </a:rPr>
                        <a:t>Initial cross code and 6 month view for all Panels </a:t>
                      </a:r>
                    </a:p>
                  </a:txBody>
                  <a:tcPr marL="68580" marR="68580" marT="34290" marB="34290"/>
                </a:tc>
                <a:tc>
                  <a:txBody>
                    <a:bodyPr/>
                    <a:lstStyle/>
                    <a:p>
                      <a:pPr marL="0" indent="0">
                        <a:buFont typeface="Arial" panose="020B0604020202020204" pitchFamily="34" charset="0"/>
                        <a:buNone/>
                      </a:pPr>
                      <a:r>
                        <a:rPr lang="en-GB" sz="900" b="0" i="0" dirty="0">
                          <a:latin typeface="+mn-lt"/>
                        </a:rPr>
                        <a:t>To</a:t>
                      </a:r>
                      <a:r>
                        <a:rPr lang="en-GB" sz="900" b="0" i="0" baseline="0" dirty="0">
                          <a:latin typeface="+mn-lt"/>
                        </a:rPr>
                        <a:t> be presented and Panel meetings for feedback and input </a:t>
                      </a:r>
                    </a:p>
                    <a:p>
                      <a:pPr marL="0" indent="0">
                        <a:buFont typeface="Arial" panose="020B0604020202020204" pitchFamily="34" charset="0"/>
                        <a:buNone/>
                      </a:pPr>
                      <a:endParaRPr lang="en-GB" sz="900" b="0" i="0" dirty="0">
                        <a:latin typeface="+mn-lt"/>
                      </a:endParaRPr>
                    </a:p>
                  </a:txBody>
                  <a:tcPr marL="68580" marR="68580" marT="34290" marB="34290"/>
                </a:tc>
                <a:tc>
                  <a:txBody>
                    <a:bodyPr/>
                    <a:lstStyle/>
                    <a:p>
                      <a:pPr marL="0" indent="0">
                        <a:buFont typeface="Arial" panose="020B0604020202020204" pitchFamily="34" charset="0"/>
                        <a:buNone/>
                      </a:pPr>
                      <a:r>
                        <a:rPr lang="en-GB" sz="900" b="0" i="0" dirty="0">
                          <a:latin typeface="+mn-lt"/>
                        </a:rPr>
                        <a:t>Feb 2019</a:t>
                      </a:r>
                    </a:p>
                  </a:txBody>
                  <a:tcPr marL="68580" marR="68580" marT="34290" marB="34290"/>
                </a:tc>
                <a:extLst>
                  <a:ext uri="{0D108BD9-81ED-4DB2-BD59-A6C34878D82A}">
                    <a16:rowId xmlns:a16="http://schemas.microsoft.com/office/drawing/2014/main" val="3598790172"/>
                  </a:ext>
                </a:extLst>
              </a:tr>
            </a:tbl>
          </a:graphicData>
        </a:graphic>
      </p:graphicFrame>
    </p:spTree>
    <p:extLst>
      <p:ext uri="{BB962C8B-B14F-4D97-AF65-F5344CB8AC3E}">
        <p14:creationId xmlns:p14="http://schemas.microsoft.com/office/powerpoint/2010/main" val="3810802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dirty="0"/>
              <a:t>What are our priorities for the next few months?</a:t>
            </a:r>
          </a:p>
        </p:txBody>
      </p:sp>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243001" y="826994"/>
            <a:ext cx="6371662" cy="2990562"/>
          </a:xfrm>
        </p:spPr>
        <p:txBody>
          <a:bodyPr/>
          <a:lstStyle/>
          <a:p>
            <a:pPr marL="214313" indent="-214313" algn="l" rtl="0">
              <a:buFont typeface="Arial" panose="020B0604020202020204" pitchFamily="34" charset="0"/>
              <a:buChar char="•"/>
            </a:pPr>
            <a:r>
              <a:rPr lang="en-US" sz="1200" b="0" dirty="0"/>
              <a:t>The </a:t>
            </a:r>
            <a:r>
              <a:rPr lang="en-US" sz="1200" dirty="0"/>
              <a:t>ESO Improvement Plan </a:t>
            </a:r>
            <a:r>
              <a:rPr lang="en-US" sz="1200" b="0" dirty="0"/>
              <a:t>(Stage 1 of the Customer Journey)</a:t>
            </a:r>
          </a:p>
          <a:p>
            <a:pPr marL="214313" indent="-214313" algn="l" rtl="0">
              <a:buFont typeface="Arial" panose="020B0604020202020204" pitchFamily="34" charset="0"/>
              <a:buChar char="•"/>
            </a:pPr>
            <a:endParaRPr lang="en-US" sz="1200" b="0" dirty="0"/>
          </a:p>
          <a:p>
            <a:pPr marL="214313" indent="-214313" algn="l" rtl="0">
              <a:buFont typeface="Arial" panose="020B0604020202020204" pitchFamily="34" charset="0"/>
              <a:buChar char="•"/>
            </a:pPr>
            <a:r>
              <a:rPr lang="en-US" sz="1200" b="0" dirty="0"/>
              <a:t>Planning and seeking feedback from all of Industry on Phase 1 to help inform the next stage and future </a:t>
            </a:r>
            <a:r>
              <a:rPr lang="en-US" sz="1200" dirty="0"/>
              <a:t>Code Journey </a:t>
            </a:r>
            <a:r>
              <a:rPr lang="en-US" sz="1200" b="0" dirty="0"/>
              <a:t>work</a:t>
            </a:r>
          </a:p>
          <a:p>
            <a:pPr algn="l" rtl="0"/>
            <a:endParaRPr lang="en-US" sz="1200" b="0" dirty="0"/>
          </a:p>
          <a:p>
            <a:pPr marL="214313" indent="-214313" algn="l" rtl="0">
              <a:buFont typeface="Arial" panose="020B0604020202020204" pitchFamily="34" charset="0"/>
              <a:buChar char="•"/>
            </a:pPr>
            <a:r>
              <a:rPr lang="en-US" sz="1200" b="0" dirty="0"/>
              <a:t>Attend Customer Seminars in March 2019 </a:t>
            </a:r>
          </a:p>
          <a:p>
            <a:pPr marL="349313" lvl="2" indent="-214313" algn="l" rtl="0">
              <a:buFont typeface="Arial" panose="020B0604020202020204" pitchFamily="34" charset="0"/>
              <a:buChar char="•"/>
            </a:pPr>
            <a:r>
              <a:rPr lang="en-US" sz="1050" dirty="0"/>
              <a:t>Share progress</a:t>
            </a:r>
          </a:p>
          <a:p>
            <a:pPr marL="349313" lvl="2" indent="-214313" algn="l" rtl="0">
              <a:buFont typeface="Arial" panose="020B0604020202020204" pitchFamily="34" charset="0"/>
              <a:buChar char="•"/>
            </a:pPr>
            <a:r>
              <a:rPr lang="en-US" sz="1050" dirty="0"/>
              <a:t>Seek feedback</a:t>
            </a:r>
          </a:p>
          <a:p>
            <a:pPr marL="349313" lvl="2" indent="-214313" algn="l" rtl="0">
              <a:buFont typeface="Arial" panose="020B0604020202020204" pitchFamily="34" charset="0"/>
              <a:buChar char="•"/>
            </a:pPr>
            <a:r>
              <a:rPr lang="en-US" sz="1050" dirty="0"/>
              <a:t>Provide information on our Code Administration service</a:t>
            </a:r>
          </a:p>
          <a:p>
            <a:pPr lvl="2" indent="0" algn="l" rtl="0">
              <a:buNone/>
            </a:pPr>
            <a:endParaRPr lang="en-US" sz="1050" dirty="0"/>
          </a:p>
          <a:p>
            <a:pPr marL="214313" indent="-214313" algn="l" rtl="0">
              <a:buFont typeface="Arial" panose="020B0604020202020204" pitchFamily="34" charset="0"/>
              <a:buChar char="•"/>
            </a:pPr>
            <a:r>
              <a:rPr lang="en-US" sz="1200" b="0" dirty="0"/>
              <a:t>Raise Critical Friend modification (CUSC, GC &amp; STC)</a:t>
            </a:r>
          </a:p>
          <a:p>
            <a:pPr marL="349313" lvl="2" indent="-214313">
              <a:buFont typeface="Arial" panose="020B0604020202020204" pitchFamily="34" charset="0"/>
              <a:buChar char="•"/>
            </a:pPr>
            <a:r>
              <a:rPr lang="en-GB" sz="1050" dirty="0"/>
              <a:t>Attend GCDF and CISG in February 2019 with a view to raising a modification at the Feb 2019 Panels</a:t>
            </a:r>
          </a:p>
          <a:p>
            <a:endParaRPr lang="en-GB" sz="1200" b="0" dirty="0"/>
          </a:p>
        </p:txBody>
      </p:sp>
      <p:sp>
        <p:nvSpPr>
          <p:cNvPr id="7" name="Text Placeholder 4">
            <a:extLst/>
          </p:cNvPr>
          <p:cNvSpPr txBox="1">
            <a:spLocks/>
          </p:cNvSpPr>
          <p:nvPr/>
        </p:nvSpPr>
        <p:spPr>
          <a:xfrm>
            <a:off x="584947" y="1430234"/>
            <a:ext cx="4941794" cy="2112117"/>
          </a:xfrm>
          <a:prstGeom prst="rect">
            <a:avLst/>
          </a:prstGeom>
        </p:spPr>
        <p:txBody>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endParaRPr lang="en-GB" sz="1350" b="0" dirty="0"/>
          </a:p>
          <a:p>
            <a:endParaRPr lang="en-GB" sz="1350" b="0" dirty="0"/>
          </a:p>
          <a:p>
            <a:endParaRPr lang="en-GB" sz="1350" b="0" dirty="0"/>
          </a:p>
        </p:txBody>
      </p:sp>
      <p:sp>
        <p:nvSpPr>
          <p:cNvPr id="6" name="Rectangle 2"/>
          <p:cNvSpPr>
            <a:spLocks noChangeArrowheads="1"/>
          </p:cNvSpPr>
          <p:nvPr/>
        </p:nvSpPr>
        <p:spPr bwMode="auto">
          <a:xfrm rot="5207064">
            <a:off x="-188953" y="1326359"/>
            <a:ext cx="9304939"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GB" altLang="en-US" sz="9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altLang="en-US" sz="1350">
              <a:latin typeface="Arial" panose="020B0604020202020204" pitchFamily="34" charset="0"/>
            </a:endParaRPr>
          </a:p>
        </p:txBody>
      </p:sp>
      <p:sp>
        <p:nvSpPr>
          <p:cNvPr id="8" name="Text Placeholder 9">
            <a:extLst/>
          </p:cNvPr>
          <p:cNvSpPr txBox="1">
            <a:spLocks/>
          </p:cNvSpPr>
          <p:nvPr/>
        </p:nvSpPr>
        <p:spPr>
          <a:xfrm>
            <a:off x="243000" y="4177914"/>
            <a:ext cx="6371663" cy="1077218"/>
          </a:xfrm>
          <a:prstGeom prst="rect">
            <a:avLst/>
          </a:prstGeom>
        </p:spPr>
        <p:txBody>
          <a:bodyPr vert="horz" wrap="square" lIns="0" tIns="0" rIns="0" bIns="0" rtlCol="0">
            <a:spAutoFit/>
          </a:bodyPr>
          <a:lst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r>
              <a:rPr lang="en-GB" sz="1200" dirty="0"/>
              <a:t>Feedback is invited on all concepts and work being undertaken, please email </a:t>
            </a:r>
            <a:r>
              <a:rPr lang="en-GB" sz="1200" dirty="0">
                <a:hlinkClick r:id="rId3"/>
              </a:rPr>
              <a:t>Christine.brown1@nationalgrid.com</a:t>
            </a:r>
            <a:r>
              <a:rPr lang="en-GB" sz="1200" dirty="0"/>
              <a:t> (Customer Journey lead) or </a:t>
            </a:r>
            <a:r>
              <a:rPr lang="en-GB" sz="1200" dirty="0">
                <a:hlinkClick r:id="rId4"/>
              </a:rPr>
              <a:t>rachel.hinsley1@nationalgrid.com</a:t>
            </a:r>
            <a:r>
              <a:rPr lang="en-GB" sz="1200" dirty="0"/>
              <a:t>  (ESO Improvement plan lead)</a:t>
            </a:r>
          </a:p>
          <a:p>
            <a:endParaRPr lang="en-GB" sz="1200" dirty="0"/>
          </a:p>
          <a:p>
            <a:r>
              <a:rPr lang="en-GB" sz="1200" dirty="0"/>
              <a:t> </a:t>
            </a:r>
            <a:endParaRPr lang="en-GB" sz="1050" dirty="0"/>
          </a:p>
        </p:txBody>
      </p:sp>
    </p:spTree>
    <p:extLst>
      <p:ext uri="{BB962C8B-B14F-4D97-AF65-F5344CB8AC3E}">
        <p14:creationId xmlns:p14="http://schemas.microsoft.com/office/powerpoint/2010/main" val="340735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8"/>
          </p:nvPr>
        </p:nvSpPr>
        <p:spPr/>
      </p:sp>
      <p:sp>
        <p:nvSpPr>
          <p:cNvPr id="4" name="Title 3"/>
          <p:cNvSpPr>
            <a:spLocks noGrp="1"/>
          </p:cNvSpPr>
          <p:nvPr>
            <p:ph type="title"/>
          </p:nvPr>
        </p:nvSpPr>
        <p:spPr/>
        <p:txBody>
          <a:bodyPr/>
          <a:lstStyle/>
          <a:p>
            <a:r>
              <a:rPr lang="en-GB" dirty="0"/>
              <a:t>Housekeeping</a:t>
            </a:r>
          </a:p>
        </p:txBody>
      </p:sp>
      <p:sp>
        <p:nvSpPr>
          <p:cNvPr id="5" name="Content Placeholder 2"/>
          <p:cNvSpPr txBox="1">
            <a:spLocks/>
          </p:cNvSpPr>
          <p:nvPr/>
        </p:nvSpPr>
        <p:spPr bwMode="auto">
          <a:xfrm>
            <a:off x="-85998" y="1419622"/>
            <a:ext cx="829875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829" tIns="42914" rIns="85829" bIns="42914" numCol="1" anchor="t" anchorCtr="0" compatLnSpc="1">
            <a:prstTxWarp prst="textNoShape">
              <a:avLst/>
            </a:prstTxWarp>
          </a:bodyPr>
          <a:lstStyle>
            <a:lvl1pPr marL="321857" indent="-321857" algn="l" rtl="0" eaLnBrk="1" fontAlgn="base" hangingPunct="1">
              <a:spcBef>
                <a:spcPct val="0"/>
              </a:spcBef>
              <a:spcAft>
                <a:spcPct val="50000"/>
              </a:spcAft>
              <a:buClr>
                <a:srgbClr val="0079C1"/>
              </a:buClr>
              <a:buFont typeface="Wingdings 2" pitchFamily="18" charset="2"/>
              <a:buChar char="¾"/>
              <a:defRPr sz="2300">
                <a:solidFill>
                  <a:schemeClr val="tx2"/>
                </a:solidFill>
                <a:latin typeface="+mn-lt"/>
                <a:ea typeface="+mn-ea"/>
                <a:cs typeface="+mn-cs"/>
              </a:defRPr>
            </a:lvl1pPr>
            <a:lvl2pPr marL="697357" indent="-268214" algn="l" rtl="0" eaLnBrk="1" fontAlgn="base" hangingPunct="1">
              <a:spcBef>
                <a:spcPct val="0"/>
              </a:spcBef>
              <a:spcAft>
                <a:spcPct val="50000"/>
              </a:spcAft>
              <a:buClr>
                <a:srgbClr val="0079C1"/>
              </a:buClr>
              <a:buFont typeface="Wingdings 2" pitchFamily="18" charset="2"/>
              <a:buChar char="¾"/>
              <a:defRPr sz="2100">
                <a:solidFill>
                  <a:schemeClr val="tx2"/>
                </a:solidFill>
                <a:latin typeface="+mn-lt"/>
                <a:ea typeface="+mn-ea"/>
              </a:defRPr>
            </a:lvl2pPr>
            <a:lvl3pPr marL="1072857" indent="-214572" algn="l" rtl="0" eaLnBrk="1" fontAlgn="base" hangingPunct="1">
              <a:spcBef>
                <a:spcPct val="0"/>
              </a:spcBef>
              <a:spcAft>
                <a:spcPct val="50000"/>
              </a:spcAft>
              <a:buClr>
                <a:srgbClr val="0079C1"/>
              </a:buClr>
              <a:buFont typeface="Wingdings 2" pitchFamily="18" charset="2"/>
              <a:buChar char="¾"/>
              <a:defRPr sz="1900">
                <a:solidFill>
                  <a:schemeClr val="tx2"/>
                </a:solidFill>
                <a:latin typeface="+mn-lt"/>
                <a:ea typeface="+mn-ea"/>
              </a:defRPr>
            </a:lvl3pPr>
            <a:lvl4pPr marL="1502000" indent="-214572" algn="l" rtl="0" eaLnBrk="1" fontAlgn="base" hangingPunct="1">
              <a:spcBef>
                <a:spcPct val="0"/>
              </a:spcBef>
              <a:spcAft>
                <a:spcPct val="50000"/>
              </a:spcAft>
              <a:buClr>
                <a:srgbClr val="0079C1"/>
              </a:buClr>
              <a:buFont typeface="Wingdings 2" pitchFamily="18" charset="2"/>
              <a:buChar char="¾"/>
              <a:defRPr>
                <a:solidFill>
                  <a:schemeClr val="tx2"/>
                </a:solidFill>
                <a:latin typeface="+mn-lt"/>
                <a:ea typeface="+mn-ea"/>
              </a:defRPr>
            </a:lvl4pPr>
            <a:lvl5pPr marL="1931144" indent="-214572" algn="l" rtl="0" eaLnBrk="1" fontAlgn="base" hangingPunct="1">
              <a:spcBef>
                <a:spcPct val="0"/>
              </a:spcBef>
              <a:spcAft>
                <a:spcPct val="50000"/>
              </a:spcAft>
              <a:buClr>
                <a:srgbClr val="0079C1"/>
              </a:buClr>
              <a:buFont typeface="Wingdings 2" pitchFamily="18" charset="2"/>
              <a:buChar char="¾"/>
              <a:defRPr sz="1500">
                <a:solidFill>
                  <a:schemeClr val="tx2"/>
                </a:solidFill>
                <a:latin typeface="+mn-lt"/>
                <a:ea typeface="+mn-ea"/>
              </a:defRPr>
            </a:lvl5pPr>
            <a:lvl6pPr marL="2360286" indent="-214572" algn="l" rtl="0" eaLnBrk="1" fontAlgn="base" hangingPunct="1">
              <a:spcBef>
                <a:spcPct val="0"/>
              </a:spcBef>
              <a:spcAft>
                <a:spcPct val="50000"/>
              </a:spcAft>
              <a:buClr>
                <a:srgbClr val="0079C1"/>
              </a:buClr>
              <a:buFont typeface="Wingdings 2" pitchFamily="18" charset="2"/>
              <a:buChar char="¾"/>
              <a:defRPr sz="1500">
                <a:solidFill>
                  <a:schemeClr val="tx2"/>
                </a:solidFill>
                <a:latin typeface="+mn-lt"/>
                <a:ea typeface="+mn-ea"/>
              </a:defRPr>
            </a:lvl6pPr>
            <a:lvl7pPr marL="2789429" indent="-214572" algn="l" rtl="0" eaLnBrk="1" fontAlgn="base" hangingPunct="1">
              <a:spcBef>
                <a:spcPct val="0"/>
              </a:spcBef>
              <a:spcAft>
                <a:spcPct val="50000"/>
              </a:spcAft>
              <a:buClr>
                <a:srgbClr val="0079C1"/>
              </a:buClr>
              <a:buFont typeface="Wingdings 2" pitchFamily="18" charset="2"/>
              <a:buChar char="¾"/>
              <a:defRPr sz="1500">
                <a:solidFill>
                  <a:schemeClr val="tx2"/>
                </a:solidFill>
                <a:latin typeface="+mn-lt"/>
                <a:ea typeface="+mn-ea"/>
              </a:defRPr>
            </a:lvl7pPr>
            <a:lvl8pPr marL="3218572" indent="-214572" algn="l" rtl="0" eaLnBrk="1" fontAlgn="base" hangingPunct="1">
              <a:spcBef>
                <a:spcPct val="0"/>
              </a:spcBef>
              <a:spcAft>
                <a:spcPct val="50000"/>
              </a:spcAft>
              <a:buClr>
                <a:srgbClr val="0079C1"/>
              </a:buClr>
              <a:buFont typeface="Wingdings 2" pitchFamily="18" charset="2"/>
              <a:buChar char="¾"/>
              <a:defRPr sz="1500">
                <a:solidFill>
                  <a:schemeClr val="tx2"/>
                </a:solidFill>
                <a:latin typeface="+mn-lt"/>
                <a:ea typeface="+mn-ea"/>
              </a:defRPr>
            </a:lvl8pPr>
            <a:lvl9pPr marL="3647716" indent="-214572" algn="l" rtl="0" eaLnBrk="1" fontAlgn="base" hangingPunct="1">
              <a:spcBef>
                <a:spcPct val="0"/>
              </a:spcBef>
              <a:spcAft>
                <a:spcPct val="50000"/>
              </a:spcAft>
              <a:buClr>
                <a:srgbClr val="0079C1"/>
              </a:buClr>
              <a:buFont typeface="Wingdings 2" pitchFamily="18" charset="2"/>
              <a:buChar char="¾"/>
              <a:defRPr sz="1500">
                <a:solidFill>
                  <a:schemeClr val="tx2"/>
                </a:solidFill>
                <a:latin typeface="+mn-lt"/>
                <a:ea typeface="+mn-ea"/>
              </a:defRPr>
            </a:lvl9pPr>
          </a:lstStyle>
          <a:p>
            <a:pPr marL="0" marR="0" lvl="0" indent="0" algn="l" defTabSz="914400" rtl="0" fontAlgn="base" latinLnBrk="0">
              <a:lnSpc>
                <a:spcPct val="100000"/>
              </a:lnSpc>
              <a:spcBef>
                <a:spcPct val="0"/>
              </a:spcBef>
              <a:spcAft>
                <a:spcPts val="450"/>
              </a:spcAft>
              <a:buClr>
                <a:srgbClr val="0079C1"/>
              </a:buClr>
              <a:buSzTx/>
              <a:buNone/>
              <a:tabLst/>
              <a:defRPr/>
            </a:pPr>
            <a:r>
              <a:rPr lang="en-GB" sz="1200" b="1" dirty="0">
                <a:solidFill>
                  <a:schemeClr val="tx1"/>
                </a:solidFill>
              </a:rPr>
              <a:t>            Fire alarms</a:t>
            </a:r>
          </a:p>
          <a:p>
            <a:pPr marL="0" marR="0" lvl="0" indent="0" algn="l" defTabSz="914400" rtl="0" fontAlgn="base" latinLnBrk="0">
              <a:lnSpc>
                <a:spcPct val="100000"/>
              </a:lnSpc>
              <a:spcBef>
                <a:spcPct val="0"/>
              </a:spcBef>
              <a:spcAft>
                <a:spcPts val="450"/>
              </a:spcAft>
              <a:buClr>
                <a:srgbClr val="0079C1"/>
              </a:buClr>
              <a:buSzTx/>
              <a:buNone/>
              <a:tabLst/>
              <a:defRPr/>
            </a:pPr>
            <a:r>
              <a:rPr lang="en-GB" sz="1200" b="1" dirty="0">
                <a:solidFill>
                  <a:schemeClr val="tx1"/>
                </a:solidFill>
              </a:rPr>
              <a:t>            Facilities</a:t>
            </a:r>
          </a:p>
          <a:p>
            <a:pPr marL="0" marR="0" lvl="0" indent="0" algn="l" defTabSz="914400" rtl="0" fontAlgn="base" latinLnBrk="0">
              <a:lnSpc>
                <a:spcPct val="100000"/>
              </a:lnSpc>
              <a:spcBef>
                <a:spcPct val="0"/>
              </a:spcBef>
              <a:spcAft>
                <a:spcPts val="450"/>
              </a:spcAft>
              <a:buClr>
                <a:srgbClr val="0079C1"/>
              </a:buClr>
              <a:buSzTx/>
              <a:buNone/>
              <a:tabLst/>
              <a:defRPr/>
            </a:pPr>
            <a:r>
              <a:rPr lang="en-GB" sz="1200" b="1" dirty="0">
                <a:solidFill>
                  <a:schemeClr val="tx1"/>
                </a:solidFill>
              </a:rPr>
              <a:t>            Red Lanyards</a:t>
            </a:r>
          </a:p>
          <a:p>
            <a:pPr marL="697357" marR="0" lvl="1" indent="-268214" algn="l" defTabSz="914400" rtl="0" eaLnBrk="1" fontAlgn="base" latinLnBrk="0" hangingPunct="1">
              <a:lnSpc>
                <a:spcPct val="100000"/>
              </a:lnSpc>
              <a:spcBef>
                <a:spcPct val="0"/>
              </a:spcBef>
              <a:spcAft>
                <a:spcPct val="50000"/>
              </a:spcAft>
              <a:buClr>
                <a:srgbClr val="0079C1"/>
              </a:buClr>
              <a:buSzTx/>
              <a:buFont typeface="Wingdings 2" pitchFamily="18" charset="2"/>
              <a:buChar char="¾"/>
              <a:tabLst/>
              <a:defRPr/>
            </a:pPr>
            <a:endParaRPr kumimoji="0" lang="en-GB" sz="2000" b="0" i="0" u="none" strike="noStrike" kern="0" cap="none" spc="0" normalizeH="0" baseline="0" noProof="0" dirty="0">
              <a:ln>
                <a:noFill/>
              </a:ln>
              <a:solidFill>
                <a:srgbClr val="000000"/>
              </a:solidFill>
              <a:effectLst/>
              <a:uLnTx/>
              <a:uFillTx/>
              <a:latin typeface="Arial"/>
              <a:ea typeface="ＭＳ Ｐゴシック"/>
            </a:endParaRPr>
          </a:p>
          <a:p>
            <a:pPr marL="697357" marR="0" lvl="1" indent="-268214" algn="l" defTabSz="914400" rtl="0" eaLnBrk="1" fontAlgn="base" latinLnBrk="0" hangingPunct="1">
              <a:lnSpc>
                <a:spcPct val="100000"/>
              </a:lnSpc>
              <a:spcBef>
                <a:spcPct val="0"/>
              </a:spcBef>
              <a:spcAft>
                <a:spcPct val="50000"/>
              </a:spcAft>
              <a:buClr>
                <a:srgbClr val="0079C1"/>
              </a:buClr>
              <a:buSzTx/>
              <a:buFont typeface="Wingdings 2" pitchFamily="18" charset="2"/>
              <a:buChar char="¾"/>
              <a:tabLst/>
              <a:defRPr/>
            </a:pPr>
            <a:endParaRPr kumimoji="0" lang="en-GB" sz="2000" b="0" i="0" u="none" strike="noStrike" kern="0" cap="none" spc="0" normalizeH="0" baseline="0" noProof="0" dirty="0">
              <a:ln>
                <a:noFill/>
              </a:ln>
              <a:solidFill>
                <a:srgbClr val="000000"/>
              </a:solidFill>
              <a:effectLst/>
              <a:uLnTx/>
              <a:uFillTx/>
              <a:latin typeface="Arial"/>
              <a:ea typeface="ＭＳ Ｐゴシック"/>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245" y="843558"/>
            <a:ext cx="1431610" cy="1490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120" y="2333762"/>
            <a:ext cx="1957216" cy="165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773" y="2333762"/>
            <a:ext cx="2070276" cy="165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180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15A67D2-6533-4EF9-87E7-408A5AB91AEE}"/>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1862" r="35724"/>
          <a:stretch/>
        </p:blipFill>
        <p:spPr>
          <a:xfrm>
            <a:off x="0" y="0"/>
            <a:ext cx="5143789" cy="5142778"/>
          </a:xfrm>
        </p:spPr>
      </p:pic>
      <p:sp>
        <p:nvSpPr>
          <p:cNvPr id="24" name="Title 23">
            <a:extLst>
              <a:ext uri="{FF2B5EF4-FFF2-40B4-BE49-F238E27FC236}">
                <a16:creationId xmlns:a16="http://schemas.microsoft.com/office/drawing/2014/main" id="{E22C5195-0803-488B-AF80-CF59FA737389}"/>
              </a:ext>
            </a:extLst>
          </p:cNvPr>
          <p:cNvSpPr>
            <a:spLocks noGrp="1"/>
          </p:cNvSpPr>
          <p:nvPr>
            <p:ph type="title"/>
          </p:nvPr>
        </p:nvSpPr>
        <p:spPr>
          <a:xfrm>
            <a:off x="4670424" y="369792"/>
            <a:ext cx="1927001" cy="295466"/>
          </a:xfrm>
        </p:spPr>
        <p:txBody>
          <a:bodyPr/>
          <a:lstStyle/>
          <a:p>
            <a:r>
              <a:rPr lang="en-GB" sz="2400" dirty="0"/>
              <a:t>AOB</a:t>
            </a:r>
            <a:endParaRPr lang="en-GB" dirty="0"/>
          </a:p>
        </p:txBody>
      </p:sp>
      <p:sp>
        <p:nvSpPr>
          <p:cNvPr id="12" name="Rectangle 11">
            <a:extLst>
              <a:ext uri="{FF2B5EF4-FFF2-40B4-BE49-F238E27FC236}">
                <a16:creationId xmlns:a16="http://schemas.microsoft.com/office/drawing/2014/main" id="{8FC272BA-AB10-4EBE-9B73-A993F8E2C6B7}"/>
              </a:ext>
            </a:extLst>
          </p:cNvPr>
          <p:cNvSpPr/>
          <p:nvPr/>
        </p:nvSpPr>
        <p:spPr>
          <a:xfrm>
            <a:off x="7064411" y="2368426"/>
            <a:ext cx="1729185" cy="92333"/>
          </a:xfrm>
          <a:prstGeom prst="rect">
            <a:avLst/>
          </a:prstGeom>
          <a:solidFill>
            <a:schemeClr val="bg1">
              <a:lumMod val="95000"/>
            </a:schemeClr>
          </a:solidFill>
        </p:spPr>
        <p:txBody>
          <a:bodyPr wrap="square" lIns="0" tIns="0" rIns="0" bIns="0" rtlCol="0" anchor="ctr">
            <a:spAutoFit/>
          </a:bodyPr>
          <a:lstStyle/>
          <a:p>
            <a:r>
              <a:rPr lang="en-GB" sz="600" dirty="0">
                <a:cs typeface="Arial" panose="020B0604020202020204" pitchFamily="34" charset="0"/>
                <a:hlinkClick r:id="rId3"/>
              </a:rPr>
              <a:t>https://nationalgrid.onbrandcloud.com/login/</a:t>
            </a:r>
            <a:endParaRPr lang="en-GB" sz="600" dirty="0">
              <a:cs typeface="Arial" panose="020B0604020202020204" pitchFamily="34" charset="0"/>
            </a:endParaRPr>
          </a:p>
        </p:txBody>
      </p:sp>
    </p:spTree>
    <p:extLst>
      <p:ext uri="{BB962C8B-B14F-4D97-AF65-F5344CB8AC3E}">
        <p14:creationId xmlns:p14="http://schemas.microsoft.com/office/powerpoint/2010/main" val="1050696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E4C02E-A8B9-4488-9D84-2618BA396364}"/>
              </a:ext>
            </a:extLst>
          </p:cNvPr>
          <p:cNvPicPr>
            <a:picLocks noGrp="1" noChangeAspect="1"/>
          </p:cNvPicPr>
          <p:nvPr>
            <p:ph type="pic" sz="quarter" idx="18"/>
          </p:nvPr>
        </p:nvPicPr>
        <p:blipFill rotWithShape="1">
          <a:blip r:embed="rId2">
            <a:extLst>
              <a:ext uri="{28A0092B-C50C-407E-A947-70E740481C1C}">
                <a14:useLocalDpi xmlns:a14="http://schemas.microsoft.com/office/drawing/2010/main" val="0"/>
              </a:ext>
            </a:extLst>
          </a:blip>
          <a:srcRect l="9324" r="9324"/>
          <a:stretch/>
        </p:blipFill>
        <p:spPr/>
      </p:pic>
      <p:sp>
        <p:nvSpPr>
          <p:cNvPr id="6" name="Title 5">
            <a:extLst>
              <a:ext uri="{FF2B5EF4-FFF2-40B4-BE49-F238E27FC236}">
                <a16:creationId xmlns:a16="http://schemas.microsoft.com/office/drawing/2014/main" id="{8BDD3C92-58AD-48CF-B4A1-AE79D4320E1D}"/>
              </a:ext>
            </a:extLst>
          </p:cNvPr>
          <p:cNvSpPr>
            <a:spLocks noGrp="1"/>
          </p:cNvSpPr>
          <p:nvPr>
            <p:ph type="title"/>
          </p:nvPr>
        </p:nvSpPr>
        <p:spPr>
          <a:xfrm>
            <a:off x="107868" y="369792"/>
            <a:ext cx="2024988" cy="692210"/>
          </a:xfrm>
        </p:spPr>
        <p:txBody>
          <a:bodyPr/>
          <a:lstStyle/>
          <a:p>
            <a:r>
              <a:rPr lang="en-GB" sz="2400" dirty="0"/>
              <a:t>EU Exit modifications</a:t>
            </a:r>
            <a:br>
              <a:rPr lang="en-GB" sz="2400" dirty="0"/>
            </a:br>
            <a:br>
              <a:rPr lang="en-GB" sz="2400" dirty="0"/>
            </a:br>
            <a:r>
              <a:rPr lang="en-GB" sz="2400" dirty="0"/>
              <a:t>Sophie Van Caloen</a:t>
            </a:r>
            <a:br>
              <a:rPr lang="en-GB" sz="2400" dirty="0"/>
            </a:br>
            <a:r>
              <a:rPr lang="en-GB" sz="2400" dirty="0"/>
              <a:t>National Grid ESO</a:t>
            </a:r>
            <a:br>
              <a:rPr lang="en-GB" sz="2400" dirty="0"/>
            </a:br>
            <a:br>
              <a:rPr lang="en-GB" sz="2400" dirty="0"/>
            </a:br>
            <a:endParaRPr lang="en-GB" sz="1600" dirty="0"/>
          </a:p>
        </p:txBody>
      </p:sp>
      <p:sp>
        <p:nvSpPr>
          <p:cNvPr id="12" name="Rectangle 11">
            <a:extLst>
              <a:ext uri="{FF2B5EF4-FFF2-40B4-BE49-F238E27FC236}">
                <a16:creationId xmlns:a16="http://schemas.microsoft.com/office/drawing/2014/main" id="{45893458-BB27-4306-B44E-55E6F4694536}"/>
              </a:ext>
            </a:extLst>
          </p:cNvPr>
          <p:cNvSpPr/>
          <p:nvPr/>
        </p:nvSpPr>
        <p:spPr>
          <a:xfrm>
            <a:off x="7064411" y="2368426"/>
            <a:ext cx="1729185" cy="92333"/>
          </a:xfrm>
          <a:prstGeom prst="rect">
            <a:avLst/>
          </a:prstGeom>
          <a:solidFill>
            <a:schemeClr val="bg1">
              <a:lumMod val="95000"/>
            </a:schemeClr>
          </a:solidFill>
        </p:spPr>
        <p:txBody>
          <a:bodyPr wrap="square" lIns="0" tIns="0" rIns="0" bIns="0" rtlCol="0" anchor="ctr">
            <a:spAutoFit/>
          </a:bodyPr>
          <a:lstStyle/>
          <a:p>
            <a:r>
              <a:rPr lang="en-GB" sz="600" dirty="0">
                <a:cs typeface="Arial" panose="020B0604020202020204" pitchFamily="34" charset="0"/>
                <a:hlinkClick r:id="rId3"/>
              </a:rPr>
              <a:t>https://nationalgrid.onbrandcloud.com/login/</a:t>
            </a:r>
            <a:endParaRPr lang="en-GB" sz="600" dirty="0">
              <a:cs typeface="Arial" panose="020B0604020202020204" pitchFamily="34" charset="0"/>
            </a:endParaRPr>
          </a:p>
        </p:txBody>
      </p:sp>
    </p:spTree>
    <p:extLst>
      <p:ext uri="{BB962C8B-B14F-4D97-AF65-F5344CB8AC3E}">
        <p14:creationId xmlns:p14="http://schemas.microsoft.com/office/powerpoint/2010/main" val="726136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dirty="0"/>
              <a:t>Purpose of today</a:t>
            </a:r>
          </a:p>
        </p:txBody>
      </p:sp>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243000" y="1439813"/>
            <a:ext cx="6371662" cy="1128450"/>
          </a:xfrm>
        </p:spPr>
        <p:txBody>
          <a:bodyPr/>
          <a:lstStyle/>
          <a:p>
            <a:pPr lvl="1"/>
            <a:r>
              <a:rPr lang="en-GB" sz="1350" dirty="0"/>
              <a:t>The purpose of today is to </a:t>
            </a:r>
            <a:r>
              <a:rPr lang="en-GB" sz="1350" b="1" dirty="0"/>
              <a:t>provide you with an update </a:t>
            </a:r>
            <a:r>
              <a:rPr lang="en-GB" sz="1350" dirty="0"/>
              <a:t>and also to </a:t>
            </a:r>
            <a:r>
              <a:rPr lang="en-GB" sz="1350" b="1" dirty="0"/>
              <a:t>discuss with you and get your views </a:t>
            </a:r>
            <a:r>
              <a:rPr lang="en-GB" sz="1350" dirty="0"/>
              <a:t>on:</a:t>
            </a:r>
          </a:p>
          <a:p>
            <a:pPr marL="214313" lvl="1" indent="-214313">
              <a:lnSpc>
                <a:spcPct val="150000"/>
              </a:lnSpc>
              <a:buClr>
                <a:schemeClr val="accent1"/>
              </a:buClr>
              <a:buFont typeface="Arial" panose="020B0604020202020204" pitchFamily="34" charset="0"/>
              <a:buChar char="•"/>
            </a:pPr>
            <a:r>
              <a:rPr lang="en-GB" sz="1350"/>
              <a:t>The initial analysis of modifications based on Statutory Instruments</a:t>
            </a:r>
          </a:p>
          <a:p>
            <a:pPr marL="214313" lvl="1" indent="-214313">
              <a:lnSpc>
                <a:spcPct val="150000"/>
              </a:lnSpc>
              <a:buClr>
                <a:schemeClr val="accent1"/>
              </a:buClr>
              <a:buFont typeface="Arial" panose="020B0604020202020204" pitchFamily="34" charset="0"/>
              <a:buChar char="•"/>
            </a:pPr>
            <a:r>
              <a:rPr lang="en-GB" sz="1350"/>
              <a:t>The </a:t>
            </a:r>
            <a:r>
              <a:rPr lang="en-GB" sz="1350" dirty="0"/>
              <a:t>expected process for EU Exit code modifications in case of </a:t>
            </a:r>
            <a:r>
              <a:rPr lang="en-GB" sz="1350"/>
              <a:t>no deal</a:t>
            </a:r>
            <a:endParaRPr lang="en-GB" sz="1350" dirty="0"/>
          </a:p>
        </p:txBody>
      </p:sp>
    </p:spTree>
    <p:extLst>
      <p:ext uri="{BB962C8B-B14F-4D97-AF65-F5344CB8AC3E}">
        <p14:creationId xmlns:p14="http://schemas.microsoft.com/office/powerpoint/2010/main" val="3620873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dirty="0"/>
              <a:t>No deal preparation</a:t>
            </a:r>
          </a:p>
        </p:txBody>
      </p:sp>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243000" y="1491630"/>
            <a:ext cx="6371662" cy="2172390"/>
          </a:xfrm>
        </p:spPr>
        <p:txBody>
          <a:bodyPr/>
          <a:lstStyle/>
          <a:p>
            <a:pPr marL="214313" lvl="1" indent="-214313">
              <a:buClr>
                <a:schemeClr val="accent1"/>
              </a:buClr>
              <a:buFont typeface="Arial" panose="020B0604020202020204" pitchFamily="34" charset="0"/>
              <a:buChar char="•"/>
            </a:pPr>
            <a:r>
              <a:rPr lang="en-GB" sz="1350" b="1" dirty="0"/>
              <a:t>We are preparing for all scenarios, including the </a:t>
            </a:r>
            <a:r>
              <a:rPr lang="en-US" sz="1350" b="1" dirty="0"/>
              <a:t>outcome that we leave the EU with no deal in March 2019.</a:t>
            </a:r>
          </a:p>
          <a:p>
            <a:pPr marL="349313" lvl="2" indent="-214313">
              <a:buFont typeface="Arial" panose="020B0604020202020204" pitchFamily="34" charset="0"/>
              <a:buChar char="•"/>
            </a:pPr>
            <a:r>
              <a:rPr lang="en-US" dirty="0"/>
              <a:t>The UK Government has agreed the full legal text of the Withdrawal Agreement with the EU. If this is implemented, an implementation period will run until 31 December 2020 and the working assumption is that consequential changes to </a:t>
            </a:r>
            <a:r>
              <a:rPr lang="en-US" dirty="0" err="1"/>
              <a:t>licences</a:t>
            </a:r>
            <a:r>
              <a:rPr lang="en-US" dirty="0"/>
              <a:t> and codes will not be required during this time.</a:t>
            </a:r>
          </a:p>
          <a:p>
            <a:pPr marL="349313" lvl="2" indent="-214313">
              <a:buFont typeface="Arial" panose="020B0604020202020204" pitchFamily="34" charset="0"/>
              <a:buChar char="•"/>
            </a:pPr>
            <a:r>
              <a:rPr lang="en-US" dirty="0"/>
              <a:t>However, BEIS, Ofgem and the industry are preparing for making changes to </a:t>
            </a:r>
            <a:r>
              <a:rPr lang="en-US" dirty="0" err="1"/>
              <a:t>licences</a:t>
            </a:r>
            <a:r>
              <a:rPr lang="en-US" dirty="0"/>
              <a:t> and codes in the event that the UK leaves the EU without a deal.</a:t>
            </a:r>
          </a:p>
          <a:p>
            <a:pPr marL="214313" lvl="1" indent="-214313">
              <a:buClr>
                <a:schemeClr val="accent1"/>
              </a:buClr>
              <a:buFont typeface="Arial" panose="020B0604020202020204" pitchFamily="34" charset="0"/>
              <a:buChar char="•"/>
            </a:pPr>
            <a:endParaRPr lang="en-US" sz="1350" dirty="0"/>
          </a:p>
          <a:p>
            <a:pPr lvl="2" indent="0">
              <a:buNone/>
            </a:pPr>
            <a:endParaRPr lang="en-US" dirty="0"/>
          </a:p>
        </p:txBody>
      </p:sp>
    </p:spTree>
    <p:extLst>
      <p:ext uri="{BB962C8B-B14F-4D97-AF65-F5344CB8AC3E}">
        <p14:creationId xmlns:p14="http://schemas.microsoft.com/office/powerpoint/2010/main" val="762699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dirty="0"/>
              <a:t>No deal preparation</a:t>
            </a:r>
          </a:p>
        </p:txBody>
      </p:sp>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243000" y="1410621"/>
            <a:ext cx="6371662" cy="2895664"/>
          </a:xfrm>
        </p:spPr>
        <p:txBody>
          <a:bodyPr/>
          <a:lstStyle/>
          <a:p>
            <a:pPr marL="214313" lvl="1" indent="-214313">
              <a:buClr>
                <a:schemeClr val="accent1"/>
              </a:buClr>
              <a:buFont typeface="Arial" panose="020B0604020202020204" pitchFamily="34" charset="0"/>
              <a:buChar char="•"/>
            </a:pPr>
            <a:r>
              <a:rPr lang="en-US" sz="1350" b="1" dirty="0"/>
              <a:t>BEIS has released Statutory Instruments in December 2018.</a:t>
            </a:r>
          </a:p>
          <a:p>
            <a:pPr marL="349313" lvl="2" indent="-214313">
              <a:buFont typeface="Arial" panose="020B0604020202020204" pitchFamily="34" charset="0"/>
              <a:buChar char="•"/>
            </a:pPr>
            <a:r>
              <a:rPr lang="en-US" dirty="0"/>
              <a:t>The SIs aim to ensure that domestic and retained EU legislation in energy would continue to operate effectively.</a:t>
            </a:r>
          </a:p>
          <a:p>
            <a:pPr marL="349313" lvl="2" indent="-214313">
              <a:buFont typeface="Arial" panose="020B0604020202020204" pitchFamily="34" charset="0"/>
              <a:buChar char="•"/>
            </a:pPr>
            <a:r>
              <a:rPr lang="en-US" dirty="0"/>
              <a:t>The principle of minimal possible changes is implemented, to ensure continued operability and </a:t>
            </a:r>
            <a:r>
              <a:rPr lang="en-US" dirty="0" err="1"/>
              <a:t>minimise</a:t>
            </a:r>
            <a:r>
              <a:rPr lang="en-US" dirty="0"/>
              <a:t> disruption to the UK’s energy market.</a:t>
            </a:r>
          </a:p>
          <a:p>
            <a:pPr lvl="2" indent="0">
              <a:buNone/>
            </a:pPr>
            <a:endParaRPr lang="en-US" dirty="0"/>
          </a:p>
          <a:p>
            <a:pPr marL="214313" lvl="1" indent="-214313">
              <a:buClr>
                <a:schemeClr val="accent1"/>
              </a:buClr>
              <a:buFont typeface="Arial" panose="020B0604020202020204" pitchFamily="34" charset="0"/>
              <a:buChar char="•"/>
            </a:pPr>
            <a:r>
              <a:rPr lang="en-US" sz="1350" b="1" dirty="0"/>
              <a:t>National Grid ESO is working to prepare changes required to codes</a:t>
            </a:r>
            <a:r>
              <a:rPr lang="en-US" sz="1350" dirty="0"/>
              <a:t>.</a:t>
            </a:r>
          </a:p>
          <a:p>
            <a:pPr marL="349313" lvl="2" indent="-214313">
              <a:buFont typeface="Arial" panose="020B0604020202020204" pitchFamily="34" charset="0"/>
              <a:buChar char="•"/>
            </a:pPr>
            <a:r>
              <a:rPr lang="en-US" dirty="0"/>
              <a:t>We are closely working with other Code Administrators and have been engaging collectively with BEIS and Ofgem. The aim is to ensure the process for modification to </a:t>
            </a:r>
            <a:r>
              <a:rPr lang="en-US" dirty="0" err="1"/>
              <a:t>licences</a:t>
            </a:r>
            <a:r>
              <a:rPr lang="en-US" dirty="0"/>
              <a:t> and codes is aligned.</a:t>
            </a:r>
          </a:p>
          <a:p>
            <a:pPr marL="349313" lvl="2" indent="-214313">
              <a:buFont typeface="Arial" panose="020B0604020202020204" pitchFamily="34" charset="0"/>
              <a:buChar char="•"/>
            </a:pPr>
            <a:r>
              <a:rPr lang="en-US" dirty="0"/>
              <a:t>We have been informing the industry on how we are preparing for the case of the UK leaving the EU without a deal (letters of </a:t>
            </a:r>
            <a:r>
              <a:rPr lang="en-US" dirty="0">
                <a:hlinkClick r:id="rId2"/>
              </a:rPr>
              <a:t>20Nov</a:t>
            </a:r>
            <a:r>
              <a:rPr lang="en-US" dirty="0"/>
              <a:t> and </a:t>
            </a:r>
            <a:r>
              <a:rPr lang="en-US" dirty="0">
                <a:hlinkClick r:id="rId3"/>
              </a:rPr>
              <a:t>21Dec</a:t>
            </a:r>
            <a:r>
              <a:rPr lang="en-US" dirty="0"/>
              <a:t>). </a:t>
            </a:r>
          </a:p>
          <a:p>
            <a:pPr lvl="2" indent="0">
              <a:buNone/>
            </a:pPr>
            <a:endParaRPr lang="en-US" dirty="0"/>
          </a:p>
        </p:txBody>
      </p:sp>
    </p:spTree>
    <p:extLst>
      <p:ext uri="{BB962C8B-B14F-4D97-AF65-F5344CB8AC3E}">
        <p14:creationId xmlns:p14="http://schemas.microsoft.com/office/powerpoint/2010/main" val="2661670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dirty="0"/>
              <a:t>Code modification requirements - CUSC</a:t>
            </a:r>
          </a:p>
        </p:txBody>
      </p:sp>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243000" y="1481175"/>
            <a:ext cx="6371662" cy="2092881"/>
          </a:xfrm>
        </p:spPr>
        <p:txBody>
          <a:bodyPr/>
          <a:lstStyle/>
          <a:p>
            <a:pPr marL="214313" lvl="1" indent="-214313">
              <a:buClr>
                <a:schemeClr val="accent1"/>
              </a:buClr>
              <a:buFont typeface="Arial" panose="020B0604020202020204" pitchFamily="34" charset="0"/>
              <a:buChar char="•"/>
            </a:pPr>
            <a:r>
              <a:rPr lang="en-US" sz="1350" b="1" dirty="0"/>
              <a:t>The intent of the code modifications is ensuring </a:t>
            </a:r>
            <a:r>
              <a:rPr lang="en-GB" sz="1350" b="1" dirty="0"/>
              <a:t>sufficient alignment with retained legislation and licences</a:t>
            </a:r>
            <a:r>
              <a:rPr lang="en-US" sz="1350" b="1" dirty="0"/>
              <a:t>.</a:t>
            </a:r>
          </a:p>
          <a:p>
            <a:pPr marL="349313" lvl="2" indent="-214313">
              <a:buFont typeface="Arial" panose="020B0604020202020204" pitchFamily="34" charset="0"/>
              <a:buChar char="•"/>
            </a:pPr>
            <a:r>
              <a:rPr lang="en-US" dirty="0"/>
              <a:t>The objective is minimum changes to support progression in a timely manner.</a:t>
            </a:r>
          </a:p>
          <a:p>
            <a:pPr marL="349313" lvl="2" indent="-214313">
              <a:buFont typeface="Arial" panose="020B0604020202020204" pitchFamily="34" charset="0"/>
              <a:buChar char="•"/>
            </a:pPr>
            <a:r>
              <a:rPr lang="en-US" dirty="0"/>
              <a:t>No benefit or detriment is intended to any industry party.</a:t>
            </a:r>
          </a:p>
          <a:p>
            <a:pPr marL="349313" lvl="2" indent="-214313">
              <a:buFont typeface="Arial" panose="020B0604020202020204" pitchFamily="34" charset="0"/>
              <a:buChar char="•"/>
            </a:pPr>
            <a:endParaRPr lang="en-US" sz="1050" dirty="0"/>
          </a:p>
          <a:p>
            <a:pPr marL="214313" lvl="1" indent="-214313">
              <a:buClr>
                <a:schemeClr val="accent1"/>
              </a:buClr>
              <a:buFont typeface="Arial" panose="020B0604020202020204" pitchFamily="34" charset="0"/>
              <a:buChar char="•"/>
            </a:pPr>
            <a:r>
              <a:rPr lang="en-US" sz="1350" b="1" dirty="0"/>
              <a:t>The majority of the envisaged changes are straightforward.</a:t>
            </a:r>
          </a:p>
          <a:p>
            <a:pPr marL="349313" lvl="2" indent="-214313">
              <a:buFont typeface="Arial" panose="020B0604020202020204" pitchFamily="34" charset="0"/>
              <a:buChar char="•"/>
            </a:pPr>
            <a:r>
              <a:rPr lang="en-US" dirty="0"/>
              <a:t>References to EU legislation need to be replaced as they would no longer apply with the corresponding UK legislation.</a:t>
            </a:r>
          </a:p>
          <a:p>
            <a:pPr marL="214313" lvl="1" indent="-214313">
              <a:buFont typeface="Arial" panose="020B0604020202020204" pitchFamily="34" charset="0"/>
              <a:buChar char="•"/>
            </a:pPr>
            <a:endParaRPr lang="en-GB" dirty="0"/>
          </a:p>
        </p:txBody>
      </p:sp>
    </p:spTree>
    <p:extLst>
      <p:ext uri="{BB962C8B-B14F-4D97-AF65-F5344CB8AC3E}">
        <p14:creationId xmlns:p14="http://schemas.microsoft.com/office/powerpoint/2010/main" val="2252706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dirty="0"/>
              <a:t>Indicative code modifications - CUSC</a:t>
            </a:r>
          </a:p>
        </p:txBody>
      </p:sp>
      <p:graphicFrame>
        <p:nvGraphicFramePr>
          <p:cNvPr id="6" name="Group 65">
            <a:extLst/>
          </p:cNvPr>
          <p:cNvGraphicFramePr>
            <a:graphicFrameLocks noGrp="1"/>
          </p:cNvGraphicFramePr>
          <p:nvPr>
            <p:extLst/>
          </p:nvPr>
        </p:nvGraphicFramePr>
        <p:xfrm>
          <a:off x="242662" y="1255909"/>
          <a:ext cx="6372000" cy="2548217"/>
        </p:xfrm>
        <a:graphic>
          <a:graphicData uri="http://schemas.openxmlformats.org/drawingml/2006/table">
            <a:tbl>
              <a:tblPr/>
              <a:tblGrid>
                <a:gridCol w="91808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2429578">
                  <a:extLst>
                    <a:ext uri="{9D8B030D-6E8A-4147-A177-3AD203B41FA5}">
                      <a16:colId xmlns:a16="http://schemas.microsoft.com/office/drawing/2014/main" val="20002"/>
                    </a:ext>
                  </a:extLst>
                </a:gridCol>
              </a:tblGrid>
              <a:tr h="22396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endParaRPr kumimoji="0" lang="en-GB" sz="800" b="0" i="0" u="none" strike="noStrike" cap="none" normalizeH="0" baseline="0" dirty="0">
                        <a:ln>
                          <a:noFill/>
                        </a:ln>
                        <a:solidFill>
                          <a:schemeClr val="accent1"/>
                        </a:solidFill>
                        <a:effectLst/>
                        <a:latin typeface="+mn-lt"/>
                      </a:endParaRPr>
                    </a:p>
                  </a:txBody>
                  <a:tcPr marL="54000" marR="54000" marT="54000" marB="54000" anchor="b" horzOverflow="overflow">
                    <a:lnL cap="flat">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1043056" rtl="0" eaLnBrk="1" fontAlgn="base" latinLnBrk="0" hangingPunct="1">
                        <a:lnSpc>
                          <a:spcPct val="110000"/>
                        </a:lnSpc>
                        <a:spcBef>
                          <a:spcPts val="0"/>
                        </a:spcBef>
                        <a:spcAft>
                          <a:spcPts val="600"/>
                        </a:spcAft>
                        <a:buClrTx/>
                        <a:buSzTx/>
                        <a:buFont typeface="Arial" panose="020B0604020202020204" pitchFamily="34" charset="0"/>
                        <a:buNone/>
                        <a:tabLst/>
                      </a:pPr>
                      <a:r>
                        <a:rPr lang="en-GB" sz="800" b="1" kern="1200" dirty="0">
                          <a:solidFill>
                            <a:schemeClr val="accent1"/>
                          </a:solidFill>
                          <a:latin typeface="+mn-lt"/>
                          <a:ea typeface="+mn-ea"/>
                          <a:cs typeface="+mn-cs"/>
                        </a:rPr>
                        <a:t>Current text</a:t>
                      </a:r>
                    </a:p>
                  </a:txBody>
                  <a:tcPr marL="54000" marR="54000" marT="54000" marB="54000"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1043056" rtl="0" eaLnBrk="1" fontAlgn="base" latinLnBrk="0" hangingPunct="1">
                        <a:lnSpc>
                          <a:spcPct val="110000"/>
                        </a:lnSpc>
                        <a:spcBef>
                          <a:spcPts val="0"/>
                        </a:spcBef>
                        <a:spcAft>
                          <a:spcPts val="600"/>
                        </a:spcAft>
                        <a:buClrTx/>
                        <a:buSzTx/>
                        <a:buFont typeface="Arial" panose="020B0604020202020204" pitchFamily="34" charset="0"/>
                        <a:buNone/>
                        <a:tabLst/>
                      </a:pPr>
                      <a:r>
                        <a:rPr lang="en-GB" sz="800" b="1" kern="1200" dirty="0">
                          <a:solidFill>
                            <a:schemeClr val="accent1"/>
                          </a:solidFill>
                          <a:latin typeface="+mn-lt"/>
                          <a:ea typeface="+mn-ea"/>
                          <a:cs typeface="+mn-cs"/>
                        </a:rPr>
                        <a:t>Proposed</a:t>
                      </a:r>
                      <a:r>
                        <a:rPr lang="en-GB" sz="800" b="1" kern="1200" baseline="0" dirty="0">
                          <a:solidFill>
                            <a:schemeClr val="accent1"/>
                          </a:solidFill>
                          <a:latin typeface="+mn-lt"/>
                          <a:ea typeface="+mn-ea"/>
                          <a:cs typeface="+mn-cs"/>
                        </a:rPr>
                        <a:t> c</a:t>
                      </a:r>
                      <a:r>
                        <a:rPr lang="en-GB" sz="800" b="1" kern="1200" dirty="0">
                          <a:solidFill>
                            <a:schemeClr val="accent1"/>
                          </a:solidFill>
                          <a:latin typeface="+mn-lt"/>
                          <a:ea typeface="+mn-ea"/>
                          <a:cs typeface="+mn-cs"/>
                        </a:rPr>
                        <a:t>hange,</a:t>
                      </a:r>
                      <a:r>
                        <a:rPr lang="en-GB" sz="800" b="1" kern="1200" baseline="0" dirty="0">
                          <a:solidFill>
                            <a:schemeClr val="accent1"/>
                          </a:solidFill>
                          <a:latin typeface="+mn-lt"/>
                          <a:ea typeface="+mn-ea"/>
                          <a:cs typeface="+mn-cs"/>
                        </a:rPr>
                        <a:t> based on SI text</a:t>
                      </a:r>
                      <a:endParaRPr lang="en-GB" sz="800" b="1" kern="1200" dirty="0">
                        <a:solidFill>
                          <a:schemeClr val="accent1"/>
                        </a:solidFill>
                        <a:latin typeface="+mn-lt"/>
                        <a:ea typeface="+mn-ea"/>
                        <a:cs typeface="+mn-cs"/>
                      </a:endParaRPr>
                    </a:p>
                  </a:txBody>
                  <a:tcPr marL="54000" marR="54000" marT="54000" marB="54000" anchor="b" horzOverflow="overflow">
                    <a:lnL w="6350" cap="flat" cmpd="sng" algn="ctr">
                      <a:noFill/>
                      <a:prstDash val="solid"/>
                      <a:round/>
                      <a:headEnd type="none" w="med" len="med"/>
                      <a:tailEnd type="none" w="med" len="med"/>
                    </a:lnL>
                    <a:lnR cap="flat">
                      <a:noFill/>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en-GB" sz="800" b="0" i="0" u="none" strike="noStrike" cap="none" normalizeH="0" baseline="0" dirty="0">
                          <a:ln>
                            <a:noFill/>
                          </a:ln>
                          <a:solidFill>
                            <a:schemeClr val="tx1"/>
                          </a:solidFill>
                          <a:effectLst/>
                          <a:latin typeface="+mn-lt"/>
                        </a:rPr>
                        <a:t>Mod Process</a:t>
                      </a:r>
                    </a:p>
                  </a:txBody>
                  <a:tcPr marL="54000" marR="54000" marT="54000" marB="54000" horzOverflow="overflow">
                    <a:lnL cap="flat">
                      <a:noFill/>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800" b="0" dirty="0">
                          <a:solidFill>
                            <a:schemeClr val="tx1"/>
                          </a:solidFill>
                        </a:rPr>
                        <a:t>Code modification process “</a:t>
                      </a:r>
                      <a:r>
                        <a:rPr lang="en-US" sz="800" b="0" i="1" dirty="0">
                          <a:solidFill>
                            <a:schemeClr val="tx1"/>
                          </a:solidFill>
                        </a:rPr>
                        <a:t>necessary to comply with or implement the Electricity Regulation and/or any relevant legally binding decisions of the European Commission and/or the Agency</a:t>
                      </a:r>
                      <a:r>
                        <a:rPr lang="en-US" sz="800" b="0" dirty="0">
                          <a:solidFill>
                            <a:schemeClr val="tx1"/>
                          </a:solidFill>
                        </a:rPr>
                        <a:t>”</a:t>
                      </a:r>
                      <a:endParaRPr lang="en-GB" sz="800" b="0" dirty="0">
                        <a:solidFill>
                          <a:schemeClr val="tx1"/>
                        </a:solidFill>
                      </a:endParaRPr>
                    </a:p>
                  </a:txBody>
                  <a:tcPr marL="54000" marR="54000" marT="54000" marB="54000"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 b="1" i="0" u="none" strike="noStrike" kern="1200" cap="none" spc="0" normalizeH="0" baseline="0" noProof="0" dirty="0">
                          <a:ln>
                            <a:noFill/>
                          </a:ln>
                          <a:solidFill>
                            <a:schemeClr val="tx1"/>
                          </a:solidFill>
                          <a:effectLst/>
                          <a:uLnTx/>
                          <a:uFillTx/>
                          <a:latin typeface="+mn-lt"/>
                          <a:ea typeface="+mn-ea"/>
                          <a:cs typeface="+mn-cs"/>
                        </a:rPr>
                        <a:t>Update reference to EU legislation.</a:t>
                      </a:r>
                    </a:p>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 b="1" i="0" u="none" strike="noStrike" kern="1200" cap="none" spc="0" normalizeH="0" baseline="0" noProof="0" dirty="0">
                          <a:ln>
                            <a:noFill/>
                          </a:ln>
                          <a:solidFill>
                            <a:schemeClr val="tx1"/>
                          </a:solidFill>
                          <a:effectLst/>
                          <a:uLnTx/>
                          <a:uFillTx/>
                          <a:latin typeface="+mn-lt"/>
                          <a:ea typeface="+mn-ea"/>
                          <a:cs typeface="+mn-cs"/>
                        </a:rPr>
                        <a:t>Replace European Commission by Secretary of State and Agency by Regulatory Authority.</a:t>
                      </a:r>
                      <a:endParaRPr kumimoji="0" lang="en-GB" sz="800" b="1" i="0" u="none" strike="noStrike" kern="1200" cap="none" spc="0" normalizeH="0" baseline="0" noProof="0" dirty="0">
                        <a:ln>
                          <a:noFill/>
                        </a:ln>
                        <a:solidFill>
                          <a:srgbClr val="FF0000"/>
                        </a:solidFill>
                        <a:effectLst/>
                        <a:uLnTx/>
                        <a:uFillTx/>
                        <a:latin typeface="+mn-lt"/>
                        <a:ea typeface="+mn-ea"/>
                        <a:cs typeface="+mn-cs"/>
                      </a:endParaRPr>
                    </a:p>
                  </a:txBody>
                  <a:tcPr marL="54000" marR="54000" marT="54000" marB="54000" horzOverflow="overflow">
                    <a:lnL w="6350" cap="flat" cmpd="sng" algn="ctr">
                      <a:no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7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en-GB" sz="800" b="0" i="0" u="none" strike="noStrike" cap="none" normalizeH="0" baseline="0" dirty="0" err="1">
                          <a:ln>
                            <a:noFill/>
                          </a:ln>
                          <a:solidFill>
                            <a:schemeClr val="tx1"/>
                          </a:solidFill>
                          <a:effectLst/>
                          <a:latin typeface="+mn-lt"/>
                        </a:rPr>
                        <a:t>UoS</a:t>
                      </a:r>
                      <a:r>
                        <a:rPr kumimoji="0" lang="en-GB" sz="800" b="0" i="0" u="none" strike="noStrike" cap="none" normalizeH="0" baseline="0" dirty="0">
                          <a:ln>
                            <a:noFill/>
                          </a:ln>
                          <a:solidFill>
                            <a:schemeClr val="tx1"/>
                          </a:solidFill>
                          <a:effectLst/>
                          <a:latin typeface="+mn-lt"/>
                        </a:rPr>
                        <a:t> charging methodology</a:t>
                      </a:r>
                    </a:p>
                  </a:txBody>
                  <a:tcPr marL="54000" marR="54000" marT="54000" marB="54000" horzOverflow="overflow">
                    <a:lnL cap="flat">
                      <a:noFill/>
                    </a:lnL>
                    <a:lnR w="635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1" u="none" strike="noStrike" kern="1200" cap="none" spc="0" normalizeH="0" baseline="0" noProof="0" dirty="0">
                          <a:ln>
                            <a:noFill/>
                          </a:ln>
                          <a:solidFill>
                            <a:schemeClr val="tx1"/>
                          </a:solidFill>
                          <a:effectLst/>
                          <a:uLnTx/>
                          <a:uFillTx/>
                          <a:latin typeface="+mn-lt"/>
                          <a:ea typeface="+mn-ea"/>
                          <a:cs typeface="+mn-cs"/>
                        </a:rPr>
                        <a:t>“The application of a Transmission Network Use of System Revenue split between generation and demand where the proportion of the total revenue paid by generation, for the purposes of tariff setting for a charging year n, is x times the total revenue, where x is:</a:t>
                      </a:r>
                    </a:p>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1" u="none" strike="noStrike" kern="1200" cap="none" spc="0" normalizeH="0" baseline="0" noProof="0" dirty="0">
                          <a:ln>
                            <a:noFill/>
                          </a:ln>
                          <a:solidFill>
                            <a:schemeClr val="tx1"/>
                          </a:solidFill>
                          <a:effectLst/>
                          <a:uLnTx/>
                          <a:uFillTx/>
                          <a:latin typeface="+mn-lt"/>
                          <a:ea typeface="+mn-ea"/>
                          <a:cs typeface="+mn-cs"/>
                        </a:rPr>
                        <a:t>1. Whilst European Commission Regulation 838/2010 Part B paragraph 3 (or any subsequent regulation specifying such a limit on annual average transmission charge payable by generation) is in effect (a “Limiting Regulation”) then </a:t>
                      </a:r>
                      <a:r>
                        <a:rPr kumimoji="0" lang="en-US" sz="800" b="0" i="1" u="none" strike="noStrike" kern="1200" cap="none" spc="0" normalizeH="0" baseline="0" noProof="0" dirty="0" err="1">
                          <a:ln>
                            <a:noFill/>
                          </a:ln>
                          <a:solidFill>
                            <a:schemeClr val="tx1"/>
                          </a:solidFill>
                          <a:effectLst/>
                          <a:uLnTx/>
                          <a:uFillTx/>
                          <a:latin typeface="+mn-lt"/>
                          <a:ea typeface="+mn-ea"/>
                          <a:cs typeface="+mn-cs"/>
                        </a:rPr>
                        <a:t>x_n</a:t>
                      </a:r>
                      <a:r>
                        <a:rPr kumimoji="0" lang="en-US" sz="800" b="0" i="1" u="none" strike="noStrike" kern="1200" cap="none" spc="0" normalizeH="0" baseline="0" noProof="0" dirty="0">
                          <a:ln>
                            <a:noFill/>
                          </a:ln>
                          <a:solidFill>
                            <a:schemeClr val="tx1"/>
                          </a:solidFill>
                          <a:effectLst/>
                          <a:uLnTx/>
                          <a:uFillTx/>
                          <a:latin typeface="+mn-lt"/>
                          <a:ea typeface="+mn-ea"/>
                          <a:cs typeface="+mn-cs"/>
                        </a:rPr>
                        <a:t>= […]</a:t>
                      </a:r>
                    </a:p>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800" b="0" i="1" u="none" strike="noStrike" kern="1200" cap="none" spc="0" normalizeH="0" baseline="0" noProof="0" dirty="0">
                          <a:ln>
                            <a:noFill/>
                          </a:ln>
                          <a:solidFill>
                            <a:schemeClr val="tx1"/>
                          </a:solidFill>
                          <a:effectLst/>
                          <a:uLnTx/>
                          <a:uFillTx/>
                          <a:latin typeface="+mn-lt"/>
                          <a:ea typeface="+mn-ea"/>
                          <a:cs typeface="+mn-cs"/>
                        </a:rPr>
                        <a:t>2. Where there is no Limiting Regulation, then x for charging year n is set as the value of x used in the last charging year for which there was a Limiting Regulation.”</a:t>
                      </a:r>
                      <a:endParaRPr kumimoji="0" lang="en-GB" sz="800" b="0" i="1" u="none" strike="noStrike" kern="1200" cap="none" spc="0" normalizeH="0" baseline="0" noProof="0" dirty="0">
                        <a:ln>
                          <a:noFill/>
                        </a:ln>
                        <a:solidFill>
                          <a:schemeClr val="tx1"/>
                        </a:solidFill>
                        <a:effectLst/>
                        <a:uLnTx/>
                        <a:uFillTx/>
                        <a:latin typeface="+mn-lt"/>
                        <a:ea typeface="+mn-ea"/>
                        <a:cs typeface="+mn-cs"/>
                      </a:endParaRPr>
                    </a:p>
                  </a:txBody>
                  <a:tcPr marL="54000" marR="54000" marT="54000" marB="54000"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 b="1" i="0" u="none" strike="noStrike" kern="1200" cap="none" spc="0" normalizeH="0" baseline="0" noProof="0" dirty="0">
                          <a:ln>
                            <a:noFill/>
                          </a:ln>
                          <a:solidFill>
                            <a:schemeClr val="tx1"/>
                          </a:solidFill>
                          <a:effectLst/>
                          <a:uLnTx/>
                          <a:uFillTx/>
                          <a:latin typeface="Arial"/>
                          <a:ea typeface="+mn-ea"/>
                          <a:cs typeface="+mn-cs"/>
                        </a:rPr>
                        <a:t>Update reference to EU legislation.</a:t>
                      </a:r>
                    </a:p>
                  </a:txBody>
                  <a:tcPr marL="54000" marR="54000" marT="54000" marB="54000" horzOverflow="overflow">
                    <a:lnL w="6350" cap="flat" cmpd="sng" algn="ctr">
                      <a:noFill/>
                      <a:prstDash val="solid"/>
                      <a:round/>
                      <a:headEnd type="none" w="med" len="med"/>
                      <a:tailEnd type="none" w="med" len="med"/>
                    </a:lnL>
                    <a:lnR cap="flat">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48773"/>
                  </a:ext>
                </a:extLst>
              </a:tr>
              <a:tr h="336600">
                <a:tc>
                  <a:txBody>
                    <a:body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en-GB" sz="800" b="0" i="0" u="none" strike="noStrike" cap="none" normalizeH="0" baseline="0" dirty="0">
                          <a:ln>
                            <a:noFill/>
                          </a:ln>
                          <a:solidFill>
                            <a:schemeClr val="tx1"/>
                          </a:solidFill>
                          <a:effectLst/>
                          <a:latin typeface="+mn-lt"/>
                        </a:rPr>
                        <a:t>Glossary</a:t>
                      </a:r>
                    </a:p>
                  </a:txBody>
                  <a:tcPr marL="54000" marR="54000" marT="54000" marB="54000" horzOverflow="overflow">
                    <a:lnL cap="flat">
                      <a:noFill/>
                    </a:lnL>
                    <a:lnR w="635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 b="0" i="0" u="none" strike="noStrike" kern="1200" cap="none" spc="0" normalizeH="0" baseline="0" noProof="0" dirty="0">
                          <a:ln>
                            <a:noFill/>
                          </a:ln>
                          <a:solidFill>
                            <a:schemeClr val="tx1"/>
                          </a:solidFill>
                          <a:effectLst/>
                          <a:uLnTx/>
                          <a:uFillTx/>
                          <a:latin typeface="+mn-lt"/>
                          <a:ea typeface="+mn-ea"/>
                          <a:cs typeface="+mn-cs"/>
                        </a:rPr>
                        <a:t>Agency, Competent Authority, Electricity Regulation, European Commission, Significant Code Review, </a:t>
                      </a:r>
                    </a:p>
                  </a:txBody>
                  <a:tcPr marL="54000" marR="54000" marT="54000" marB="54000"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 b="1" i="0" u="none" strike="noStrike" kern="1200" cap="none" spc="0" normalizeH="0" baseline="0" noProof="0" dirty="0">
                          <a:ln>
                            <a:noFill/>
                          </a:ln>
                          <a:solidFill>
                            <a:schemeClr val="tx1"/>
                          </a:solidFill>
                          <a:effectLst/>
                          <a:uLnTx/>
                          <a:uFillTx/>
                          <a:latin typeface="+mn-lt"/>
                          <a:ea typeface="+mn-ea"/>
                          <a:cs typeface="+mn-cs"/>
                        </a:rPr>
                        <a:t>Delete, add and update relevant terminology.</a:t>
                      </a:r>
                    </a:p>
                  </a:txBody>
                  <a:tcPr marL="54000" marR="54000" marT="54000" marB="54000" horzOverflow="overflow">
                    <a:lnL w="6350" cap="flat" cmpd="sng" algn="ctr">
                      <a:noFill/>
                      <a:prstDash val="solid"/>
                      <a:round/>
                      <a:headEnd type="none" w="med" len="med"/>
                      <a:tailEnd type="none" w="med" len="med"/>
                    </a:lnL>
                    <a:lnR cap="flat">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4153627"/>
                  </a:ext>
                </a:extLst>
              </a:tr>
            </a:tbl>
          </a:graphicData>
        </a:graphic>
      </p:graphicFrame>
    </p:spTree>
    <p:extLst>
      <p:ext uri="{BB962C8B-B14F-4D97-AF65-F5344CB8AC3E}">
        <p14:creationId xmlns:p14="http://schemas.microsoft.com/office/powerpoint/2010/main" val="3848880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dirty="0"/>
              <a:t>Indicative timeline</a:t>
            </a:r>
          </a:p>
        </p:txBody>
      </p:sp>
      <p:sp>
        <p:nvSpPr>
          <p:cNvPr id="4" name="Chevron 5"/>
          <p:cNvSpPr/>
          <p:nvPr/>
        </p:nvSpPr>
        <p:spPr>
          <a:xfrm>
            <a:off x="1079739" y="1184639"/>
            <a:ext cx="904500" cy="189000"/>
          </a:xfrm>
          <a:prstGeom prst="chevr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514350"/>
            <a:r>
              <a:rPr lang="en-GB" sz="1013" b="1" dirty="0">
                <a:solidFill>
                  <a:prstClr val="black"/>
                </a:solidFill>
                <a:latin typeface="Calibri" panose="020F0502020204030204"/>
              </a:rPr>
              <a:t>Dec 18</a:t>
            </a:r>
          </a:p>
        </p:txBody>
      </p:sp>
      <p:sp>
        <p:nvSpPr>
          <p:cNvPr id="6" name="Chevron 6"/>
          <p:cNvSpPr/>
          <p:nvPr/>
        </p:nvSpPr>
        <p:spPr>
          <a:xfrm>
            <a:off x="1899738" y="1184639"/>
            <a:ext cx="904500" cy="189000"/>
          </a:xfrm>
          <a:prstGeom prst="chevr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514350"/>
            <a:r>
              <a:rPr lang="en-GB" sz="1013" b="1" dirty="0">
                <a:solidFill>
                  <a:prstClr val="black"/>
                </a:solidFill>
                <a:latin typeface="Calibri" panose="020F0502020204030204"/>
              </a:rPr>
              <a:t>Jan 19</a:t>
            </a:r>
          </a:p>
        </p:txBody>
      </p:sp>
      <p:sp>
        <p:nvSpPr>
          <p:cNvPr id="7" name="Chevron 7"/>
          <p:cNvSpPr/>
          <p:nvPr/>
        </p:nvSpPr>
        <p:spPr>
          <a:xfrm>
            <a:off x="2719737" y="1184639"/>
            <a:ext cx="904500" cy="189000"/>
          </a:xfrm>
          <a:prstGeom prst="chevr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514350"/>
            <a:r>
              <a:rPr lang="en-GB" sz="1013" b="1" dirty="0">
                <a:solidFill>
                  <a:prstClr val="black"/>
                </a:solidFill>
                <a:latin typeface="Calibri" panose="020F0502020204030204"/>
              </a:rPr>
              <a:t>Feb 19</a:t>
            </a:r>
          </a:p>
        </p:txBody>
      </p:sp>
      <p:sp>
        <p:nvSpPr>
          <p:cNvPr id="8" name="Chevron 8"/>
          <p:cNvSpPr/>
          <p:nvPr/>
        </p:nvSpPr>
        <p:spPr>
          <a:xfrm>
            <a:off x="3539736" y="1184639"/>
            <a:ext cx="904500" cy="189000"/>
          </a:xfrm>
          <a:prstGeom prst="chevr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514350"/>
            <a:r>
              <a:rPr lang="en-GB" sz="1013" b="1" dirty="0">
                <a:solidFill>
                  <a:prstClr val="black"/>
                </a:solidFill>
                <a:latin typeface="Calibri" panose="020F0502020204030204"/>
              </a:rPr>
              <a:t>Mar 19</a:t>
            </a:r>
          </a:p>
        </p:txBody>
      </p:sp>
      <p:sp>
        <p:nvSpPr>
          <p:cNvPr id="9" name="Chevron 9"/>
          <p:cNvSpPr/>
          <p:nvPr/>
        </p:nvSpPr>
        <p:spPr>
          <a:xfrm>
            <a:off x="4359735" y="1184639"/>
            <a:ext cx="904500" cy="189000"/>
          </a:xfrm>
          <a:prstGeom prst="chevr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514350"/>
            <a:r>
              <a:rPr lang="en-GB" sz="1013" b="1" dirty="0">
                <a:solidFill>
                  <a:prstClr val="black"/>
                </a:solidFill>
                <a:latin typeface="Calibri" panose="020F0502020204030204"/>
              </a:rPr>
              <a:t>Apr 19 </a:t>
            </a:r>
          </a:p>
        </p:txBody>
      </p:sp>
      <p:sp>
        <p:nvSpPr>
          <p:cNvPr id="10" name="Chevron 10"/>
          <p:cNvSpPr/>
          <p:nvPr/>
        </p:nvSpPr>
        <p:spPr>
          <a:xfrm>
            <a:off x="5179733" y="1184639"/>
            <a:ext cx="904500" cy="189000"/>
          </a:xfrm>
          <a:prstGeom prst="chevr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514350"/>
            <a:r>
              <a:rPr lang="en-GB" sz="1013" b="1" dirty="0">
                <a:solidFill>
                  <a:prstClr val="black"/>
                </a:solidFill>
                <a:latin typeface="Calibri" panose="020F0502020204030204"/>
              </a:rPr>
              <a:t>May 19</a:t>
            </a:r>
          </a:p>
        </p:txBody>
      </p:sp>
      <p:graphicFrame>
        <p:nvGraphicFramePr>
          <p:cNvPr id="3" name="Table 2"/>
          <p:cNvGraphicFramePr>
            <a:graphicFrameLocks noGrp="1"/>
          </p:cNvGraphicFramePr>
          <p:nvPr>
            <p:extLst/>
          </p:nvPr>
        </p:nvGraphicFramePr>
        <p:xfrm>
          <a:off x="245653" y="1464628"/>
          <a:ext cx="6477713" cy="1917026"/>
        </p:xfrm>
        <a:graphic>
          <a:graphicData uri="http://schemas.openxmlformats.org/drawingml/2006/table">
            <a:tbl>
              <a:tblPr>
                <a:tableStyleId>{BC89EF96-8CEA-46FF-86C4-4CE0E7609802}</a:tableStyleId>
              </a:tblPr>
              <a:tblGrid>
                <a:gridCol w="807084">
                  <a:extLst>
                    <a:ext uri="{9D8B030D-6E8A-4147-A177-3AD203B41FA5}">
                      <a16:colId xmlns:a16="http://schemas.microsoft.com/office/drawing/2014/main" val="3017417105"/>
                    </a:ext>
                  </a:extLst>
                </a:gridCol>
                <a:gridCol w="5670629">
                  <a:extLst>
                    <a:ext uri="{9D8B030D-6E8A-4147-A177-3AD203B41FA5}">
                      <a16:colId xmlns:a16="http://schemas.microsoft.com/office/drawing/2014/main" val="1031552330"/>
                    </a:ext>
                  </a:extLst>
                </a:gridCol>
              </a:tblGrid>
              <a:tr h="408774">
                <a:tc>
                  <a:txBody>
                    <a:bodyPr/>
                    <a:lstStyle/>
                    <a:p>
                      <a:pPr algn="ctr"/>
                      <a:r>
                        <a:rPr lang="en-GB" sz="800" b="1" dirty="0"/>
                        <a:t>BEIS publications</a:t>
                      </a:r>
                    </a:p>
                  </a:txBody>
                  <a:tcPr marL="68580" marR="68580" marT="34290" marB="34290" anchor="ctr">
                    <a:solidFill>
                      <a:schemeClr val="bg1"/>
                    </a:solidFill>
                  </a:tcPr>
                </a:tc>
                <a:tc>
                  <a:txBody>
                    <a:bodyPr/>
                    <a:lstStyle/>
                    <a:p>
                      <a:pPr algn="ctr"/>
                      <a:endParaRPr lang="en-GB" sz="800" dirty="0"/>
                    </a:p>
                  </a:txBody>
                  <a:tcPr marL="68580" marR="68580" marT="34290" marB="34290" anchor="ctr">
                    <a:solidFill>
                      <a:schemeClr val="bg1"/>
                    </a:solidFill>
                  </a:tcPr>
                </a:tc>
                <a:extLst>
                  <a:ext uri="{0D108BD9-81ED-4DB2-BD59-A6C34878D82A}">
                    <a16:rowId xmlns:a16="http://schemas.microsoft.com/office/drawing/2014/main" val="219161879"/>
                  </a:ext>
                </a:extLst>
              </a:tr>
              <a:tr h="590336">
                <a:tc>
                  <a:txBody>
                    <a:bodyPr/>
                    <a:lstStyle/>
                    <a:p>
                      <a:pPr algn="ctr"/>
                      <a:r>
                        <a:rPr lang="en-GB" sz="800" b="1" dirty="0"/>
                        <a:t>Ofgem publications</a:t>
                      </a:r>
                    </a:p>
                  </a:txBody>
                  <a:tcPr marL="68580" marR="68580" marT="34290" marB="34290" anchor="ctr">
                    <a:solidFill>
                      <a:schemeClr val="bg1"/>
                    </a:solidFill>
                  </a:tcPr>
                </a:tc>
                <a:tc>
                  <a:txBody>
                    <a:bodyPr/>
                    <a:lstStyle/>
                    <a:p>
                      <a:pPr algn="ctr"/>
                      <a:endParaRPr lang="en-GB" sz="800" dirty="0"/>
                    </a:p>
                  </a:txBody>
                  <a:tcPr marL="68580" marR="68580" marT="34290" marB="34290" anchor="ctr">
                    <a:solidFill>
                      <a:schemeClr val="bg1"/>
                    </a:solidFill>
                  </a:tcPr>
                </a:tc>
                <a:extLst>
                  <a:ext uri="{0D108BD9-81ED-4DB2-BD59-A6C34878D82A}">
                    <a16:rowId xmlns:a16="http://schemas.microsoft.com/office/drawing/2014/main" val="3085297091"/>
                  </a:ext>
                </a:extLst>
              </a:tr>
              <a:tr h="917915">
                <a:tc>
                  <a:txBody>
                    <a:bodyPr/>
                    <a:lstStyle/>
                    <a:p>
                      <a:pPr algn="ctr"/>
                      <a:r>
                        <a:rPr lang="en-GB" sz="800" b="1" dirty="0"/>
                        <a:t>Code</a:t>
                      </a:r>
                      <a:r>
                        <a:rPr lang="en-GB" sz="800" b="1" baseline="0" dirty="0"/>
                        <a:t> modification process</a:t>
                      </a:r>
                      <a:endParaRPr lang="en-GB" sz="800" b="1" dirty="0"/>
                    </a:p>
                  </a:txBody>
                  <a:tcPr marL="68580" marR="68580" marT="34290" marB="34290" anchor="ctr">
                    <a:solidFill>
                      <a:schemeClr val="bg1"/>
                    </a:solidFill>
                  </a:tcPr>
                </a:tc>
                <a:tc>
                  <a:txBody>
                    <a:bodyPr/>
                    <a:lstStyle/>
                    <a:p>
                      <a:pPr algn="ctr"/>
                      <a:endParaRPr lang="en-GB" sz="800" dirty="0"/>
                    </a:p>
                  </a:txBody>
                  <a:tcPr marL="68580" marR="68580" marT="34290" marB="34290" anchor="ctr">
                    <a:solidFill>
                      <a:schemeClr val="bg1"/>
                    </a:solidFill>
                  </a:tcPr>
                </a:tc>
                <a:extLst>
                  <a:ext uri="{0D108BD9-81ED-4DB2-BD59-A6C34878D82A}">
                    <a16:rowId xmlns:a16="http://schemas.microsoft.com/office/drawing/2014/main" val="4258480957"/>
                  </a:ext>
                </a:extLst>
              </a:tr>
            </a:tbl>
          </a:graphicData>
        </a:graphic>
      </p:graphicFrame>
      <p:cxnSp>
        <p:nvCxnSpPr>
          <p:cNvPr id="39" name="Straight Connector 38"/>
          <p:cNvCxnSpPr/>
          <p:nvPr/>
        </p:nvCxnSpPr>
        <p:spPr>
          <a:xfrm flipH="1">
            <a:off x="1079739" y="2901963"/>
            <a:ext cx="561661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34472" y="1896676"/>
            <a:ext cx="847151" cy="577338"/>
          </a:xfrm>
          <a:prstGeom prst="rect">
            <a:avLst/>
          </a:prstGeom>
          <a:noFill/>
        </p:spPr>
        <p:txBody>
          <a:bodyPr wrap="square" rtlCol="0">
            <a:spAutoFit/>
          </a:bodyPr>
          <a:lstStyle/>
          <a:p>
            <a:pPr algn="ctr" defTabSz="514350"/>
            <a:r>
              <a:rPr lang="en-GB" sz="788" b="1" dirty="0">
                <a:solidFill>
                  <a:prstClr val="black"/>
                </a:solidFill>
                <a:latin typeface="Calibri" panose="020F0502020204030204"/>
              </a:rPr>
              <a:t>Jan 2019 </a:t>
            </a:r>
          </a:p>
          <a:p>
            <a:pPr algn="ctr" defTabSz="514350"/>
            <a:r>
              <a:rPr lang="en-GB" sz="788" dirty="0">
                <a:solidFill>
                  <a:prstClr val="black"/>
                </a:solidFill>
                <a:latin typeface="Calibri" panose="020F0502020204030204"/>
              </a:rPr>
              <a:t>Publish Statutory Consultation</a:t>
            </a:r>
          </a:p>
        </p:txBody>
      </p:sp>
      <p:sp>
        <p:nvSpPr>
          <p:cNvPr id="41" name="TextBox 40"/>
          <p:cNvSpPr txBox="1"/>
          <p:nvPr/>
        </p:nvSpPr>
        <p:spPr>
          <a:xfrm>
            <a:off x="1071349" y="1470805"/>
            <a:ext cx="847151" cy="577338"/>
          </a:xfrm>
          <a:prstGeom prst="rect">
            <a:avLst/>
          </a:prstGeom>
          <a:noFill/>
        </p:spPr>
        <p:txBody>
          <a:bodyPr wrap="square" rtlCol="0">
            <a:spAutoFit/>
          </a:bodyPr>
          <a:lstStyle/>
          <a:p>
            <a:pPr algn="ctr" defTabSz="514350"/>
            <a:r>
              <a:rPr lang="en-GB" sz="788" b="1" dirty="0">
                <a:solidFill>
                  <a:prstClr val="black"/>
                </a:solidFill>
                <a:latin typeface="Calibri" panose="020F0502020204030204"/>
              </a:rPr>
              <a:t>Dec 2018</a:t>
            </a:r>
          </a:p>
          <a:p>
            <a:pPr algn="ctr" defTabSz="514350"/>
            <a:r>
              <a:rPr lang="en-GB" sz="788" dirty="0">
                <a:solidFill>
                  <a:prstClr val="black"/>
                </a:solidFill>
                <a:latin typeface="Calibri" panose="020F0502020204030204"/>
              </a:rPr>
              <a:t>Publish Statutory Instruments</a:t>
            </a:r>
          </a:p>
        </p:txBody>
      </p:sp>
      <p:sp>
        <p:nvSpPr>
          <p:cNvPr id="42" name="TextBox 41"/>
          <p:cNvSpPr txBox="1"/>
          <p:nvPr/>
        </p:nvSpPr>
        <p:spPr>
          <a:xfrm>
            <a:off x="3591018" y="1896675"/>
            <a:ext cx="904124" cy="577338"/>
          </a:xfrm>
          <a:prstGeom prst="rect">
            <a:avLst/>
          </a:prstGeom>
          <a:noFill/>
        </p:spPr>
        <p:txBody>
          <a:bodyPr wrap="square" rtlCol="0">
            <a:spAutoFit/>
          </a:bodyPr>
          <a:lstStyle/>
          <a:p>
            <a:pPr algn="ctr" defTabSz="514350"/>
            <a:r>
              <a:rPr lang="en-GB" sz="788" b="1" dirty="0">
                <a:solidFill>
                  <a:prstClr val="black"/>
                </a:solidFill>
                <a:latin typeface="Calibri" panose="020F0502020204030204"/>
              </a:rPr>
              <a:t>March 2019</a:t>
            </a:r>
          </a:p>
          <a:p>
            <a:pPr algn="ctr" defTabSz="514350"/>
            <a:r>
              <a:rPr lang="en-GB" sz="788" dirty="0">
                <a:solidFill>
                  <a:prstClr val="black"/>
                </a:solidFill>
                <a:latin typeface="Calibri" panose="020F0502020204030204"/>
              </a:rPr>
              <a:t>Publish Direction Decision </a:t>
            </a:r>
            <a:r>
              <a:rPr lang="en-GB" sz="788" u="sng" dirty="0">
                <a:solidFill>
                  <a:prstClr val="black"/>
                </a:solidFill>
                <a:latin typeface="Calibri" panose="020F0502020204030204"/>
              </a:rPr>
              <a:t>ahead</a:t>
            </a:r>
            <a:r>
              <a:rPr lang="en-GB" sz="788" dirty="0">
                <a:solidFill>
                  <a:prstClr val="black"/>
                </a:solidFill>
                <a:latin typeface="Calibri" panose="020F0502020204030204"/>
              </a:rPr>
              <a:t> of Exit Day.</a:t>
            </a:r>
          </a:p>
        </p:txBody>
      </p:sp>
      <p:sp>
        <p:nvSpPr>
          <p:cNvPr id="43" name="TextBox 42"/>
          <p:cNvSpPr txBox="1"/>
          <p:nvPr/>
        </p:nvSpPr>
        <p:spPr>
          <a:xfrm>
            <a:off x="4553206" y="1896676"/>
            <a:ext cx="1090040" cy="577338"/>
          </a:xfrm>
          <a:prstGeom prst="rect">
            <a:avLst/>
          </a:prstGeom>
          <a:noFill/>
        </p:spPr>
        <p:txBody>
          <a:bodyPr wrap="square" rtlCol="0">
            <a:spAutoFit/>
          </a:bodyPr>
          <a:lstStyle/>
          <a:p>
            <a:pPr algn="ctr" defTabSz="514350"/>
            <a:r>
              <a:rPr lang="en-GB" sz="788" b="1" dirty="0">
                <a:solidFill>
                  <a:prstClr val="black"/>
                </a:solidFill>
                <a:latin typeface="Calibri" panose="020F0502020204030204"/>
              </a:rPr>
              <a:t>April/May 2019</a:t>
            </a:r>
          </a:p>
          <a:p>
            <a:pPr algn="ctr" defTabSz="514350"/>
            <a:r>
              <a:rPr lang="en-GB" sz="788" dirty="0">
                <a:solidFill>
                  <a:prstClr val="black"/>
                </a:solidFill>
                <a:latin typeface="Calibri" panose="020F0502020204030204"/>
              </a:rPr>
              <a:t>56-day standstill ends. Licence change process complete. </a:t>
            </a:r>
          </a:p>
        </p:txBody>
      </p:sp>
      <p:sp>
        <p:nvSpPr>
          <p:cNvPr id="44" name="TextBox 43"/>
          <p:cNvSpPr txBox="1"/>
          <p:nvPr/>
        </p:nvSpPr>
        <p:spPr>
          <a:xfrm>
            <a:off x="2700115" y="1896676"/>
            <a:ext cx="927965" cy="577338"/>
          </a:xfrm>
          <a:prstGeom prst="rect">
            <a:avLst/>
          </a:prstGeom>
          <a:noFill/>
        </p:spPr>
        <p:txBody>
          <a:bodyPr wrap="square" rtlCol="0">
            <a:spAutoFit/>
          </a:bodyPr>
          <a:lstStyle/>
          <a:p>
            <a:pPr algn="ctr" defTabSz="514350"/>
            <a:r>
              <a:rPr lang="en-GB" sz="788" b="1" dirty="0">
                <a:solidFill>
                  <a:prstClr val="black"/>
                </a:solidFill>
                <a:latin typeface="Calibri" panose="020F0502020204030204"/>
              </a:rPr>
              <a:t>Feb 2019 </a:t>
            </a:r>
          </a:p>
          <a:p>
            <a:pPr algn="ctr" defTabSz="514350"/>
            <a:r>
              <a:rPr lang="en-GB" sz="788" dirty="0">
                <a:solidFill>
                  <a:prstClr val="black"/>
                </a:solidFill>
                <a:latin typeface="Calibri" panose="020F0502020204030204"/>
              </a:rPr>
              <a:t>Statutory Consultation closes  </a:t>
            </a:r>
          </a:p>
        </p:txBody>
      </p:sp>
      <p:sp>
        <p:nvSpPr>
          <p:cNvPr id="47" name="Chevron 10"/>
          <p:cNvSpPr/>
          <p:nvPr/>
        </p:nvSpPr>
        <p:spPr>
          <a:xfrm>
            <a:off x="5994286" y="1184639"/>
            <a:ext cx="729080" cy="189000"/>
          </a:xfrm>
          <a:prstGeom prst="chevr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514350"/>
            <a:r>
              <a:rPr lang="en-GB" sz="1013" b="1" dirty="0">
                <a:solidFill>
                  <a:prstClr val="black"/>
                </a:solidFill>
                <a:latin typeface="Calibri" panose="020F0502020204030204"/>
              </a:rPr>
              <a:t>...</a:t>
            </a:r>
          </a:p>
        </p:txBody>
      </p:sp>
      <p:sp>
        <p:nvSpPr>
          <p:cNvPr id="52" name="Rectangle 51"/>
          <p:cNvSpPr/>
          <p:nvPr/>
        </p:nvSpPr>
        <p:spPr>
          <a:xfrm>
            <a:off x="2915943" y="2598753"/>
            <a:ext cx="1345146" cy="64807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514350"/>
            <a:r>
              <a:rPr lang="en-GB" sz="788" b="1" dirty="0">
                <a:solidFill>
                  <a:prstClr val="black"/>
                </a:solidFill>
                <a:latin typeface="Calibri" panose="020F0502020204030204"/>
              </a:rPr>
              <a:t>Feb/March 2019 </a:t>
            </a:r>
          </a:p>
          <a:p>
            <a:pPr algn="ctr" defTabSz="514350"/>
            <a:r>
              <a:rPr lang="en-GB" sz="788" dirty="0">
                <a:solidFill>
                  <a:prstClr val="black"/>
                </a:solidFill>
                <a:latin typeface="Calibri" panose="020F0502020204030204"/>
              </a:rPr>
              <a:t>Modification raised</a:t>
            </a:r>
          </a:p>
        </p:txBody>
      </p:sp>
      <p:sp>
        <p:nvSpPr>
          <p:cNvPr id="48" name="Rectangle 47"/>
          <p:cNvSpPr/>
          <p:nvPr/>
        </p:nvSpPr>
        <p:spPr>
          <a:xfrm>
            <a:off x="4401108" y="2976795"/>
            <a:ext cx="1404157" cy="297796"/>
          </a:xfrm>
          <a:prstGeom prst="rect">
            <a:avLst/>
          </a:prstGeom>
          <a:solidFill>
            <a:schemeClr val="bg1"/>
          </a:solidFill>
          <a:ln>
            <a:prstDash val="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788" dirty="0"/>
              <a:t>Ofgem approved timetable</a:t>
            </a:r>
          </a:p>
        </p:txBody>
      </p:sp>
      <p:sp>
        <p:nvSpPr>
          <p:cNvPr id="53" name="TextBox 52"/>
          <p:cNvSpPr txBox="1"/>
          <p:nvPr/>
        </p:nvSpPr>
        <p:spPr>
          <a:xfrm>
            <a:off x="4752147" y="2490742"/>
            <a:ext cx="1332086" cy="456087"/>
          </a:xfrm>
          <a:prstGeom prst="rect">
            <a:avLst/>
          </a:prstGeom>
          <a:noFill/>
        </p:spPr>
        <p:txBody>
          <a:bodyPr wrap="square" rtlCol="0">
            <a:spAutoFit/>
          </a:bodyPr>
          <a:lstStyle/>
          <a:p>
            <a:pPr algn="ctr" defTabSz="514350"/>
            <a:r>
              <a:rPr lang="en-GB" sz="788" b="1" dirty="0">
                <a:solidFill>
                  <a:prstClr val="black"/>
                </a:solidFill>
                <a:latin typeface="Calibri" panose="020F0502020204030204"/>
              </a:rPr>
              <a:t>End April/May 2019 </a:t>
            </a:r>
          </a:p>
          <a:p>
            <a:pPr algn="ctr" defTabSz="514350"/>
            <a:r>
              <a:rPr lang="en-GB" sz="788" b="1" dirty="0">
                <a:solidFill>
                  <a:prstClr val="black"/>
                </a:solidFill>
                <a:latin typeface="Calibri" panose="020F0502020204030204"/>
              </a:rPr>
              <a:t>(or later)</a:t>
            </a:r>
          </a:p>
          <a:p>
            <a:pPr algn="ctr" defTabSz="514350"/>
            <a:r>
              <a:rPr lang="en-GB" sz="788" dirty="0">
                <a:solidFill>
                  <a:prstClr val="black"/>
                </a:solidFill>
                <a:latin typeface="Calibri" panose="020F0502020204030204"/>
              </a:rPr>
              <a:t>Panel decision</a:t>
            </a:r>
          </a:p>
        </p:txBody>
      </p:sp>
      <p:sp>
        <p:nvSpPr>
          <p:cNvPr id="54" name="TextBox 53"/>
          <p:cNvSpPr txBox="1"/>
          <p:nvPr/>
        </p:nvSpPr>
        <p:spPr>
          <a:xfrm>
            <a:off x="1071349" y="2577927"/>
            <a:ext cx="827096" cy="334835"/>
          </a:xfrm>
          <a:prstGeom prst="rect">
            <a:avLst/>
          </a:prstGeom>
          <a:noFill/>
        </p:spPr>
        <p:txBody>
          <a:bodyPr wrap="square" rtlCol="0">
            <a:spAutoFit/>
          </a:bodyPr>
          <a:lstStyle/>
          <a:p>
            <a:pPr algn="ctr" defTabSz="514350"/>
            <a:r>
              <a:rPr lang="en-GB" sz="788" b="1" dirty="0">
                <a:solidFill>
                  <a:prstClr val="black"/>
                </a:solidFill>
                <a:latin typeface="Calibri" panose="020F0502020204030204"/>
              </a:rPr>
              <a:t>Self-Governance</a:t>
            </a:r>
            <a:endParaRPr lang="en-GB" sz="788" dirty="0">
              <a:solidFill>
                <a:prstClr val="black"/>
              </a:solidFill>
              <a:latin typeface="Calibri" panose="020F0502020204030204"/>
            </a:endParaRPr>
          </a:p>
        </p:txBody>
      </p:sp>
      <p:sp>
        <p:nvSpPr>
          <p:cNvPr id="55" name="TextBox 54"/>
          <p:cNvSpPr txBox="1"/>
          <p:nvPr/>
        </p:nvSpPr>
        <p:spPr>
          <a:xfrm>
            <a:off x="1069646" y="3063981"/>
            <a:ext cx="827096" cy="213585"/>
          </a:xfrm>
          <a:prstGeom prst="rect">
            <a:avLst/>
          </a:prstGeom>
          <a:noFill/>
        </p:spPr>
        <p:txBody>
          <a:bodyPr wrap="square" rtlCol="0">
            <a:spAutoFit/>
          </a:bodyPr>
          <a:lstStyle/>
          <a:p>
            <a:pPr algn="ctr" defTabSz="514350"/>
            <a:r>
              <a:rPr lang="en-GB" sz="788" b="1" dirty="0">
                <a:solidFill>
                  <a:prstClr val="black"/>
                </a:solidFill>
                <a:latin typeface="Calibri" panose="020F0502020204030204"/>
              </a:rPr>
              <a:t>Urgency</a:t>
            </a:r>
            <a:endParaRPr lang="en-GB" sz="788" dirty="0">
              <a:solidFill>
                <a:prstClr val="black"/>
              </a:solidFill>
              <a:latin typeface="Calibri" panose="020F0502020204030204"/>
            </a:endParaRPr>
          </a:p>
        </p:txBody>
      </p:sp>
      <p:sp>
        <p:nvSpPr>
          <p:cNvPr id="56" name="Text Placeholder 4">
            <a:extLst/>
          </p:cNvPr>
          <p:cNvSpPr>
            <a:spLocks noGrp="1"/>
          </p:cNvSpPr>
          <p:nvPr>
            <p:ph type="body" sz="quarter" idx="16"/>
          </p:nvPr>
        </p:nvSpPr>
        <p:spPr>
          <a:xfrm>
            <a:off x="243000" y="3418206"/>
            <a:ext cx="6371662" cy="618118"/>
          </a:xfrm>
        </p:spPr>
        <p:txBody>
          <a:bodyPr/>
          <a:lstStyle/>
          <a:p>
            <a:pPr marL="214313" lvl="1" indent="-214313">
              <a:buClr>
                <a:schemeClr val="accent1"/>
              </a:buClr>
              <a:buFont typeface="Arial" panose="020B0604020202020204" pitchFamily="34" charset="0"/>
              <a:buChar char="•"/>
            </a:pPr>
            <a:r>
              <a:rPr lang="en-US" sz="900" dirty="0"/>
              <a:t>Given the current timelines, there is a strong possibility that an interregnum period - between exit day and the </a:t>
            </a:r>
            <a:r>
              <a:rPr lang="en-US" sz="900" dirty="0" err="1"/>
              <a:t>licence</a:t>
            </a:r>
            <a:r>
              <a:rPr lang="en-US" sz="900" dirty="0"/>
              <a:t> and codes changes taking effect - will be unavoidable. We are engaging with Ofgem to understand the implication of this.</a:t>
            </a:r>
          </a:p>
          <a:p>
            <a:pPr marL="214313" lvl="1" indent="-214313">
              <a:buClr>
                <a:schemeClr val="accent1"/>
              </a:buClr>
              <a:buFont typeface="Arial" panose="020B0604020202020204" pitchFamily="34" charset="0"/>
              <a:buChar char="•"/>
            </a:pPr>
            <a:r>
              <a:rPr lang="en-US" sz="900" dirty="0"/>
              <a:t>We are considering what would be the most appropriate route (likely self-governance?) and liaising with Ofgem to understand the trigger point to raise the proposal as well as the desire for coordination across codes.</a:t>
            </a:r>
          </a:p>
        </p:txBody>
      </p:sp>
      <p:sp>
        <p:nvSpPr>
          <p:cNvPr id="57" name="Rectangle 56"/>
          <p:cNvSpPr/>
          <p:nvPr/>
        </p:nvSpPr>
        <p:spPr>
          <a:xfrm>
            <a:off x="242662" y="4055440"/>
            <a:ext cx="6453686" cy="37951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GB" sz="1200" dirty="0">
                <a:cs typeface="Helvetica" charset="0"/>
              </a:rPr>
              <a:t>What is your view on the modification and indicative timeline? </a:t>
            </a:r>
          </a:p>
          <a:p>
            <a:pPr algn="ctr"/>
            <a:r>
              <a:rPr lang="en-GB" sz="1200" dirty="0">
                <a:cs typeface="Helvetica" charset="0"/>
              </a:rPr>
              <a:t>Do you think another route might be more appropriate?</a:t>
            </a:r>
          </a:p>
        </p:txBody>
      </p:sp>
    </p:spTree>
    <p:extLst>
      <p:ext uri="{BB962C8B-B14F-4D97-AF65-F5344CB8AC3E}">
        <p14:creationId xmlns:p14="http://schemas.microsoft.com/office/powerpoint/2010/main" val="1199333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Text Placeholder 2"/>
          <p:cNvSpPr>
            <a:spLocks noGrp="1"/>
          </p:cNvSpPr>
          <p:nvPr>
            <p:ph type="body" sz="quarter" idx="16"/>
          </p:nvPr>
        </p:nvSpPr>
        <p:spPr>
          <a:xfrm>
            <a:off x="243000" y="1439813"/>
            <a:ext cx="6371662" cy="484748"/>
          </a:xfrm>
        </p:spPr>
        <p:txBody>
          <a:bodyPr/>
          <a:lstStyle/>
          <a:p>
            <a:pPr>
              <a:buClr>
                <a:schemeClr val="accent1"/>
              </a:buClr>
            </a:pPr>
            <a:r>
              <a:rPr lang="en-GB" sz="1050" b="0" dirty="0">
                <a:solidFill>
                  <a:schemeClr val="tx1"/>
                </a:solidFill>
              </a:rPr>
              <a:t>If you have further queries, please contact </a:t>
            </a:r>
            <a:r>
              <a:rPr lang="en-US" sz="1050" b="0" dirty="0">
                <a:solidFill>
                  <a:schemeClr val="tx1"/>
                </a:solidFill>
              </a:rPr>
              <a:t>if you have any further views on the proposed process and modifications to the codes which you would like to share or discuss please get in contact with us via </a:t>
            </a:r>
            <a:r>
              <a:rPr lang="en-US" sz="1050" dirty="0"/>
              <a:t>box.codes.mce@nationalgrid.com</a:t>
            </a:r>
            <a:r>
              <a:rPr lang="en-US" sz="1050" b="0" dirty="0">
                <a:solidFill>
                  <a:schemeClr val="tx1"/>
                </a:solidFill>
              </a:rPr>
              <a:t>. </a:t>
            </a:r>
            <a:endParaRPr lang="en-GB" sz="1050" b="0" dirty="0">
              <a:solidFill>
                <a:schemeClr val="tx1"/>
              </a:solidFill>
            </a:endParaRPr>
          </a:p>
        </p:txBody>
      </p:sp>
    </p:spTree>
    <p:extLst>
      <p:ext uri="{BB962C8B-B14F-4D97-AF65-F5344CB8AC3E}">
        <p14:creationId xmlns:p14="http://schemas.microsoft.com/office/powerpoint/2010/main" val="1712444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003993-1DC1-4634-89A5-CE7D8674511B}"/>
              </a:ext>
            </a:extLst>
          </p:cNvPr>
          <p:cNvSpPr>
            <a:spLocks noGrp="1"/>
          </p:cNvSpPr>
          <p:nvPr>
            <p:ph type="pic" sz="quarter" idx="17"/>
          </p:nvPr>
        </p:nvSpPr>
        <p:spPr/>
      </p:sp>
      <p:sp>
        <p:nvSpPr>
          <p:cNvPr id="9" name="Text Placeholder 8">
            <a:extLst>
              <a:ext uri="{FF2B5EF4-FFF2-40B4-BE49-F238E27FC236}">
                <a16:creationId xmlns:a16="http://schemas.microsoft.com/office/drawing/2014/main" id="{CD7AB338-1E23-4FA2-A486-0357A53DE8DB}"/>
              </a:ext>
            </a:extLst>
          </p:cNvPr>
          <p:cNvSpPr>
            <a:spLocks noGrp="1"/>
          </p:cNvSpPr>
          <p:nvPr>
            <p:ph type="body" sz="quarter" idx="10"/>
          </p:nvPr>
        </p:nvSpPr>
        <p:spPr>
          <a:xfrm>
            <a:off x="259200" y="4406838"/>
            <a:ext cx="3241808" cy="433452"/>
          </a:xfrm>
        </p:spPr>
        <p:txBody>
          <a:bodyPr/>
          <a:lstStyle/>
          <a:p>
            <a:r>
              <a:rPr lang="en-GB" dirty="0"/>
              <a:t>nationalgrideso.com</a:t>
            </a:r>
          </a:p>
          <a:p>
            <a:pPr lvl="1"/>
            <a:r>
              <a:rPr lang="en-GB" dirty="0"/>
              <a:t>National Grid ESO, National Grid House, Warwick Technology Park, Gallows Hill, Warwick, CV346DA</a:t>
            </a:r>
          </a:p>
        </p:txBody>
      </p:sp>
    </p:spTree>
    <p:extLst>
      <p:ext uri="{BB962C8B-B14F-4D97-AF65-F5344CB8AC3E}">
        <p14:creationId xmlns:p14="http://schemas.microsoft.com/office/powerpoint/2010/main" val="34972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p:txBody>
          <a:bodyPr/>
          <a:lstStyle/>
          <a:p>
            <a:r>
              <a:rPr lang="en-GB" dirty="0"/>
              <a:t>Introductions and Apologies </a:t>
            </a:r>
          </a:p>
        </p:txBody>
      </p:sp>
      <p:sp>
        <p:nvSpPr>
          <p:cNvPr id="10" name="Text Placeholder 9">
            <a:extLst>
              <a:ext uri="{FF2B5EF4-FFF2-40B4-BE49-F238E27FC236}">
                <a16:creationId xmlns:a16="http://schemas.microsoft.com/office/drawing/2014/main" id="{16E55317-8425-4743-803D-B757134B2595}"/>
              </a:ext>
            </a:extLst>
          </p:cNvPr>
          <p:cNvSpPr>
            <a:spLocks noGrp="1"/>
          </p:cNvSpPr>
          <p:nvPr>
            <p:ph type="body" sz="quarter" idx="16"/>
          </p:nvPr>
        </p:nvSpPr>
        <p:spPr>
          <a:xfrm>
            <a:off x="260350" y="771550"/>
            <a:ext cx="6337076" cy="2982868"/>
          </a:xfrm>
        </p:spPr>
        <p:txBody>
          <a:bodyPr/>
          <a:lstStyle/>
          <a:p>
            <a:r>
              <a:rPr lang="en-GB" dirty="0"/>
              <a:t>Apologies </a:t>
            </a:r>
          </a:p>
          <a:p>
            <a:endParaRPr lang="en-GB" sz="1200" dirty="0">
              <a:solidFill>
                <a:schemeClr val="tx1"/>
              </a:solidFill>
            </a:endParaRPr>
          </a:p>
          <a:p>
            <a:r>
              <a:rPr lang="en-GB" sz="1200" dirty="0">
                <a:solidFill>
                  <a:schemeClr val="tx1"/>
                </a:solidFill>
              </a:rPr>
              <a:t>James Anderson</a:t>
            </a:r>
          </a:p>
          <a:p>
            <a:r>
              <a:rPr lang="en-GB" sz="1200" dirty="0">
                <a:solidFill>
                  <a:schemeClr val="tx1"/>
                </a:solidFill>
              </a:rPr>
              <a:t>Simon Lord </a:t>
            </a:r>
          </a:p>
          <a:p>
            <a:pPr marL="171450" lvl="1" indent="-171450">
              <a:buFont typeface="Arial" panose="020B0604020202020204" pitchFamily="34" charset="0"/>
              <a:buChar char="•"/>
            </a:pPr>
            <a:endParaRPr lang="en-GB" sz="1000" dirty="0">
              <a:solidFill>
                <a:schemeClr val="tx1"/>
              </a:solidFill>
            </a:endParaRPr>
          </a:p>
          <a:p>
            <a:pPr lvl="1"/>
            <a:r>
              <a:rPr lang="en-GB" sz="1400" b="1" dirty="0">
                <a:solidFill>
                  <a:schemeClr val="accent1"/>
                </a:solidFill>
              </a:rPr>
              <a:t>Alternate </a:t>
            </a:r>
          </a:p>
          <a:p>
            <a:pPr marL="171450" lvl="1" indent="-171450">
              <a:buFont typeface="Arial" panose="020B0604020202020204" pitchFamily="34" charset="0"/>
              <a:buChar char="•"/>
            </a:pPr>
            <a:endParaRPr lang="en-GB" sz="1000" dirty="0"/>
          </a:p>
          <a:p>
            <a:r>
              <a:rPr lang="en-GB" sz="1200" dirty="0">
                <a:solidFill>
                  <a:schemeClr val="tx1"/>
                </a:solidFill>
              </a:rPr>
              <a:t>Kate Dooley</a:t>
            </a:r>
          </a:p>
          <a:p>
            <a:endParaRPr lang="en-GB" dirty="0"/>
          </a:p>
          <a:p>
            <a:r>
              <a:rPr lang="en-GB" dirty="0"/>
              <a:t>Observers</a:t>
            </a:r>
          </a:p>
          <a:p>
            <a:endParaRPr lang="en-GB" sz="1200" dirty="0">
              <a:solidFill>
                <a:schemeClr val="tx1"/>
              </a:solidFill>
            </a:endParaRPr>
          </a:p>
          <a:p>
            <a:r>
              <a:rPr lang="en-GB" sz="1200" dirty="0">
                <a:solidFill>
                  <a:schemeClr val="tx1"/>
                </a:solidFill>
              </a:rPr>
              <a:t>None</a:t>
            </a:r>
            <a:endParaRPr lang="en-GB" sz="1200" dirty="0"/>
          </a:p>
        </p:txBody>
      </p:sp>
    </p:spTree>
    <p:extLst>
      <p:ext uri="{BB962C8B-B14F-4D97-AF65-F5344CB8AC3E}">
        <p14:creationId xmlns:p14="http://schemas.microsoft.com/office/powerpoint/2010/main" val="276603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15A67D2-6533-4EF9-87E7-408A5AB91AEE}"/>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1862" r="35724"/>
          <a:stretch/>
        </p:blipFill>
        <p:spPr>
          <a:xfrm>
            <a:off x="0" y="0"/>
            <a:ext cx="5143789" cy="5142778"/>
          </a:xfrm>
        </p:spPr>
      </p:pic>
      <p:sp>
        <p:nvSpPr>
          <p:cNvPr id="24" name="Title 23">
            <a:extLst>
              <a:ext uri="{FF2B5EF4-FFF2-40B4-BE49-F238E27FC236}">
                <a16:creationId xmlns:a16="http://schemas.microsoft.com/office/drawing/2014/main" id="{E22C5195-0803-488B-AF80-CF59FA737389}"/>
              </a:ext>
            </a:extLst>
          </p:cNvPr>
          <p:cNvSpPr>
            <a:spLocks noGrp="1"/>
          </p:cNvSpPr>
          <p:nvPr>
            <p:ph type="title"/>
          </p:nvPr>
        </p:nvSpPr>
        <p:spPr/>
        <p:txBody>
          <a:bodyPr/>
          <a:lstStyle/>
          <a:p>
            <a:r>
              <a:rPr lang="en-GB" sz="2400" dirty="0"/>
              <a:t>Approval of Panel Minutes </a:t>
            </a:r>
            <a:br>
              <a:rPr lang="en-GB" dirty="0"/>
            </a:br>
            <a:br>
              <a:rPr lang="en-GB" dirty="0"/>
            </a:br>
            <a:br>
              <a:rPr lang="en-GB" dirty="0"/>
            </a:br>
            <a:br>
              <a:rPr lang="en-GB" dirty="0"/>
            </a:br>
            <a:r>
              <a:rPr lang="en-GB" dirty="0"/>
              <a:t>14 December 2018</a:t>
            </a:r>
          </a:p>
        </p:txBody>
      </p:sp>
      <p:sp>
        <p:nvSpPr>
          <p:cNvPr id="12" name="Rectangle 11">
            <a:extLst>
              <a:ext uri="{FF2B5EF4-FFF2-40B4-BE49-F238E27FC236}">
                <a16:creationId xmlns:a16="http://schemas.microsoft.com/office/drawing/2014/main" id="{8FC272BA-AB10-4EBE-9B73-A993F8E2C6B7}"/>
              </a:ext>
            </a:extLst>
          </p:cNvPr>
          <p:cNvSpPr/>
          <p:nvPr/>
        </p:nvSpPr>
        <p:spPr>
          <a:xfrm>
            <a:off x="7064411" y="2368426"/>
            <a:ext cx="1729185" cy="92333"/>
          </a:xfrm>
          <a:prstGeom prst="rect">
            <a:avLst/>
          </a:prstGeom>
          <a:solidFill>
            <a:schemeClr val="bg1">
              <a:lumMod val="95000"/>
            </a:schemeClr>
          </a:solidFill>
        </p:spPr>
        <p:txBody>
          <a:bodyPr wrap="square" lIns="0" tIns="0" rIns="0" bIns="0" rtlCol="0" anchor="ctr">
            <a:spAutoFit/>
          </a:bodyPr>
          <a:lstStyle/>
          <a:p>
            <a:r>
              <a:rPr lang="en-GB" sz="600" dirty="0">
                <a:cs typeface="Arial" panose="020B0604020202020204" pitchFamily="34" charset="0"/>
                <a:hlinkClick r:id="rId3"/>
              </a:rPr>
              <a:t>https://nationalgrid.onbrandcloud.com/login/</a:t>
            </a:r>
            <a:endParaRPr lang="en-GB" sz="600" dirty="0">
              <a:cs typeface="Arial" panose="020B0604020202020204" pitchFamily="34" charset="0"/>
            </a:endParaRPr>
          </a:p>
        </p:txBody>
      </p:sp>
    </p:spTree>
    <p:extLst>
      <p:ext uri="{BB962C8B-B14F-4D97-AF65-F5344CB8AC3E}">
        <p14:creationId xmlns:p14="http://schemas.microsoft.com/office/powerpoint/2010/main" val="425851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3">
            <a:extLst/>
          </p:cNvPr>
          <p:cNvPicPr>
            <a:picLocks noChangeAspect="1"/>
          </p:cNvPicPr>
          <p:nvPr/>
        </p:nvPicPr>
        <p:blipFill rotWithShape="1">
          <a:blip r:embed="rId2">
            <a:extLst>
              <a:ext uri="{28A0092B-C50C-407E-A947-70E740481C1C}">
                <a14:useLocalDpi xmlns:a14="http://schemas.microsoft.com/office/drawing/2010/main" val="0"/>
              </a:ext>
            </a:extLst>
          </a:blip>
          <a:srcRect l="21106" r="2810"/>
          <a:stretch/>
        </p:blipFill>
        <p:spPr>
          <a:xfrm>
            <a:off x="1282638" y="26721"/>
            <a:ext cx="5589240" cy="5142778"/>
          </a:xfrm>
          <a:custGeom>
            <a:avLst/>
            <a:gdLst>
              <a:gd name="connsiteX0" fmla="*/ 925004 w 5589240"/>
              <a:gd name="connsiteY0" fmla="*/ 0 h 5142778"/>
              <a:gd name="connsiteX1" fmla="*/ 1584176 w 5589240"/>
              <a:gd name="connsiteY1" fmla="*/ 0 h 5142778"/>
              <a:gd name="connsiteX2" fmla="*/ 1763212 w 5589240"/>
              <a:gd name="connsiteY2" fmla="*/ 0 h 5142778"/>
              <a:gd name="connsiteX3" fmla="*/ 5589240 w 5589240"/>
              <a:gd name="connsiteY3" fmla="*/ 0 h 5142778"/>
              <a:gd name="connsiteX4" fmla="*/ 5589240 w 5589240"/>
              <a:gd name="connsiteY4" fmla="*/ 4345781 h 5142778"/>
              <a:gd name="connsiteX5" fmla="*/ 5589238 w 5589240"/>
              <a:gd name="connsiteY5" fmla="*/ 4345781 h 5142778"/>
              <a:gd name="connsiteX6" fmla="*/ 5589238 w 5589240"/>
              <a:gd name="connsiteY6" fmla="*/ 4344165 h 5142778"/>
              <a:gd name="connsiteX7" fmla="*/ 5540450 w 5589240"/>
              <a:gd name="connsiteY7" fmla="*/ 4326824 h 5142778"/>
              <a:gd name="connsiteX8" fmla="*/ 5492379 w 5589240"/>
              <a:gd name="connsiteY8" fmla="*/ 4310591 h 5142778"/>
              <a:gd name="connsiteX9" fmla="*/ 5445012 w 5589240"/>
              <a:gd name="connsiteY9" fmla="*/ 4295447 h 5142778"/>
              <a:gd name="connsiteX10" fmla="*/ 5398338 w 5589240"/>
              <a:gd name="connsiteY10" fmla="*/ 4281374 h 5142778"/>
              <a:gd name="connsiteX11" fmla="*/ 5352340 w 5589240"/>
              <a:gd name="connsiteY11" fmla="*/ 4268353 h 5142778"/>
              <a:gd name="connsiteX12" fmla="*/ 5307008 w 5589240"/>
              <a:gd name="connsiteY12" fmla="*/ 4256365 h 5142778"/>
              <a:gd name="connsiteX13" fmla="*/ 5262327 w 5589240"/>
              <a:gd name="connsiteY13" fmla="*/ 4245394 h 5142778"/>
              <a:gd name="connsiteX14" fmla="*/ 5218286 w 5589240"/>
              <a:gd name="connsiteY14" fmla="*/ 4235421 h 5142778"/>
              <a:gd name="connsiteX15" fmla="*/ 5174871 w 5589240"/>
              <a:gd name="connsiteY15" fmla="*/ 4226427 h 5142778"/>
              <a:gd name="connsiteX16" fmla="*/ 5132068 w 5589240"/>
              <a:gd name="connsiteY16" fmla="*/ 4218394 h 5142778"/>
              <a:gd name="connsiteX17" fmla="*/ 5089864 w 5589240"/>
              <a:gd name="connsiteY17" fmla="*/ 4211304 h 5142778"/>
              <a:gd name="connsiteX18" fmla="*/ 5048250 w 5589240"/>
              <a:gd name="connsiteY18" fmla="*/ 4205138 h 5142778"/>
              <a:gd name="connsiteX19" fmla="*/ 5027658 w 5589240"/>
              <a:gd name="connsiteY19" fmla="*/ 4202397 h 5142778"/>
              <a:gd name="connsiteX20" fmla="*/ 5007207 w 5589240"/>
              <a:gd name="connsiteY20" fmla="*/ 4199880 h 5142778"/>
              <a:gd name="connsiteX21" fmla="*/ 4986898 w 5589240"/>
              <a:gd name="connsiteY21" fmla="*/ 4197584 h 5142778"/>
              <a:gd name="connsiteX22" fmla="*/ 4966726 w 5589240"/>
              <a:gd name="connsiteY22" fmla="*/ 4195509 h 5142778"/>
              <a:gd name="connsiteX23" fmla="*/ 4946692 w 5589240"/>
              <a:gd name="connsiteY23" fmla="*/ 4193650 h 5142778"/>
              <a:gd name="connsiteX24" fmla="*/ 4926792 w 5589240"/>
              <a:gd name="connsiteY24" fmla="*/ 4192007 h 5142778"/>
              <a:gd name="connsiteX25" fmla="*/ 4907028 w 5589240"/>
              <a:gd name="connsiteY25" fmla="*/ 4190577 h 5142778"/>
              <a:gd name="connsiteX26" fmla="*/ 4887393 w 5589240"/>
              <a:gd name="connsiteY26" fmla="*/ 4189358 h 5142778"/>
              <a:gd name="connsiteX27" fmla="*/ 4867891 w 5589240"/>
              <a:gd name="connsiteY27" fmla="*/ 4188346 h 5142778"/>
              <a:gd name="connsiteX28" fmla="*/ 4848516 w 5589240"/>
              <a:gd name="connsiteY28" fmla="*/ 4187541 h 5142778"/>
              <a:gd name="connsiteX29" fmla="*/ 4829270 w 5589240"/>
              <a:gd name="connsiteY29" fmla="*/ 4186940 h 5142778"/>
              <a:gd name="connsiteX30" fmla="*/ 4810148 w 5589240"/>
              <a:gd name="connsiteY30" fmla="*/ 4186540 h 5142778"/>
              <a:gd name="connsiteX31" fmla="*/ 4791151 w 5589240"/>
              <a:gd name="connsiteY31" fmla="*/ 4186339 h 5142778"/>
              <a:gd name="connsiteX32" fmla="*/ 4772275 w 5589240"/>
              <a:gd name="connsiteY32" fmla="*/ 4186336 h 5142778"/>
              <a:gd name="connsiteX33" fmla="*/ 4753521 w 5589240"/>
              <a:gd name="connsiteY33" fmla="*/ 4186526 h 5142778"/>
              <a:gd name="connsiteX34" fmla="*/ 4734884 w 5589240"/>
              <a:gd name="connsiteY34" fmla="*/ 4186909 h 5142778"/>
              <a:gd name="connsiteX35" fmla="*/ 4716367 w 5589240"/>
              <a:gd name="connsiteY35" fmla="*/ 4187483 h 5142778"/>
              <a:gd name="connsiteX36" fmla="*/ 4697964 w 5589240"/>
              <a:gd name="connsiteY36" fmla="*/ 4188243 h 5142778"/>
              <a:gd name="connsiteX37" fmla="*/ 4679676 w 5589240"/>
              <a:gd name="connsiteY37" fmla="*/ 4189190 h 5142778"/>
              <a:gd name="connsiteX38" fmla="*/ 4661500 w 5589240"/>
              <a:gd name="connsiteY38" fmla="*/ 4190320 h 5142778"/>
              <a:gd name="connsiteX39" fmla="*/ 4643435 w 5589240"/>
              <a:gd name="connsiteY39" fmla="*/ 4191630 h 5142778"/>
              <a:gd name="connsiteX40" fmla="*/ 4625479 w 5589240"/>
              <a:gd name="connsiteY40" fmla="*/ 4193119 h 5142778"/>
              <a:gd name="connsiteX41" fmla="*/ 4607631 w 5589240"/>
              <a:gd name="connsiteY41" fmla="*/ 4194785 h 5142778"/>
              <a:gd name="connsiteX42" fmla="*/ 4589889 w 5589240"/>
              <a:gd name="connsiteY42" fmla="*/ 4196625 h 5142778"/>
              <a:gd name="connsiteX43" fmla="*/ 4572251 w 5589240"/>
              <a:gd name="connsiteY43" fmla="*/ 4198636 h 5142778"/>
              <a:gd name="connsiteX44" fmla="*/ 4554716 w 5589240"/>
              <a:gd name="connsiteY44" fmla="*/ 4200817 h 5142778"/>
              <a:gd name="connsiteX45" fmla="*/ 4537282 w 5589240"/>
              <a:gd name="connsiteY45" fmla="*/ 4203166 h 5142778"/>
              <a:gd name="connsiteX46" fmla="*/ 4519948 w 5589240"/>
              <a:gd name="connsiteY46" fmla="*/ 4205679 h 5142778"/>
              <a:gd name="connsiteX47" fmla="*/ 4502712 w 5589240"/>
              <a:gd name="connsiteY47" fmla="*/ 4208355 h 5142778"/>
              <a:gd name="connsiteX48" fmla="*/ 4485571 w 5589240"/>
              <a:gd name="connsiteY48" fmla="*/ 4211191 h 5142778"/>
              <a:gd name="connsiteX49" fmla="*/ 4451572 w 5589240"/>
              <a:gd name="connsiteY49" fmla="*/ 4217335 h 5142778"/>
              <a:gd name="connsiteX50" fmla="*/ 4417939 w 5589240"/>
              <a:gd name="connsiteY50" fmla="*/ 4224094 h 5142778"/>
              <a:gd name="connsiteX51" fmla="*/ 4368146 w 5589240"/>
              <a:gd name="connsiteY51" fmla="*/ 4235344 h 5142778"/>
              <a:gd name="connsiteX52" fmla="*/ 4335369 w 5589240"/>
              <a:gd name="connsiteY52" fmla="*/ 4243558 h 5142778"/>
              <a:gd name="connsiteX53" fmla="*/ 4302911 w 5589240"/>
              <a:gd name="connsiteY53" fmla="*/ 4252322 h 5142778"/>
              <a:gd name="connsiteX54" fmla="*/ 4270761 w 5589240"/>
              <a:gd name="connsiteY54" fmla="*/ 4261618 h 5142778"/>
              <a:gd name="connsiteX55" fmla="*/ 4238903 w 5589240"/>
              <a:gd name="connsiteY55" fmla="*/ 4271428 h 5142778"/>
              <a:gd name="connsiteX56" fmla="*/ 4207327 w 5589240"/>
              <a:gd name="connsiteY56" fmla="*/ 4281734 h 5142778"/>
              <a:gd name="connsiteX57" fmla="*/ 4176018 w 5589240"/>
              <a:gd name="connsiteY57" fmla="*/ 4292517 h 5142778"/>
              <a:gd name="connsiteX58" fmla="*/ 4144964 w 5589240"/>
              <a:gd name="connsiteY58" fmla="*/ 4303758 h 5142778"/>
              <a:gd name="connsiteX59" fmla="*/ 4114151 w 5589240"/>
              <a:gd name="connsiteY59" fmla="*/ 4315440 h 5142778"/>
              <a:gd name="connsiteX60" fmla="*/ 4083566 w 5589240"/>
              <a:gd name="connsiteY60" fmla="*/ 4327545 h 5142778"/>
              <a:gd name="connsiteX61" fmla="*/ 4053198 w 5589240"/>
              <a:gd name="connsiteY61" fmla="*/ 4340054 h 5142778"/>
              <a:gd name="connsiteX62" fmla="*/ 4023031 w 5589240"/>
              <a:gd name="connsiteY62" fmla="*/ 4352948 h 5142778"/>
              <a:gd name="connsiteX63" fmla="*/ 3993054 w 5589240"/>
              <a:gd name="connsiteY63" fmla="*/ 4366210 h 5142778"/>
              <a:gd name="connsiteX64" fmla="*/ 3963254 w 5589240"/>
              <a:gd name="connsiteY64" fmla="*/ 4379822 h 5142778"/>
              <a:gd name="connsiteX65" fmla="*/ 3918855 w 5589240"/>
              <a:gd name="connsiteY65" fmla="*/ 4400854 h 5142778"/>
              <a:gd name="connsiteX66" fmla="*/ 3874780 w 5589240"/>
              <a:gd name="connsiteY66" fmla="*/ 4422570 h 5142778"/>
              <a:gd name="connsiteX67" fmla="*/ 3830984 w 5589240"/>
              <a:gd name="connsiteY67" fmla="*/ 4444908 h 5142778"/>
              <a:gd name="connsiteX68" fmla="*/ 3787424 w 5589240"/>
              <a:gd name="connsiteY68" fmla="*/ 4467805 h 5142778"/>
              <a:gd name="connsiteX69" fmla="*/ 3729634 w 5589240"/>
              <a:gd name="connsiteY69" fmla="*/ 4499099 h 5142778"/>
              <a:gd name="connsiteX70" fmla="*/ 3643361 w 5589240"/>
              <a:gd name="connsiteY70" fmla="*/ 4547383 h 5142778"/>
              <a:gd name="connsiteX71" fmla="*/ 3427694 w 5589240"/>
              <a:gd name="connsiteY71" fmla="*/ 4672140 h 5142778"/>
              <a:gd name="connsiteX72" fmla="*/ 3267070 w 5589240"/>
              <a:gd name="connsiteY72" fmla="*/ 4763822 h 5142778"/>
              <a:gd name="connsiteX73" fmla="*/ 3192696 w 5589240"/>
              <a:gd name="connsiteY73" fmla="*/ 4804607 h 5142778"/>
              <a:gd name="connsiteX74" fmla="*/ 3132387 w 5589240"/>
              <a:gd name="connsiteY74" fmla="*/ 4836560 h 5142778"/>
              <a:gd name="connsiteX75" fmla="*/ 3086616 w 5589240"/>
              <a:gd name="connsiteY75" fmla="*/ 4860036 h 5142778"/>
              <a:gd name="connsiteX76" fmla="*/ 3040332 w 5589240"/>
              <a:gd name="connsiteY76" fmla="*/ 4883024 h 5142778"/>
              <a:gd name="connsiteX77" fmla="*/ 2993492 w 5589240"/>
              <a:gd name="connsiteY77" fmla="*/ 4905462 h 5142778"/>
              <a:gd name="connsiteX78" fmla="*/ 2946052 w 5589240"/>
              <a:gd name="connsiteY78" fmla="*/ 4927290 h 5142778"/>
              <a:gd name="connsiteX79" fmla="*/ 2914070 w 5589240"/>
              <a:gd name="connsiteY79" fmla="*/ 4941472 h 5142778"/>
              <a:gd name="connsiteX80" fmla="*/ 2881789 w 5589240"/>
              <a:gd name="connsiteY80" fmla="*/ 4955337 h 5142778"/>
              <a:gd name="connsiteX81" fmla="*/ 2849196 w 5589240"/>
              <a:gd name="connsiteY81" fmla="*/ 4968866 h 5142778"/>
              <a:gd name="connsiteX82" fmla="*/ 2816278 w 5589240"/>
              <a:gd name="connsiteY82" fmla="*/ 4982041 h 5142778"/>
              <a:gd name="connsiteX83" fmla="*/ 2783021 w 5589240"/>
              <a:gd name="connsiteY83" fmla="*/ 4994845 h 5142778"/>
              <a:gd name="connsiteX84" fmla="*/ 2749413 w 5589240"/>
              <a:gd name="connsiteY84" fmla="*/ 5007258 h 5142778"/>
              <a:gd name="connsiteX85" fmla="*/ 2715440 w 5589240"/>
              <a:gd name="connsiteY85" fmla="*/ 5019263 h 5142778"/>
              <a:gd name="connsiteX86" fmla="*/ 2681090 w 5589240"/>
              <a:gd name="connsiteY86" fmla="*/ 5030841 h 5142778"/>
              <a:gd name="connsiteX87" fmla="*/ 2646349 w 5589240"/>
              <a:gd name="connsiteY87" fmla="*/ 5041974 h 5142778"/>
              <a:gd name="connsiteX88" fmla="*/ 2611205 w 5589240"/>
              <a:gd name="connsiteY88" fmla="*/ 5052643 h 5142778"/>
              <a:gd name="connsiteX89" fmla="*/ 2575645 w 5589240"/>
              <a:gd name="connsiteY89" fmla="*/ 5062831 h 5142778"/>
              <a:gd name="connsiteX90" fmla="*/ 2539655 w 5589240"/>
              <a:gd name="connsiteY90" fmla="*/ 5072519 h 5142778"/>
              <a:gd name="connsiteX91" fmla="*/ 2503222 w 5589240"/>
              <a:gd name="connsiteY91" fmla="*/ 5081689 h 5142778"/>
              <a:gd name="connsiteX92" fmla="*/ 2466334 w 5589240"/>
              <a:gd name="connsiteY92" fmla="*/ 5090323 h 5142778"/>
              <a:gd name="connsiteX93" fmla="*/ 2428977 w 5589240"/>
              <a:gd name="connsiteY93" fmla="*/ 5098402 h 5142778"/>
              <a:gd name="connsiteX94" fmla="*/ 2391138 w 5589240"/>
              <a:gd name="connsiteY94" fmla="*/ 5105908 h 5142778"/>
              <a:gd name="connsiteX95" fmla="*/ 2352805 w 5589240"/>
              <a:gd name="connsiteY95" fmla="*/ 5112824 h 5142778"/>
              <a:gd name="connsiteX96" fmla="*/ 2313964 w 5589240"/>
              <a:gd name="connsiteY96" fmla="*/ 5119129 h 5142778"/>
              <a:gd name="connsiteX97" fmla="*/ 2274602 w 5589240"/>
              <a:gd name="connsiteY97" fmla="*/ 5124807 h 5142778"/>
              <a:gd name="connsiteX98" fmla="*/ 2234707 w 5589240"/>
              <a:gd name="connsiteY98" fmla="*/ 5129839 h 5142778"/>
              <a:gd name="connsiteX99" fmla="*/ 2194264 w 5589240"/>
              <a:gd name="connsiteY99" fmla="*/ 5134207 h 5142778"/>
              <a:gd name="connsiteX100" fmla="*/ 2153262 w 5589240"/>
              <a:gd name="connsiteY100" fmla="*/ 5137893 h 5142778"/>
              <a:gd name="connsiteX101" fmla="*/ 2111687 w 5589240"/>
              <a:gd name="connsiteY101" fmla="*/ 5140877 h 5142778"/>
              <a:gd name="connsiteX102" fmla="*/ 2076318 w 5589240"/>
              <a:gd name="connsiteY102" fmla="*/ 5142778 h 5142778"/>
              <a:gd name="connsiteX103" fmla="*/ 1763212 w 5589240"/>
              <a:gd name="connsiteY103" fmla="*/ 5142778 h 5142778"/>
              <a:gd name="connsiteX104" fmla="*/ 1584176 w 5589240"/>
              <a:gd name="connsiteY104" fmla="*/ 5142778 h 5142778"/>
              <a:gd name="connsiteX105" fmla="*/ 0 w 5589240"/>
              <a:gd name="connsiteY105" fmla="*/ 5142778 h 5142778"/>
              <a:gd name="connsiteX106" fmla="*/ 36355 w 5589240"/>
              <a:gd name="connsiteY106" fmla="*/ 5078128 h 5142778"/>
              <a:gd name="connsiteX107" fmla="*/ 85405 w 5589240"/>
              <a:gd name="connsiteY107" fmla="*/ 4991843 h 5142778"/>
              <a:gd name="connsiteX108" fmla="*/ 164324 w 5589240"/>
              <a:gd name="connsiteY108" fmla="*/ 4854690 h 5142778"/>
              <a:gd name="connsiteX109" fmla="*/ 381230 w 5589240"/>
              <a:gd name="connsiteY109" fmla="*/ 4481186 h 5142778"/>
              <a:gd name="connsiteX110" fmla="*/ 439596 w 5589240"/>
              <a:gd name="connsiteY110" fmla="*/ 4379712 h 5142778"/>
              <a:gd name="connsiteX111" fmla="*/ 478157 w 5589240"/>
              <a:gd name="connsiteY111" fmla="*/ 4312042 h 5142778"/>
              <a:gd name="connsiteX112" fmla="*/ 516383 w 5589240"/>
              <a:gd name="connsiteY112" fmla="*/ 4244314 h 5142778"/>
              <a:gd name="connsiteX113" fmla="*/ 544803 w 5589240"/>
              <a:gd name="connsiteY113" fmla="*/ 4193459 h 5142778"/>
              <a:gd name="connsiteX114" fmla="*/ 572987 w 5589240"/>
              <a:gd name="connsiteY114" fmla="*/ 4142538 h 5142778"/>
              <a:gd name="connsiteX115" fmla="*/ 591636 w 5589240"/>
              <a:gd name="connsiteY115" fmla="*/ 4108547 h 5142778"/>
              <a:gd name="connsiteX116" fmla="*/ 610163 w 5589240"/>
              <a:gd name="connsiteY116" fmla="*/ 4074516 h 5142778"/>
              <a:gd name="connsiteX117" fmla="*/ 628565 w 5589240"/>
              <a:gd name="connsiteY117" fmla="*/ 4040440 h 5142778"/>
              <a:gd name="connsiteX118" fmla="*/ 646835 w 5589240"/>
              <a:gd name="connsiteY118" fmla="*/ 4006315 h 5142778"/>
              <a:gd name="connsiteX119" fmla="*/ 664966 w 5589240"/>
              <a:gd name="connsiteY119" fmla="*/ 3972137 h 5142778"/>
              <a:gd name="connsiteX120" fmla="*/ 682954 w 5589240"/>
              <a:gd name="connsiteY120" fmla="*/ 3937902 h 5142778"/>
              <a:gd name="connsiteX121" fmla="*/ 691892 w 5589240"/>
              <a:gd name="connsiteY121" fmla="*/ 3920762 h 5142778"/>
              <a:gd name="connsiteX122" fmla="*/ 700791 w 5589240"/>
              <a:gd name="connsiteY122" fmla="*/ 3903606 h 5142778"/>
              <a:gd name="connsiteX123" fmla="*/ 709652 w 5589240"/>
              <a:gd name="connsiteY123" fmla="*/ 3886433 h 5142778"/>
              <a:gd name="connsiteX124" fmla="*/ 718472 w 5589240"/>
              <a:gd name="connsiteY124" fmla="*/ 3869243 h 5142778"/>
              <a:gd name="connsiteX125" fmla="*/ 727252 w 5589240"/>
              <a:gd name="connsiteY125" fmla="*/ 3852035 h 5142778"/>
              <a:gd name="connsiteX126" fmla="*/ 735991 w 5589240"/>
              <a:gd name="connsiteY126" fmla="*/ 3834810 h 5142778"/>
              <a:gd name="connsiteX127" fmla="*/ 744687 w 5589240"/>
              <a:gd name="connsiteY127" fmla="*/ 3817565 h 5142778"/>
              <a:gd name="connsiteX128" fmla="*/ 753341 w 5589240"/>
              <a:gd name="connsiteY128" fmla="*/ 3800302 h 5142778"/>
              <a:gd name="connsiteX129" fmla="*/ 761951 w 5589240"/>
              <a:gd name="connsiteY129" fmla="*/ 3783019 h 5142778"/>
              <a:gd name="connsiteX130" fmla="*/ 770517 w 5589240"/>
              <a:gd name="connsiteY130" fmla="*/ 3765715 h 5142778"/>
              <a:gd name="connsiteX131" fmla="*/ 779038 w 5589240"/>
              <a:gd name="connsiteY131" fmla="*/ 3748391 h 5142778"/>
              <a:gd name="connsiteX132" fmla="*/ 787512 w 5589240"/>
              <a:gd name="connsiteY132" fmla="*/ 3731046 h 5142778"/>
              <a:gd name="connsiteX133" fmla="*/ 795941 w 5589240"/>
              <a:gd name="connsiteY133" fmla="*/ 3713678 h 5142778"/>
              <a:gd name="connsiteX134" fmla="*/ 804322 w 5589240"/>
              <a:gd name="connsiteY134" fmla="*/ 3696288 h 5142778"/>
              <a:gd name="connsiteX135" fmla="*/ 812655 w 5589240"/>
              <a:gd name="connsiteY135" fmla="*/ 3678875 h 5142778"/>
              <a:gd name="connsiteX136" fmla="*/ 820938 w 5589240"/>
              <a:gd name="connsiteY136" fmla="*/ 3661439 h 5142778"/>
              <a:gd name="connsiteX137" fmla="*/ 829172 w 5589240"/>
              <a:gd name="connsiteY137" fmla="*/ 3643979 h 5142778"/>
              <a:gd name="connsiteX138" fmla="*/ 837357 w 5589240"/>
              <a:gd name="connsiteY138" fmla="*/ 3626494 h 5142778"/>
              <a:gd name="connsiteX139" fmla="*/ 845490 w 5589240"/>
              <a:gd name="connsiteY139" fmla="*/ 3608984 h 5142778"/>
              <a:gd name="connsiteX140" fmla="*/ 853571 w 5589240"/>
              <a:gd name="connsiteY140" fmla="*/ 3591449 h 5142778"/>
              <a:gd name="connsiteX141" fmla="*/ 861599 w 5589240"/>
              <a:gd name="connsiteY141" fmla="*/ 3573886 h 5142778"/>
              <a:gd name="connsiteX142" fmla="*/ 869574 w 5589240"/>
              <a:gd name="connsiteY142" fmla="*/ 3556298 h 5142778"/>
              <a:gd name="connsiteX143" fmla="*/ 877495 w 5589240"/>
              <a:gd name="connsiteY143" fmla="*/ 3538682 h 5142778"/>
              <a:gd name="connsiteX144" fmla="*/ 885361 w 5589240"/>
              <a:gd name="connsiteY144" fmla="*/ 3521039 h 5142778"/>
              <a:gd name="connsiteX145" fmla="*/ 893171 w 5589240"/>
              <a:gd name="connsiteY145" fmla="*/ 3503367 h 5142778"/>
              <a:gd name="connsiteX146" fmla="*/ 900925 w 5589240"/>
              <a:gd name="connsiteY146" fmla="*/ 3485666 h 5142778"/>
              <a:gd name="connsiteX147" fmla="*/ 908622 w 5589240"/>
              <a:gd name="connsiteY147" fmla="*/ 3467936 h 5142778"/>
              <a:gd name="connsiteX148" fmla="*/ 916260 w 5589240"/>
              <a:gd name="connsiteY148" fmla="*/ 3450176 h 5142778"/>
              <a:gd name="connsiteX149" fmla="*/ 923841 w 5589240"/>
              <a:gd name="connsiteY149" fmla="*/ 3432385 h 5142778"/>
              <a:gd name="connsiteX150" fmla="*/ 931361 w 5589240"/>
              <a:gd name="connsiteY150" fmla="*/ 3414563 h 5142778"/>
              <a:gd name="connsiteX151" fmla="*/ 938822 w 5589240"/>
              <a:gd name="connsiteY151" fmla="*/ 3396710 h 5142778"/>
              <a:gd name="connsiteX152" fmla="*/ 946221 w 5589240"/>
              <a:gd name="connsiteY152" fmla="*/ 3378825 h 5142778"/>
              <a:gd name="connsiteX153" fmla="*/ 953559 w 5589240"/>
              <a:gd name="connsiteY153" fmla="*/ 3360907 h 5142778"/>
              <a:gd name="connsiteX154" fmla="*/ 960835 w 5589240"/>
              <a:gd name="connsiteY154" fmla="*/ 3342956 h 5142778"/>
              <a:gd name="connsiteX155" fmla="*/ 968048 w 5589240"/>
              <a:gd name="connsiteY155" fmla="*/ 3324971 h 5142778"/>
              <a:gd name="connsiteX156" fmla="*/ 975195 w 5589240"/>
              <a:gd name="connsiteY156" fmla="*/ 3306952 h 5142778"/>
              <a:gd name="connsiteX157" fmla="*/ 982280 w 5589240"/>
              <a:gd name="connsiteY157" fmla="*/ 3288898 h 5142778"/>
              <a:gd name="connsiteX158" fmla="*/ 989297 w 5589240"/>
              <a:gd name="connsiteY158" fmla="*/ 3270809 h 5142778"/>
              <a:gd name="connsiteX159" fmla="*/ 996250 w 5589240"/>
              <a:gd name="connsiteY159" fmla="*/ 3252684 h 5142778"/>
              <a:gd name="connsiteX160" fmla="*/ 1003136 w 5589240"/>
              <a:gd name="connsiteY160" fmla="*/ 3234522 h 5142778"/>
              <a:gd name="connsiteX161" fmla="*/ 1009953 w 5589240"/>
              <a:gd name="connsiteY161" fmla="*/ 3216324 h 5142778"/>
              <a:gd name="connsiteX162" fmla="*/ 1016702 w 5589240"/>
              <a:gd name="connsiteY162" fmla="*/ 3198088 h 5142778"/>
              <a:gd name="connsiteX163" fmla="*/ 1023381 w 5589240"/>
              <a:gd name="connsiteY163" fmla="*/ 3179814 h 5142778"/>
              <a:gd name="connsiteX164" fmla="*/ 1029991 w 5589240"/>
              <a:gd name="connsiteY164" fmla="*/ 3161502 h 5142778"/>
              <a:gd name="connsiteX165" fmla="*/ 1036530 w 5589240"/>
              <a:gd name="connsiteY165" fmla="*/ 3143151 h 5142778"/>
              <a:gd name="connsiteX166" fmla="*/ 1042998 w 5589240"/>
              <a:gd name="connsiteY166" fmla="*/ 3124759 h 5142778"/>
              <a:gd name="connsiteX167" fmla="*/ 1049393 w 5589240"/>
              <a:gd name="connsiteY167" fmla="*/ 3106328 h 5142778"/>
              <a:gd name="connsiteX168" fmla="*/ 1055715 w 5589240"/>
              <a:gd name="connsiteY168" fmla="*/ 3087856 h 5142778"/>
              <a:gd name="connsiteX169" fmla="*/ 1061964 w 5589240"/>
              <a:gd name="connsiteY169" fmla="*/ 3069343 h 5142778"/>
              <a:gd name="connsiteX170" fmla="*/ 1068138 w 5589240"/>
              <a:gd name="connsiteY170" fmla="*/ 3050788 h 5142778"/>
              <a:gd name="connsiteX171" fmla="*/ 1074237 w 5589240"/>
              <a:gd name="connsiteY171" fmla="*/ 3032191 h 5142778"/>
              <a:gd name="connsiteX172" fmla="*/ 1080260 w 5589240"/>
              <a:gd name="connsiteY172" fmla="*/ 3013551 h 5142778"/>
              <a:gd name="connsiteX173" fmla="*/ 1086206 w 5589240"/>
              <a:gd name="connsiteY173" fmla="*/ 2994867 h 5142778"/>
              <a:gd name="connsiteX174" fmla="*/ 1092075 w 5589240"/>
              <a:gd name="connsiteY174" fmla="*/ 2976140 h 5142778"/>
              <a:gd name="connsiteX175" fmla="*/ 1097865 w 5589240"/>
              <a:gd name="connsiteY175" fmla="*/ 2957368 h 5142778"/>
              <a:gd name="connsiteX176" fmla="*/ 1103577 w 5589240"/>
              <a:gd name="connsiteY176" fmla="*/ 2938551 h 5142778"/>
              <a:gd name="connsiteX177" fmla="*/ 1109208 w 5589240"/>
              <a:gd name="connsiteY177" fmla="*/ 2919688 h 5142778"/>
              <a:gd name="connsiteX178" fmla="*/ 1114759 w 5589240"/>
              <a:gd name="connsiteY178" fmla="*/ 2900780 h 5142778"/>
              <a:gd name="connsiteX179" fmla="*/ 1120228 w 5589240"/>
              <a:gd name="connsiteY179" fmla="*/ 2881825 h 5142778"/>
              <a:gd name="connsiteX180" fmla="*/ 1125617 w 5589240"/>
              <a:gd name="connsiteY180" fmla="*/ 2862822 h 5142778"/>
              <a:gd name="connsiteX181" fmla="*/ 1130921 w 5589240"/>
              <a:gd name="connsiteY181" fmla="*/ 2843773 h 5142778"/>
              <a:gd name="connsiteX182" fmla="*/ 1136143 w 5589240"/>
              <a:gd name="connsiteY182" fmla="*/ 2824674 h 5142778"/>
              <a:gd name="connsiteX183" fmla="*/ 1141280 w 5589240"/>
              <a:gd name="connsiteY183" fmla="*/ 2805527 h 5142778"/>
              <a:gd name="connsiteX184" fmla="*/ 1146332 w 5589240"/>
              <a:gd name="connsiteY184" fmla="*/ 2786331 h 5142778"/>
              <a:gd name="connsiteX185" fmla="*/ 1151298 w 5589240"/>
              <a:gd name="connsiteY185" fmla="*/ 2767085 h 5142778"/>
              <a:gd name="connsiteX186" fmla="*/ 1156178 w 5589240"/>
              <a:gd name="connsiteY186" fmla="*/ 2747788 h 5142778"/>
              <a:gd name="connsiteX187" fmla="*/ 1160971 w 5589240"/>
              <a:gd name="connsiteY187" fmla="*/ 2728441 h 5142778"/>
              <a:gd name="connsiteX188" fmla="*/ 1165675 w 5589240"/>
              <a:gd name="connsiteY188" fmla="*/ 2709042 h 5142778"/>
              <a:gd name="connsiteX189" fmla="*/ 1170290 w 5589240"/>
              <a:gd name="connsiteY189" fmla="*/ 2689591 h 5142778"/>
              <a:gd name="connsiteX190" fmla="*/ 1174816 w 5589240"/>
              <a:gd name="connsiteY190" fmla="*/ 2670087 h 5142778"/>
              <a:gd name="connsiteX191" fmla="*/ 1179252 w 5589240"/>
              <a:gd name="connsiteY191" fmla="*/ 2650531 h 5142778"/>
              <a:gd name="connsiteX192" fmla="*/ 1183597 w 5589240"/>
              <a:gd name="connsiteY192" fmla="*/ 2630921 h 5142778"/>
              <a:gd name="connsiteX193" fmla="*/ 1187850 w 5589240"/>
              <a:gd name="connsiteY193" fmla="*/ 2611257 h 5142778"/>
              <a:gd name="connsiteX194" fmla="*/ 1192010 w 5589240"/>
              <a:gd name="connsiteY194" fmla="*/ 2591538 h 5142778"/>
              <a:gd name="connsiteX195" fmla="*/ 1196077 w 5589240"/>
              <a:gd name="connsiteY195" fmla="*/ 2571764 h 5142778"/>
              <a:gd name="connsiteX196" fmla="*/ 1200049 w 5589240"/>
              <a:gd name="connsiteY196" fmla="*/ 2551934 h 5142778"/>
              <a:gd name="connsiteX197" fmla="*/ 1203927 w 5589240"/>
              <a:gd name="connsiteY197" fmla="*/ 2532048 h 5142778"/>
              <a:gd name="connsiteX198" fmla="*/ 1207710 w 5589240"/>
              <a:gd name="connsiteY198" fmla="*/ 2512105 h 5142778"/>
              <a:gd name="connsiteX199" fmla="*/ 1211395 w 5589240"/>
              <a:gd name="connsiteY199" fmla="*/ 2492104 h 5142778"/>
              <a:gd name="connsiteX200" fmla="*/ 1214985 w 5589240"/>
              <a:gd name="connsiteY200" fmla="*/ 2472046 h 5142778"/>
              <a:gd name="connsiteX201" fmla="*/ 1218476 w 5589240"/>
              <a:gd name="connsiteY201" fmla="*/ 2451929 h 5142778"/>
              <a:gd name="connsiteX202" fmla="*/ 1221868 w 5589240"/>
              <a:gd name="connsiteY202" fmla="*/ 2431753 h 5142778"/>
              <a:gd name="connsiteX203" fmla="*/ 1225161 w 5589240"/>
              <a:gd name="connsiteY203" fmla="*/ 2411518 h 5142778"/>
              <a:gd name="connsiteX204" fmla="*/ 1228353 w 5589240"/>
              <a:gd name="connsiteY204" fmla="*/ 2391223 h 5142778"/>
              <a:gd name="connsiteX205" fmla="*/ 1231446 w 5589240"/>
              <a:gd name="connsiteY205" fmla="*/ 2370867 h 5142778"/>
              <a:gd name="connsiteX206" fmla="*/ 1234436 w 5589240"/>
              <a:gd name="connsiteY206" fmla="*/ 2350449 h 5142778"/>
              <a:gd name="connsiteX207" fmla="*/ 1237324 w 5589240"/>
              <a:gd name="connsiteY207" fmla="*/ 2329971 h 5142778"/>
              <a:gd name="connsiteX208" fmla="*/ 1240109 w 5589240"/>
              <a:gd name="connsiteY208" fmla="*/ 2309430 h 5142778"/>
              <a:gd name="connsiteX209" fmla="*/ 1242790 w 5589240"/>
              <a:gd name="connsiteY209" fmla="*/ 2288826 h 5142778"/>
              <a:gd name="connsiteX210" fmla="*/ 1245366 w 5589240"/>
              <a:gd name="connsiteY210" fmla="*/ 2268159 h 5142778"/>
              <a:gd name="connsiteX211" fmla="*/ 1247837 w 5589240"/>
              <a:gd name="connsiteY211" fmla="*/ 2247428 h 5142778"/>
              <a:gd name="connsiteX212" fmla="*/ 1250202 w 5589240"/>
              <a:gd name="connsiteY212" fmla="*/ 2226633 h 5142778"/>
              <a:gd name="connsiteX213" fmla="*/ 1252460 w 5589240"/>
              <a:gd name="connsiteY213" fmla="*/ 2205773 h 5142778"/>
              <a:gd name="connsiteX214" fmla="*/ 1254610 w 5589240"/>
              <a:gd name="connsiteY214" fmla="*/ 2184847 h 5142778"/>
              <a:gd name="connsiteX215" fmla="*/ 1256651 w 5589240"/>
              <a:gd name="connsiteY215" fmla="*/ 2163856 h 5142778"/>
              <a:gd name="connsiteX216" fmla="*/ 1258584 w 5589240"/>
              <a:gd name="connsiteY216" fmla="*/ 2142798 h 5142778"/>
              <a:gd name="connsiteX217" fmla="*/ 1260407 w 5589240"/>
              <a:gd name="connsiteY217" fmla="*/ 2121673 h 5142778"/>
              <a:gd name="connsiteX218" fmla="*/ 1262119 w 5589240"/>
              <a:gd name="connsiteY218" fmla="*/ 2100480 h 5142778"/>
              <a:gd name="connsiteX219" fmla="*/ 1263719 w 5589240"/>
              <a:gd name="connsiteY219" fmla="*/ 2079219 h 5142778"/>
              <a:gd name="connsiteX220" fmla="*/ 1265207 w 5589240"/>
              <a:gd name="connsiteY220" fmla="*/ 2057890 h 5142778"/>
              <a:gd name="connsiteX221" fmla="*/ 1266583 w 5589240"/>
              <a:gd name="connsiteY221" fmla="*/ 2036492 h 5142778"/>
              <a:gd name="connsiteX222" fmla="*/ 1267845 w 5589240"/>
              <a:gd name="connsiteY222" fmla="*/ 2015023 h 5142778"/>
              <a:gd name="connsiteX223" fmla="*/ 1268992 w 5589240"/>
              <a:gd name="connsiteY223" fmla="*/ 1993484 h 5142778"/>
              <a:gd name="connsiteX224" fmla="*/ 1270024 w 5589240"/>
              <a:gd name="connsiteY224" fmla="*/ 1971875 h 5142778"/>
              <a:gd name="connsiteX225" fmla="*/ 1270940 w 5589240"/>
              <a:gd name="connsiteY225" fmla="*/ 1950194 h 5142778"/>
              <a:gd name="connsiteX226" fmla="*/ 1271740 w 5589240"/>
              <a:gd name="connsiteY226" fmla="*/ 1928441 h 5142778"/>
              <a:gd name="connsiteX227" fmla="*/ 1272422 w 5589240"/>
              <a:gd name="connsiteY227" fmla="*/ 1906616 h 5142778"/>
              <a:gd name="connsiteX228" fmla="*/ 1272986 w 5589240"/>
              <a:gd name="connsiteY228" fmla="*/ 1884718 h 5142778"/>
              <a:gd name="connsiteX229" fmla="*/ 1273430 w 5589240"/>
              <a:gd name="connsiteY229" fmla="*/ 1862747 h 5142778"/>
              <a:gd name="connsiteX230" fmla="*/ 1273755 w 5589240"/>
              <a:gd name="connsiteY230" fmla="*/ 1840700 h 5142778"/>
              <a:gd name="connsiteX231" fmla="*/ 1273961 w 5589240"/>
              <a:gd name="connsiteY231" fmla="*/ 1818581 h 5142778"/>
              <a:gd name="connsiteX232" fmla="*/ 1274005 w 5589240"/>
              <a:gd name="connsiteY232" fmla="*/ 1774114 h 5142778"/>
              <a:gd name="connsiteX233" fmla="*/ 1273844 w 5589240"/>
              <a:gd name="connsiteY233" fmla="*/ 1751767 h 5142778"/>
              <a:gd name="connsiteX234" fmla="*/ 1273558 w 5589240"/>
              <a:gd name="connsiteY234" fmla="*/ 1729342 h 5142778"/>
              <a:gd name="connsiteX235" fmla="*/ 1273150 w 5589240"/>
              <a:gd name="connsiteY235" fmla="*/ 1706841 h 5142778"/>
              <a:gd name="connsiteX236" fmla="*/ 1272616 w 5589240"/>
              <a:gd name="connsiteY236" fmla="*/ 1684263 h 5142778"/>
              <a:gd name="connsiteX237" fmla="*/ 1271956 w 5589240"/>
              <a:gd name="connsiteY237" fmla="*/ 1661605 h 5142778"/>
              <a:gd name="connsiteX238" fmla="*/ 1271170 w 5589240"/>
              <a:gd name="connsiteY238" fmla="*/ 1638868 h 5142778"/>
              <a:gd name="connsiteX239" fmla="*/ 1270256 w 5589240"/>
              <a:gd name="connsiteY239" fmla="*/ 1616053 h 5142778"/>
              <a:gd name="connsiteX240" fmla="*/ 1269215 w 5589240"/>
              <a:gd name="connsiteY240" fmla="*/ 1593157 h 5142778"/>
              <a:gd name="connsiteX241" fmla="*/ 1268044 w 5589240"/>
              <a:gd name="connsiteY241" fmla="*/ 1570181 h 5142778"/>
              <a:gd name="connsiteX242" fmla="*/ 1266744 w 5589240"/>
              <a:gd name="connsiteY242" fmla="*/ 1547124 h 5142778"/>
              <a:gd name="connsiteX243" fmla="*/ 1265314 w 5589240"/>
              <a:gd name="connsiteY243" fmla="*/ 1523985 h 5142778"/>
              <a:gd name="connsiteX244" fmla="*/ 1263753 w 5589240"/>
              <a:gd name="connsiteY244" fmla="*/ 1500764 h 5142778"/>
              <a:gd name="connsiteX245" fmla="*/ 1262060 w 5589240"/>
              <a:gd name="connsiteY245" fmla="*/ 1477461 h 5142778"/>
              <a:gd name="connsiteX246" fmla="*/ 1260234 w 5589240"/>
              <a:gd name="connsiteY246" fmla="*/ 1454074 h 5142778"/>
              <a:gd name="connsiteX247" fmla="*/ 1258276 w 5589240"/>
              <a:gd name="connsiteY247" fmla="*/ 1430604 h 5142778"/>
              <a:gd name="connsiteX248" fmla="*/ 1256182 w 5589240"/>
              <a:gd name="connsiteY248" fmla="*/ 1407049 h 5142778"/>
              <a:gd name="connsiteX249" fmla="*/ 1253955 w 5589240"/>
              <a:gd name="connsiteY249" fmla="*/ 1383410 h 5142778"/>
              <a:gd name="connsiteX250" fmla="*/ 1251592 w 5589240"/>
              <a:gd name="connsiteY250" fmla="*/ 1359685 h 5142778"/>
              <a:gd name="connsiteX251" fmla="*/ 1249092 w 5589240"/>
              <a:gd name="connsiteY251" fmla="*/ 1335873 h 5142778"/>
              <a:gd name="connsiteX252" fmla="*/ 1246456 w 5589240"/>
              <a:gd name="connsiteY252" fmla="*/ 1311977 h 5142778"/>
              <a:gd name="connsiteX253" fmla="*/ 1243681 w 5589240"/>
              <a:gd name="connsiteY253" fmla="*/ 1287992 h 5142778"/>
              <a:gd name="connsiteX254" fmla="*/ 1240769 w 5589240"/>
              <a:gd name="connsiteY254" fmla="*/ 1263921 h 5142778"/>
              <a:gd name="connsiteX255" fmla="*/ 1237716 w 5589240"/>
              <a:gd name="connsiteY255" fmla="*/ 1239761 h 5142778"/>
              <a:gd name="connsiteX256" fmla="*/ 1234524 w 5589240"/>
              <a:gd name="connsiteY256" fmla="*/ 1215513 h 5142778"/>
              <a:gd name="connsiteX257" fmla="*/ 1231190 w 5589240"/>
              <a:gd name="connsiteY257" fmla="*/ 1191176 h 5142778"/>
              <a:gd name="connsiteX258" fmla="*/ 1227715 w 5589240"/>
              <a:gd name="connsiteY258" fmla="*/ 1166749 h 5142778"/>
              <a:gd name="connsiteX259" fmla="*/ 1224099 w 5589240"/>
              <a:gd name="connsiteY259" fmla="*/ 1142232 h 5142778"/>
              <a:gd name="connsiteX260" fmla="*/ 1220339 w 5589240"/>
              <a:gd name="connsiteY260" fmla="*/ 1117624 h 5142778"/>
              <a:gd name="connsiteX261" fmla="*/ 1216434 w 5589240"/>
              <a:gd name="connsiteY261" fmla="*/ 1092925 h 5142778"/>
              <a:gd name="connsiteX262" fmla="*/ 1212386 w 5589240"/>
              <a:gd name="connsiteY262" fmla="*/ 1068134 h 5142778"/>
              <a:gd name="connsiteX263" fmla="*/ 1208192 w 5589240"/>
              <a:gd name="connsiteY263" fmla="*/ 1043251 h 5142778"/>
              <a:gd name="connsiteX264" fmla="*/ 1203852 w 5589240"/>
              <a:gd name="connsiteY264" fmla="*/ 1018274 h 5142778"/>
              <a:gd name="connsiteX265" fmla="*/ 1199365 w 5589240"/>
              <a:gd name="connsiteY265" fmla="*/ 993205 h 5142778"/>
              <a:gd name="connsiteX266" fmla="*/ 1194731 w 5589240"/>
              <a:gd name="connsiteY266" fmla="*/ 968042 h 5142778"/>
              <a:gd name="connsiteX267" fmla="*/ 1189948 w 5589240"/>
              <a:gd name="connsiteY267" fmla="*/ 942784 h 5142778"/>
              <a:gd name="connsiteX268" fmla="*/ 1185016 w 5589240"/>
              <a:gd name="connsiteY268" fmla="*/ 917431 h 5142778"/>
              <a:gd name="connsiteX269" fmla="*/ 1179934 w 5589240"/>
              <a:gd name="connsiteY269" fmla="*/ 891982 h 5142778"/>
              <a:gd name="connsiteX270" fmla="*/ 1174701 w 5589240"/>
              <a:gd name="connsiteY270" fmla="*/ 866438 h 5142778"/>
              <a:gd name="connsiteX271" fmla="*/ 1169317 w 5589240"/>
              <a:gd name="connsiteY271" fmla="*/ 840796 h 5142778"/>
              <a:gd name="connsiteX272" fmla="*/ 1163781 w 5589240"/>
              <a:gd name="connsiteY272" fmla="*/ 815058 h 5142778"/>
              <a:gd name="connsiteX273" fmla="*/ 1158092 w 5589240"/>
              <a:gd name="connsiteY273" fmla="*/ 789222 h 5142778"/>
              <a:gd name="connsiteX274" fmla="*/ 1152249 w 5589240"/>
              <a:gd name="connsiteY274" fmla="*/ 763287 h 5142778"/>
              <a:gd name="connsiteX275" fmla="*/ 1146253 w 5589240"/>
              <a:gd name="connsiteY275" fmla="*/ 737255 h 5142778"/>
              <a:gd name="connsiteX276" fmla="*/ 1140101 w 5589240"/>
              <a:gd name="connsiteY276" fmla="*/ 711122 h 5142778"/>
              <a:gd name="connsiteX277" fmla="*/ 1133793 w 5589240"/>
              <a:gd name="connsiteY277" fmla="*/ 684890 h 5142778"/>
              <a:gd name="connsiteX278" fmla="*/ 1127327 w 5589240"/>
              <a:gd name="connsiteY278" fmla="*/ 658557 h 5142778"/>
              <a:gd name="connsiteX279" fmla="*/ 1120705 w 5589240"/>
              <a:gd name="connsiteY279" fmla="*/ 632123 h 5142778"/>
              <a:gd name="connsiteX280" fmla="*/ 1113925 w 5589240"/>
              <a:gd name="connsiteY280" fmla="*/ 605589 h 5142778"/>
              <a:gd name="connsiteX281" fmla="*/ 1106986 w 5589240"/>
              <a:gd name="connsiteY281" fmla="*/ 578951 h 5142778"/>
              <a:gd name="connsiteX282" fmla="*/ 1099887 w 5589240"/>
              <a:gd name="connsiteY282" fmla="*/ 552212 h 5142778"/>
              <a:gd name="connsiteX283" fmla="*/ 1092628 w 5589240"/>
              <a:gd name="connsiteY283" fmla="*/ 525369 h 5142778"/>
              <a:gd name="connsiteX284" fmla="*/ 1085207 w 5589240"/>
              <a:gd name="connsiteY284" fmla="*/ 498423 h 5142778"/>
              <a:gd name="connsiteX285" fmla="*/ 1077624 w 5589240"/>
              <a:gd name="connsiteY285" fmla="*/ 471372 h 5142778"/>
              <a:gd name="connsiteX286" fmla="*/ 1069880 w 5589240"/>
              <a:gd name="connsiteY286" fmla="*/ 444217 h 5142778"/>
              <a:gd name="connsiteX287" fmla="*/ 1061971 w 5589240"/>
              <a:gd name="connsiteY287" fmla="*/ 416957 h 5142778"/>
              <a:gd name="connsiteX288" fmla="*/ 1053898 w 5589240"/>
              <a:gd name="connsiteY288" fmla="*/ 389591 h 5142778"/>
              <a:gd name="connsiteX289" fmla="*/ 1045660 w 5589240"/>
              <a:gd name="connsiteY289" fmla="*/ 362118 h 5142778"/>
              <a:gd name="connsiteX290" fmla="*/ 1037256 w 5589240"/>
              <a:gd name="connsiteY290" fmla="*/ 334538 h 5142778"/>
              <a:gd name="connsiteX291" fmla="*/ 1028686 w 5589240"/>
              <a:gd name="connsiteY291" fmla="*/ 306852 h 5142778"/>
              <a:gd name="connsiteX292" fmla="*/ 1019950 w 5589240"/>
              <a:gd name="connsiteY292" fmla="*/ 279057 h 5142778"/>
              <a:gd name="connsiteX293" fmla="*/ 1011045 w 5589240"/>
              <a:gd name="connsiteY293" fmla="*/ 251154 h 5142778"/>
              <a:gd name="connsiteX294" fmla="*/ 1001971 w 5589240"/>
              <a:gd name="connsiteY294" fmla="*/ 223142 h 5142778"/>
              <a:gd name="connsiteX295" fmla="*/ 992728 w 5589240"/>
              <a:gd name="connsiteY295" fmla="*/ 195020 h 5142778"/>
              <a:gd name="connsiteX296" fmla="*/ 983314 w 5589240"/>
              <a:gd name="connsiteY296" fmla="*/ 166788 h 5142778"/>
              <a:gd name="connsiteX297" fmla="*/ 973730 w 5589240"/>
              <a:gd name="connsiteY297" fmla="*/ 138446 h 5142778"/>
              <a:gd name="connsiteX298" fmla="*/ 963974 w 5589240"/>
              <a:gd name="connsiteY298" fmla="*/ 109992 h 5142778"/>
              <a:gd name="connsiteX299" fmla="*/ 954045 w 5589240"/>
              <a:gd name="connsiteY299" fmla="*/ 81427 h 5142778"/>
              <a:gd name="connsiteX300" fmla="*/ 943943 w 5589240"/>
              <a:gd name="connsiteY300" fmla="*/ 52750 h 5142778"/>
              <a:gd name="connsiteX301" fmla="*/ 933667 w 5589240"/>
              <a:gd name="connsiteY301" fmla="*/ 23959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589240" h="5142778">
                <a:moveTo>
                  <a:pt x="925004" y="0"/>
                </a:moveTo>
                <a:lnTo>
                  <a:pt x="1584176" y="0"/>
                </a:lnTo>
                <a:lnTo>
                  <a:pt x="1763212" y="0"/>
                </a:lnTo>
                <a:lnTo>
                  <a:pt x="5589240" y="0"/>
                </a:lnTo>
                <a:lnTo>
                  <a:pt x="5589240" y="4345781"/>
                </a:lnTo>
                <a:lnTo>
                  <a:pt x="5589238" y="4345781"/>
                </a:lnTo>
                <a:lnTo>
                  <a:pt x="5589238" y="4344165"/>
                </a:lnTo>
                <a:lnTo>
                  <a:pt x="5540450" y="4326824"/>
                </a:lnTo>
                <a:lnTo>
                  <a:pt x="5492379" y="4310591"/>
                </a:lnTo>
                <a:lnTo>
                  <a:pt x="5445012" y="4295447"/>
                </a:lnTo>
                <a:lnTo>
                  <a:pt x="5398338" y="4281374"/>
                </a:lnTo>
                <a:lnTo>
                  <a:pt x="5352340" y="4268353"/>
                </a:lnTo>
                <a:lnTo>
                  <a:pt x="5307008" y="4256365"/>
                </a:lnTo>
                <a:lnTo>
                  <a:pt x="5262327" y="4245394"/>
                </a:lnTo>
                <a:lnTo>
                  <a:pt x="5218286" y="4235421"/>
                </a:lnTo>
                <a:lnTo>
                  <a:pt x="5174871" y="4226427"/>
                </a:lnTo>
                <a:lnTo>
                  <a:pt x="5132068" y="4218394"/>
                </a:lnTo>
                <a:lnTo>
                  <a:pt x="5089864" y="4211304"/>
                </a:lnTo>
                <a:lnTo>
                  <a:pt x="5048250" y="4205138"/>
                </a:lnTo>
                <a:lnTo>
                  <a:pt x="5027658" y="4202397"/>
                </a:lnTo>
                <a:lnTo>
                  <a:pt x="5007207" y="4199880"/>
                </a:lnTo>
                <a:lnTo>
                  <a:pt x="4986898" y="4197584"/>
                </a:lnTo>
                <a:lnTo>
                  <a:pt x="4966726" y="4195509"/>
                </a:lnTo>
                <a:lnTo>
                  <a:pt x="4946692" y="4193650"/>
                </a:lnTo>
                <a:lnTo>
                  <a:pt x="4926792" y="4192007"/>
                </a:lnTo>
                <a:lnTo>
                  <a:pt x="4907028" y="4190577"/>
                </a:lnTo>
                <a:lnTo>
                  <a:pt x="4887393" y="4189358"/>
                </a:lnTo>
                <a:lnTo>
                  <a:pt x="4867891" y="4188346"/>
                </a:lnTo>
                <a:lnTo>
                  <a:pt x="4848516" y="4187541"/>
                </a:lnTo>
                <a:lnTo>
                  <a:pt x="4829270" y="4186940"/>
                </a:lnTo>
                <a:lnTo>
                  <a:pt x="4810148" y="4186540"/>
                </a:lnTo>
                <a:lnTo>
                  <a:pt x="4791151" y="4186339"/>
                </a:lnTo>
                <a:lnTo>
                  <a:pt x="4772275" y="4186336"/>
                </a:lnTo>
                <a:lnTo>
                  <a:pt x="4753521" y="4186526"/>
                </a:lnTo>
                <a:lnTo>
                  <a:pt x="4734884" y="4186909"/>
                </a:lnTo>
                <a:lnTo>
                  <a:pt x="4716367" y="4187483"/>
                </a:lnTo>
                <a:lnTo>
                  <a:pt x="4697964" y="4188243"/>
                </a:lnTo>
                <a:lnTo>
                  <a:pt x="4679676" y="4189190"/>
                </a:lnTo>
                <a:lnTo>
                  <a:pt x="4661500" y="4190320"/>
                </a:lnTo>
                <a:lnTo>
                  <a:pt x="4643435" y="4191630"/>
                </a:lnTo>
                <a:lnTo>
                  <a:pt x="4625479" y="4193119"/>
                </a:lnTo>
                <a:lnTo>
                  <a:pt x="4607631" y="4194785"/>
                </a:lnTo>
                <a:lnTo>
                  <a:pt x="4589889" y="4196625"/>
                </a:lnTo>
                <a:lnTo>
                  <a:pt x="4572251" y="4198636"/>
                </a:lnTo>
                <a:lnTo>
                  <a:pt x="4554716" y="4200817"/>
                </a:lnTo>
                <a:lnTo>
                  <a:pt x="4537282" y="4203166"/>
                </a:lnTo>
                <a:lnTo>
                  <a:pt x="4519948" y="4205679"/>
                </a:lnTo>
                <a:lnTo>
                  <a:pt x="4502712" y="4208355"/>
                </a:lnTo>
                <a:lnTo>
                  <a:pt x="4485571" y="4211191"/>
                </a:lnTo>
                <a:lnTo>
                  <a:pt x="4451572" y="4217335"/>
                </a:lnTo>
                <a:lnTo>
                  <a:pt x="4417939" y="4224094"/>
                </a:lnTo>
                <a:lnTo>
                  <a:pt x="4368146" y="4235344"/>
                </a:lnTo>
                <a:lnTo>
                  <a:pt x="4335369" y="4243558"/>
                </a:lnTo>
                <a:lnTo>
                  <a:pt x="4302911" y="4252322"/>
                </a:lnTo>
                <a:lnTo>
                  <a:pt x="4270761" y="4261618"/>
                </a:lnTo>
                <a:lnTo>
                  <a:pt x="4238903" y="4271428"/>
                </a:lnTo>
                <a:lnTo>
                  <a:pt x="4207327" y="4281734"/>
                </a:lnTo>
                <a:lnTo>
                  <a:pt x="4176018" y="4292517"/>
                </a:lnTo>
                <a:lnTo>
                  <a:pt x="4144964" y="4303758"/>
                </a:lnTo>
                <a:lnTo>
                  <a:pt x="4114151" y="4315440"/>
                </a:lnTo>
                <a:lnTo>
                  <a:pt x="4083566" y="4327545"/>
                </a:lnTo>
                <a:lnTo>
                  <a:pt x="4053198" y="4340054"/>
                </a:lnTo>
                <a:lnTo>
                  <a:pt x="4023031" y="4352948"/>
                </a:lnTo>
                <a:lnTo>
                  <a:pt x="3993054" y="4366210"/>
                </a:lnTo>
                <a:lnTo>
                  <a:pt x="3963254" y="4379822"/>
                </a:lnTo>
                <a:lnTo>
                  <a:pt x="3918855" y="4400854"/>
                </a:lnTo>
                <a:lnTo>
                  <a:pt x="3874780" y="4422570"/>
                </a:lnTo>
                <a:lnTo>
                  <a:pt x="3830984" y="4444908"/>
                </a:lnTo>
                <a:lnTo>
                  <a:pt x="3787424" y="4467805"/>
                </a:lnTo>
                <a:lnTo>
                  <a:pt x="3729634" y="4499099"/>
                </a:lnTo>
                <a:lnTo>
                  <a:pt x="3643361" y="4547383"/>
                </a:lnTo>
                <a:lnTo>
                  <a:pt x="3427694" y="4672140"/>
                </a:lnTo>
                <a:lnTo>
                  <a:pt x="3267070" y="4763822"/>
                </a:lnTo>
                <a:lnTo>
                  <a:pt x="3192696" y="4804607"/>
                </a:lnTo>
                <a:lnTo>
                  <a:pt x="3132387" y="4836560"/>
                </a:lnTo>
                <a:lnTo>
                  <a:pt x="3086616" y="4860036"/>
                </a:lnTo>
                <a:lnTo>
                  <a:pt x="3040332" y="4883024"/>
                </a:lnTo>
                <a:lnTo>
                  <a:pt x="2993492" y="4905462"/>
                </a:lnTo>
                <a:lnTo>
                  <a:pt x="2946052" y="4927290"/>
                </a:lnTo>
                <a:lnTo>
                  <a:pt x="2914070" y="4941472"/>
                </a:lnTo>
                <a:lnTo>
                  <a:pt x="2881789" y="4955337"/>
                </a:lnTo>
                <a:lnTo>
                  <a:pt x="2849196" y="4968866"/>
                </a:lnTo>
                <a:lnTo>
                  <a:pt x="2816278" y="4982041"/>
                </a:lnTo>
                <a:lnTo>
                  <a:pt x="2783021" y="4994845"/>
                </a:lnTo>
                <a:lnTo>
                  <a:pt x="2749413" y="5007258"/>
                </a:lnTo>
                <a:lnTo>
                  <a:pt x="2715440" y="5019263"/>
                </a:lnTo>
                <a:lnTo>
                  <a:pt x="2681090" y="5030841"/>
                </a:lnTo>
                <a:lnTo>
                  <a:pt x="2646349" y="5041974"/>
                </a:lnTo>
                <a:lnTo>
                  <a:pt x="2611205" y="5052643"/>
                </a:lnTo>
                <a:lnTo>
                  <a:pt x="2575645" y="5062831"/>
                </a:lnTo>
                <a:lnTo>
                  <a:pt x="2539655" y="5072519"/>
                </a:lnTo>
                <a:lnTo>
                  <a:pt x="2503222" y="5081689"/>
                </a:lnTo>
                <a:lnTo>
                  <a:pt x="2466334" y="5090323"/>
                </a:lnTo>
                <a:lnTo>
                  <a:pt x="2428977" y="5098402"/>
                </a:lnTo>
                <a:lnTo>
                  <a:pt x="2391138" y="5105908"/>
                </a:lnTo>
                <a:lnTo>
                  <a:pt x="2352805" y="5112824"/>
                </a:lnTo>
                <a:lnTo>
                  <a:pt x="2313964" y="5119129"/>
                </a:lnTo>
                <a:lnTo>
                  <a:pt x="2274602" y="5124807"/>
                </a:lnTo>
                <a:lnTo>
                  <a:pt x="2234707" y="5129839"/>
                </a:lnTo>
                <a:lnTo>
                  <a:pt x="2194264" y="5134207"/>
                </a:lnTo>
                <a:lnTo>
                  <a:pt x="2153262" y="5137893"/>
                </a:lnTo>
                <a:lnTo>
                  <a:pt x="2111687" y="5140877"/>
                </a:lnTo>
                <a:lnTo>
                  <a:pt x="2076318" y="5142778"/>
                </a:lnTo>
                <a:lnTo>
                  <a:pt x="1763212" y="5142778"/>
                </a:lnTo>
                <a:lnTo>
                  <a:pt x="1584176" y="5142778"/>
                </a:lnTo>
                <a:lnTo>
                  <a:pt x="0" y="5142778"/>
                </a:lnTo>
                <a:lnTo>
                  <a:pt x="36355" y="5078128"/>
                </a:lnTo>
                <a:lnTo>
                  <a:pt x="85405" y="4991843"/>
                </a:lnTo>
                <a:lnTo>
                  <a:pt x="164324" y="4854690"/>
                </a:lnTo>
                <a:lnTo>
                  <a:pt x="381230" y="4481186"/>
                </a:lnTo>
                <a:lnTo>
                  <a:pt x="439596" y="4379712"/>
                </a:lnTo>
                <a:lnTo>
                  <a:pt x="478157" y="4312042"/>
                </a:lnTo>
                <a:lnTo>
                  <a:pt x="516383" y="4244314"/>
                </a:lnTo>
                <a:lnTo>
                  <a:pt x="544803" y="4193459"/>
                </a:lnTo>
                <a:lnTo>
                  <a:pt x="572987" y="4142538"/>
                </a:lnTo>
                <a:lnTo>
                  <a:pt x="591636" y="4108547"/>
                </a:lnTo>
                <a:lnTo>
                  <a:pt x="610163" y="4074516"/>
                </a:lnTo>
                <a:lnTo>
                  <a:pt x="628565" y="4040440"/>
                </a:lnTo>
                <a:lnTo>
                  <a:pt x="646835" y="4006315"/>
                </a:lnTo>
                <a:lnTo>
                  <a:pt x="664966" y="3972137"/>
                </a:lnTo>
                <a:lnTo>
                  <a:pt x="682954" y="3937902"/>
                </a:lnTo>
                <a:lnTo>
                  <a:pt x="691892" y="3920762"/>
                </a:lnTo>
                <a:lnTo>
                  <a:pt x="700791" y="3903606"/>
                </a:lnTo>
                <a:lnTo>
                  <a:pt x="709652" y="3886433"/>
                </a:lnTo>
                <a:lnTo>
                  <a:pt x="718472" y="3869243"/>
                </a:lnTo>
                <a:lnTo>
                  <a:pt x="727252" y="3852035"/>
                </a:lnTo>
                <a:lnTo>
                  <a:pt x="735991" y="3834810"/>
                </a:lnTo>
                <a:lnTo>
                  <a:pt x="744687" y="3817565"/>
                </a:lnTo>
                <a:lnTo>
                  <a:pt x="753341" y="3800302"/>
                </a:lnTo>
                <a:lnTo>
                  <a:pt x="761951" y="3783019"/>
                </a:lnTo>
                <a:lnTo>
                  <a:pt x="770517" y="3765715"/>
                </a:lnTo>
                <a:lnTo>
                  <a:pt x="779038" y="3748391"/>
                </a:lnTo>
                <a:lnTo>
                  <a:pt x="787512" y="3731046"/>
                </a:lnTo>
                <a:lnTo>
                  <a:pt x="795941" y="3713678"/>
                </a:lnTo>
                <a:lnTo>
                  <a:pt x="804322" y="3696288"/>
                </a:lnTo>
                <a:lnTo>
                  <a:pt x="812655" y="3678875"/>
                </a:lnTo>
                <a:lnTo>
                  <a:pt x="820938" y="3661439"/>
                </a:lnTo>
                <a:lnTo>
                  <a:pt x="829172" y="3643979"/>
                </a:lnTo>
                <a:lnTo>
                  <a:pt x="837357" y="3626494"/>
                </a:lnTo>
                <a:lnTo>
                  <a:pt x="845490" y="3608984"/>
                </a:lnTo>
                <a:lnTo>
                  <a:pt x="853571" y="3591449"/>
                </a:lnTo>
                <a:lnTo>
                  <a:pt x="861599" y="3573886"/>
                </a:lnTo>
                <a:lnTo>
                  <a:pt x="869574" y="3556298"/>
                </a:lnTo>
                <a:lnTo>
                  <a:pt x="877495" y="3538682"/>
                </a:lnTo>
                <a:lnTo>
                  <a:pt x="885361" y="3521039"/>
                </a:lnTo>
                <a:lnTo>
                  <a:pt x="893171" y="3503367"/>
                </a:lnTo>
                <a:lnTo>
                  <a:pt x="900925" y="3485666"/>
                </a:lnTo>
                <a:lnTo>
                  <a:pt x="908622" y="3467936"/>
                </a:lnTo>
                <a:lnTo>
                  <a:pt x="916260" y="3450176"/>
                </a:lnTo>
                <a:lnTo>
                  <a:pt x="923841" y="3432385"/>
                </a:lnTo>
                <a:lnTo>
                  <a:pt x="931361" y="3414563"/>
                </a:lnTo>
                <a:lnTo>
                  <a:pt x="938822" y="3396710"/>
                </a:lnTo>
                <a:lnTo>
                  <a:pt x="946221" y="3378825"/>
                </a:lnTo>
                <a:lnTo>
                  <a:pt x="953559" y="3360907"/>
                </a:lnTo>
                <a:lnTo>
                  <a:pt x="960835" y="3342956"/>
                </a:lnTo>
                <a:lnTo>
                  <a:pt x="968048" y="3324971"/>
                </a:lnTo>
                <a:lnTo>
                  <a:pt x="975195" y="3306952"/>
                </a:lnTo>
                <a:lnTo>
                  <a:pt x="982280" y="3288898"/>
                </a:lnTo>
                <a:lnTo>
                  <a:pt x="989297" y="3270809"/>
                </a:lnTo>
                <a:lnTo>
                  <a:pt x="996250" y="3252684"/>
                </a:lnTo>
                <a:lnTo>
                  <a:pt x="1003136" y="3234522"/>
                </a:lnTo>
                <a:lnTo>
                  <a:pt x="1009953" y="3216324"/>
                </a:lnTo>
                <a:lnTo>
                  <a:pt x="1016702" y="3198088"/>
                </a:lnTo>
                <a:lnTo>
                  <a:pt x="1023381" y="3179814"/>
                </a:lnTo>
                <a:lnTo>
                  <a:pt x="1029991" y="3161502"/>
                </a:lnTo>
                <a:lnTo>
                  <a:pt x="1036530" y="3143151"/>
                </a:lnTo>
                <a:lnTo>
                  <a:pt x="1042998" y="3124759"/>
                </a:lnTo>
                <a:lnTo>
                  <a:pt x="1049393" y="3106328"/>
                </a:lnTo>
                <a:lnTo>
                  <a:pt x="1055715" y="3087856"/>
                </a:lnTo>
                <a:lnTo>
                  <a:pt x="1061964" y="3069343"/>
                </a:lnTo>
                <a:lnTo>
                  <a:pt x="1068138" y="3050788"/>
                </a:lnTo>
                <a:lnTo>
                  <a:pt x="1074237" y="3032191"/>
                </a:lnTo>
                <a:lnTo>
                  <a:pt x="1080260" y="3013551"/>
                </a:lnTo>
                <a:lnTo>
                  <a:pt x="1086206" y="2994867"/>
                </a:lnTo>
                <a:lnTo>
                  <a:pt x="1092075" y="2976140"/>
                </a:lnTo>
                <a:lnTo>
                  <a:pt x="1097865" y="2957368"/>
                </a:lnTo>
                <a:lnTo>
                  <a:pt x="1103577" y="2938551"/>
                </a:lnTo>
                <a:lnTo>
                  <a:pt x="1109208" y="2919688"/>
                </a:lnTo>
                <a:lnTo>
                  <a:pt x="1114759" y="2900780"/>
                </a:lnTo>
                <a:lnTo>
                  <a:pt x="1120228" y="2881825"/>
                </a:lnTo>
                <a:lnTo>
                  <a:pt x="1125617" y="2862822"/>
                </a:lnTo>
                <a:lnTo>
                  <a:pt x="1130921" y="2843773"/>
                </a:lnTo>
                <a:lnTo>
                  <a:pt x="1136143" y="2824674"/>
                </a:lnTo>
                <a:lnTo>
                  <a:pt x="1141280" y="2805527"/>
                </a:lnTo>
                <a:lnTo>
                  <a:pt x="1146332" y="2786331"/>
                </a:lnTo>
                <a:lnTo>
                  <a:pt x="1151298" y="2767085"/>
                </a:lnTo>
                <a:lnTo>
                  <a:pt x="1156178" y="2747788"/>
                </a:lnTo>
                <a:lnTo>
                  <a:pt x="1160971" y="2728441"/>
                </a:lnTo>
                <a:lnTo>
                  <a:pt x="1165675" y="2709042"/>
                </a:lnTo>
                <a:lnTo>
                  <a:pt x="1170290" y="2689591"/>
                </a:lnTo>
                <a:lnTo>
                  <a:pt x="1174816" y="2670087"/>
                </a:lnTo>
                <a:lnTo>
                  <a:pt x="1179252" y="2650531"/>
                </a:lnTo>
                <a:lnTo>
                  <a:pt x="1183597" y="2630921"/>
                </a:lnTo>
                <a:lnTo>
                  <a:pt x="1187850" y="2611257"/>
                </a:lnTo>
                <a:lnTo>
                  <a:pt x="1192010" y="2591538"/>
                </a:lnTo>
                <a:lnTo>
                  <a:pt x="1196077" y="2571764"/>
                </a:lnTo>
                <a:lnTo>
                  <a:pt x="1200049" y="2551934"/>
                </a:lnTo>
                <a:lnTo>
                  <a:pt x="1203927" y="2532048"/>
                </a:lnTo>
                <a:lnTo>
                  <a:pt x="1207710" y="2512105"/>
                </a:lnTo>
                <a:lnTo>
                  <a:pt x="1211395" y="2492104"/>
                </a:lnTo>
                <a:lnTo>
                  <a:pt x="1214985" y="2472046"/>
                </a:lnTo>
                <a:lnTo>
                  <a:pt x="1218476" y="2451929"/>
                </a:lnTo>
                <a:lnTo>
                  <a:pt x="1221868" y="2431753"/>
                </a:lnTo>
                <a:lnTo>
                  <a:pt x="1225161" y="2411518"/>
                </a:lnTo>
                <a:lnTo>
                  <a:pt x="1228353" y="2391223"/>
                </a:lnTo>
                <a:lnTo>
                  <a:pt x="1231446" y="2370867"/>
                </a:lnTo>
                <a:lnTo>
                  <a:pt x="1234436" y="2350449"/>
                </a:lnTo>
                <a:lnTo>
                  <a:pt x="1237324" y="2329971"/>
                </a:lnTo>
                <a:lnTo>
                  <a:pt x="1240109" y="2309430"/>
                </a:lnTo>
                <a:lnTo>
                  <a:pt x="1242790" y="2288826"/>
                </a:lnTo>
                <a:lnTo>
                  <a:pt x="1245366" y="2268159"/>
                </a:lnTo>
                <a:lnTo>
                  <a:pt x="1247837" y="2247428"/>
                </a:lnTo>
                <a:lnTo>
                  <a:pt x="1250202" y="2226633"/>
                </a:lnTo>
                <a:lnTo>
                  <a:pt x="1252460" y="2205773"/>
                </a:lnTo>
                <a:lnTo>
                  <a:pt x="1254610" y="2184847"/>
                </a:lnTo>
                <a:lnTo>
                  <a:pt x="1256651" y="2163856"/>
                </a:lnTo>
                <a:lnTo>
                  <a:pt x="1258584" y="2142798"/>
                </a:lnTo>
                <a:lnTo>
                  <a:pt x="1260407" y="2121673"/>
                </a:lnTo>
                <a:lnTo>
                  <a:pt x="1262119" y="2100480"/>
                </a:lnTo>
                <a:lnTo>
                  <a:pt x="1263719" y="2079219"/>
                </a:lnTo>
                <a:lnTo>
                  <a:pt x="1265207" y="2057890"/>
                </a:lnTo>
                <a:lnTo>
                  <a:pt x="1266583" y="2036492"/>
                </a:lnTo>
                <a:lnTo>
                  <a:pt x="1267845" y="2015023"/>
                </a:lnTo>
                <a:lnTo>
                  <a:pt x="1268992" y="1993484"/>
                </a:lnTo>
                <a:lnTo>
                  <a:pt x="1270024" y="1971875"/>
                </a:lnTo>
                <a:lnTo>
                  <a:pt x="1270940" y="1950194"/>
                </a:lnTo>
                <a:lnTo>
                  <a:pt x="1271740" y="1928441"/>
                </a:lnTo>
                <a:lnTo>
                  <a:pt x="1272422" y="1906616"/>
                </a:lnTo>
                <a:lnTo>
                  <a:pt x="1272986" y="1884718"/>
                </a:lnTo>
                <a:lnTo>
                  <a:pt x="1273430" y="1862747"/>
                </a:lnTo>
                <a:lnTo>
                  <a:pt x="1273755" y="1840700"/>
                </a:lnTo>
                <a:lnTo>
                  <a:pt x="1273961" y="1818581"/>
                </a:lnTo>
                <a:lnTo>
                  <a:pt x="1274005" y="1774114"/>
                </a:lnTo>
                <a:lnTo>
                  <a:pt x="1273844" y="1751767"/>
                </a:lnTo>
                <a:lnTo>
                  <a:pt x="1273558" y="1729342"/>
                </a:lnTo>
                <a:lnTo>
                  <a:pt x="1273150" y="1706841"/>
                </a:lnTo>
                <a:lnTo>
                  <a:pt x="1272616" y="1684263"/>
                </a:lnTo>
                <a:lnTo>
                  <a:pt x="1271956" y="1661605"/>
                </a:lnTo>
                <a:lnTo>
                  <a:pt x="1271170" y="1638868"/>
                </a:lnTo>
                <a:lnTo>
                  <a:pt x="1270256" y="1616053"/>
                </a:lnTo>
                <a:lnTo>
                  <a:pt x="1269215" y="1593157"/>
                </a:lnTo>
                <a:lnTo>
                  <a:pt x="1268044" y="1570181"/>
                </a:lnTo>
                <a:lnTo>
                  <a:pt x="1266744" y="1547124"/>
                </a:lnTo>
                <a:lnTo>
                  <a:pt x="1265314" y="1523985"/>
                </a:lnTo>
                <a:lnTo>
                  <a:pt x="1263753" y="1500764"/>
                </a:lnTo>
                <a:lnTo>
                  <a:pt x="1262060" y="1477461"/>
                </a:lnTo>
                <a:lnTo>
                  <a:pt x="1260234" y="1454074"/>
                </a:lnTo>
                <a:lnTo>
                  <a:pt x="1258276" y="1430604"/>
                </a:lnTo>
                <a:lnTo>
                  <a:pt x="1256182" y="1407049"/>
                </a:lnTo>
                <a:lnTo>
                  <a:pt x="1253955" y="1383410"/>
                </a:lnTo>
                <a:lnTo>
                  <a:pt x="1251592" y="1359685"/>
                </a:lnTo>
                <a:lnTo>
                  <a:pt x="1249092" y="1335873"/>
                </a:lnTo>
                <a:lnTo>
                  <a:pt x="1246456" y="1311977"/>
                </a:lnTo>
                <a:lnTo>
                  <a:pt x="1243681" y="1287992"/>
                </a:lnTo>
                <a:lnTo>
                  <a:pt x="1240769" y="1263921"/>
                </a:lnTo>
                <a:lnTo>
                  <a:pt x="1237716" y="1239761"/>
                </a:lnTo>
                <a:lnTo>
                  <a:pt x="1234524" y="1215513"/>
                </a:lnTo>
                <a:lnTo>
                  <a:pt x="1231190" y="1191176"/>
                </a:lnTo>
                <a:lnTo>
                  <a:pt x="1227715" y="1166749"/>
                </a:lnTo>
                <a:lnTo>
                  <a:pt x="1224099" y="1142232"/>
                </a:lnTo>
                <a:lnTo>
                  <a:pt x="1220339" y="1117624"/>
                </a:lnTo>
                <a:lnTo>
                  <a:pt x="1216434" y="1092925"/>
                </a:lnTo>
                <a:lnTo>
                  <a:pt x="1212386" y="1068134"/>
                </a:lnTo>
                <a:lnTo>
                  <a:pt x="1208192" y="1043251"/>
                </a:lnTo>
                <a:lnTo>
                  <a:pt x="1203852" y="1018274"/>
                </a:lnTo>
                <a:lnTo>
                  <a:pt x="1199365" y="993205"/>
                </a:lnTo>
                <a:lnTo>
                  <a:pt x="1194731" y="968042"/>
                </a:lnTo>
                <a:lnTo>
                  <a:pt x="1189948" y="942784"/>
                </a:lnTo>
                <a:lnTo>
                  <a:pt x="1185016" y="917431"/>
                </a:lnTo>
                <a:lnTo>
                  <a:pt x="1179934" y="891982"/>
                </a:lnTo>
                <a:lnTo>
                  <a:pt x="1174701" y="866438"/>
                </a:lnTo>
                <a:lnTo>
                  <a:pt x="1169317" y="840796"/>
                </a:lnTo>
                <a:lnTo>
                  <a:pt x="1163781" y="815058"/>
                </a:lnTo>
                <a:lnTo>
                  <a:pt x="1158092" y="789222"/>
                </a:lnTo>
                <a:lnTo>
                  <a:pt x="1152249" y="763287"/>
                </a:lnTo>
                <a:lnTo>
                  <a:pt x="1146253" y="737255"/>
                </a:lnTo>
                <a:lnTo>
                  <a:pt x="1140101" y="711122"/>
                </a:lnTo>
                <a:lnTo>
                  <a:pt x="1133793" y="684890"/>
                </a:lnTo>
                <a:lnTo>
                  <a:pt x="1127327" y="658557"/>
                </a:lnTo>
                <a:lnTo>
                  <a:pt x="1120705" y="632123"/>
                </a:lnTo>
                <a:lnTo>
                  <a:pt x="1113925" y="605589"/>
                </a:lnTo>
                <a:lnTo>
                  <a:pt x="1106986" y="578951"/>
                </a:lnTo>
                <a:lnTo>
                  <a:pt x="1099887" y="552212"/>
                </a:lnTo>
                <a:lnTo>
                  <a:pt x="1092628" y="525369"/>
                </a:lnTo>
                <a:lnTo>
                  <a:pt x="1085207" y="498423"/>
                </a:lnTo>
                <a:lnTo>
                  <a:pt x="1077624" y="471372"/>
                </a:lnTo>
                <a:lnTo>
                  <a:pt x="1069880" y="444217"/>
                </a:lnTo>
                <a:lnTo>
                  <a:pt x="1061971" y="416957"/>
                </a:lnTo>
                <a:lnTo>
                  <a:pt x="1053898" y="389591"/>
                </a:lnTo>
                <a:lnTo>
                  <a:pt x="1045660" y="362118"/>
                </a:lnTo>
                <a:lnTo>
                  <a:pt x="1037256" y="334538"/>
                </a:lnTo>
                <a:lnTo>
                  <a:pt x="1028686" y="306852"/>
                </a:lnTo>
                <a:lnTo>
                  <a:pt x="1019950" y="279057"/>
                </a:lnTo>
                <a:lnTo>
                  <a:pt x="1011045" y="251154"/>
                </a:lnTo>
                <a:lnTo>
                  <a:pt x="1001971" y="223142"/>
                </a:lnTo>
                <a:lnTo>
                  <a:pt x="992728" y="195020"/>
                </a:lnTo>
                <a:lnTo>
                  <a:pt x="983314" y="166788"/>
                </a:lnTo>
                <a:lnTo>
                  <a:pt x="973730" y="138446"/>
                </a:lnTo>
                <a:lnTo>
                  <a:pt x="963974" y="109992"/>
                </a:lnTo>
                <a:lnTo>
                  <a:pt x="954045" y="81427"/>
                </a:lnTo>
                <a:lnTo>
                  <a:pt x="943943" y="52750"/>
                </a:lnTo>
                <a:lnTo>
                  <a:pt x="933667" y="23959"/>
                </a:lnTo>
                <a:close/>
              </a:path>
            </a:pathLst>
          </a:custGeom>
        </p:spPr>
      </p:pic>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a:xfrm>
            <a:off x="116632" y="339502"/>
            <a:ext cx="2016224" cy="1224136"/>
          </a:xfrm>
        </p:spPr>
        <p:txBody>
          <a:bodyPr/>
          <a:lstStyle/>
          <a:p>
            <a:r>
              <a:rPr lang="en-GB" sz="2400" dirty="0"/>
              <a:t>Actions Log </a:t>
            </a:r>
            <a:br>
              <a:rPr lang="en-GB" dirty="0"/>
            </a:br>
            <a:br>
              <a:rPr lang="en-GB" dirty="0"/>
            </a:br>
            <a:br>
              <a:rPr lang="en-GB" dirty="0"/>
            </a:br>
            <a:br>
              <a:rPr lang="en-GB" dirty="0"/>
            </a:br>
            <a:endParaRPr lang="en-GB" dirty="0"/>
          </a:p>
        </p:txBody>
      </p:sp>
    </p:spTree>
    <p:extLst>
      <p:ext uri="{BB962C8B-B14F-4D97-AF65-F5344CB8AC3E}">
        <p14:creationId xmlns:p14="http://schemas.microsoft.com/office/powerpoint/2010/main" val="8784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F2A8-7665-4C42-B471-0115C73DD92C}"/>
              </a:ext>
            </a:extLst>
          </p:cNvPr>
          <p:cNvSpPr>
            <a:spLocks noGrp="1"/>
          </p:cNvSpPr>
          <p:nvPr>
            <p:ph type="title"/>
          </p:nvPr>
        </p:nvSpPr>
        <p:spPr/>
        <p:txBody>
          <a:bodyPr/>
          <a:lstStyle/>
          <a:p>
            <a:r>
              <a:rPr lang="en-GB" dirty="0"/>
              <a:t>ACTION 19: CMP295 Timeline – CA recommendation</a:t>
            </a:r>
          </a:p>
        </p:txBody>
      </p:sp>
      <p:graphicFrame>
        <p:nvGraphicFramePr>
          <p:cNvPr id="4" name="Table 3">
            <a:extLst>
              <a:ext uri="{FF2B5EF4-FFF2-40B4-BE49-F238E27FC236}">
                <a16:creationId xmlns:a16="http://schemas.microsoft.com/office/drawing/2014/main" id="{F3031BAC-67A3-4478-B833-B63233E0B0F5}"/>
              </a:ext>
            </a:extLst>
          </p:cNvPr>
          <p:cNvGraphicFramePr>
            <a:graphicFrameLocks noGrp="1"/>
          </p:cNvGraphicFramePr>
          <p:nvPr>
            <p:extLst>
              <p:ext uri="{D42A27DB-BD31-4B8C-83A1-F6EECF244321}">
                <p14:modId xmlns:p14="http://schemas.microsoft.com/office/powerpoint/2010/main" val="3073107588"/>
              </p:ext>
            </p:extLst>
          </p:nvPr>
        </p:nvGraphicFramePr>
        <p:xfrm>
          <a:off x="276374" y="843558"/>
          <a:ext cx="5888930" cy="2232248"/>
        </p:xfrm>
        <a:graphic>
          <a:graphicData uri="http://schemas.openxmlformats.org/drawingml/2006/table">
            <a:tbl>
              <a:tblPr firstRow="1" firstCol="1" bandRow="1">
                <a:tableStyleId>{5C22544A-7EE6-4342-B048-85BDC9FD1C3A}</a:tableStyleId>
              </a:tblPr>
              <a:tblGrid>
                <a:gridCol w="3995235">
                  <a:extLst>
                    <a:ext uri="{9D8B030D-6E8A-4147-A177-3AD203B41FA5}">
                      <a16:colId xmlns:a16="http://schemas.microsoft.com/office/drawing/2014/main" val="2082075146"/>
                    </a:ext>
                  </a:extLst>
                </a:gridCol>
                <a:gridCol w="1893695">
                  <a:extLst>
                    <a:ext uri="{9D8B030D-6E8A-4147-A177-3AD203B41FA5}">
                      <a16:colId xmlns:a16="http://schemas.microsoft.com/office/drawing/2014/main" val="1389263784"/>
                    </a:ext>
                  </a:extLst>
                </a:gridCol>
              </a:tblGrid>
              <a:tr h="322258">
                <a:tc gridSpan="2">
                  <a:txBody>
                    <a:bodyPr/>
                    <a:lstStyle/>
                    <a:p>
                      <a:pPr algn="l">
                        <a:lnSpc>
                          <a:spcPts val="1500"/>
                        </a:lnSpc>
                        <a:spcBef>
                          <a:spcPts val="200"/>
                        </a:spcBef>
                        <a:spcAft>
                          <a:spcPts val="200"/>
                        </a:spcAft>
                      </a:pPr>
                      <a:r>
                        <a:rPr lang="en-GB" sz="1000">
                          <a:effectLst/>
                        </a:rPr>
                        <a:t>The Code Administrator recommends the following timetable: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tc hMerge="1">
                  <a:txBody>
                    <a:bodyPr/>
                    <a:lstStyle/>
                    <a:p>
                      <a:endParaRPr lang="en-GB"/>
                    </a:p>
                  </a:txBody>
                  <a:tcPr/>
                </a:tc>
                <a:extLst>
                  <a:ext uri="{0D108BD9-81ED-4DB2-BD59-A6C34878D82A}">
                    <a16:rowId xmlns:a16="http://schemas.microsoft.com/office/drawing/2014/main" val="3857217351"/>
                  </a:ext>
                </a:extLst>
              </a:tr>
              <a:tr h="253806">
                <a:tc>
                  <a:txBody>
                    <a:bodyPr/>
                    <a:lstStyle/>
                    <a:p>
                      <a:pPr algn="l">
                        <a:lnSpc>
                          <a:spcPts val="1500"/>
                        </a:lnSpc>
                        <a:spcBef>
                          <a:spcPts val="200"/>
                        </a:spcBef>
                        <a:spcAft>
                          <a:spcPts val="200"/>
                        </a:spcAft>
                        <a:tabLst>
                          <a:tab pos="108585" algn="l"/>
                        </a:tabLst>
                      </a:pPr>
                      <a:r>
                        <a:rPr lang="en-GB" sz="1000" b="0" dirty="0">
                          <a:effectLst/>
                        </a:rPr>
                        <a:t>Workgroup Report presented to Panel</a:t>
                      </a:r>
                      <a:endParaRPr lang="en-GB" sz="9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tc>
                  <a:txBody>
                    <a:bodyPr/>
                    <a:lstStyle/>
                    <a:p>
                      <a:pPr algn="l">
                        <a:lnSpc>
                          <a:spcPts val="1500"/>
                        </a:lnSpc>
                        <a:spcBef>
                          <a:spcPts val="200"/>
                        </a:spcBef>
                        <a:spcAft>
                          <a:spcPts val="200"/>
                        </a:spcAft>
                      </a:pPr>
                      <a:r>
                        <a:rPr lang="en-GB" sz="1000">
                          <a:effectLst/>
                        </a:rPr>
                        <a:t>25 February 2019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extLst>
                  <a:ext uri="{0D108BD9-81ED-4DB2-BD59-A6C34878D82A}">
                    <a16:rowId xmlns:a16="http://schemas.microsoft.com/office/drawing/2014/main" val="3939094174"/>
                  </a:ext>
                </a:extLst>
              </a:tr>
              <a:tr h="291588">
                <a:tc>
                  <a:txBody>
                    <a:bodyPr/>
                    <a:lstStyle/>
                    <a:p>
                      <a:pPr algn="l">
                        <a:lnSpc>
                          <a:spcPts val="1500"/>
                        </a:lnSpc>
                        <a:spcBef>
                          <a:spcPts val="200"/>
                        </a:spcBef>
                        <a:spcAft>
                          <a:spcPts val="200"/>
                        </a:spcAft>
                        <a:tabLst>
                          <a:tab pos="108585" algn="l"/>
                        </a:tabLst>
                      </a:pPr>
                      <a:r>
                        <a:rPr lang="en-GB" sz="1000" b="0" dirty="0">
                          <a:effectLst/>
                        </a:rPr>
                        <a:t>Code Administration Consultation Report issued to the Industry</a:t>
                      </a:r>
                      <a:endParaRPr lang="en-GB" sz="9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tc>
                  <a:txBody>
                    <a:bodyPr/>
                    <a:lstStyle/>
                    <a:p>
                      <a:pPr algn="l">
                        <a:lnSpc>
                          <a:spcPts val="1500"/>
                        </a:lnSpc>
                        <a:spcBef>
                          <a:spcPts val="200"/>
                        </a:spcBef>
                        <a:spcAft>
                          <a:spcPts val="200"/>
                        </a:spcAft>
                      </a:pPr>
                      <a:r>
                        <a:rPr lang="en-GB" sz="1000" dirty="0">
                          <a:effectLst/>
                        </a:rPr>
                        <a:t>4 March 2019</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extLst>
                  <a:ext uri="{0D108BD9-81ED-4DB2-BD59-A6C34878D82A}">
                    <a16:rowId xmlns:a16="http://schemas.microsoft.com/office/drawing/2014/main" val="3027233985"/>
                  </a:ext>
                </a:extLst>
              </a:tr>
              <a:tr h="284476">
                <a:tc>
                  <a:txBody>
                    <a:bodyPr/>
                    <a:lstStyle/>
                    <a:p>
                      <a:pPr algn="l">
                        <a:lnSpc>
                          <a:spcPts val="1500"/>
                        </a:lnSpc>
                        <a:spcBef>
                          <a:spcPts val="200"/>
                        </a:spcBef>
                        <a:spcAft>
                          <a:spcPts val="200"/>
                        </a:spcAft>
                        <a:tabLst>
                          <a:tab pos="108585" algn="l"/>
                        </a:tabLst>
                      </a:pPr>
                      <a:r>
                        <a:rPr lang="en-GB" sz="1000" b="0" dirty="0">
                          <a:effectLst/>
                        </a:rPr>
                        <a:t>Draft Final Modification Report presented to Panel</a:t>
                      </a:r>
                      <a:endParaRPr lang="en-GB" sz="9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tc>
                  <a:txBody>
                    <a:bodyPr/>
                    <a:lstStyle/>
                    <a:p>
                      <a:pPr algn="l">
                        <a:lnSpc>
                          <a:spcPts val="1500"/>
                        </a:lnSpc>
                        <a:spcBef>
                          <a:spcPts val="200"/>
                        </a:spcBef>
                        <a:spcAft>
                          <a:spcPts val="200"/>
                        </a:spcAft>
                      </a:pPr>
                      <a:r>
                        <a:rPr lang="en-GB" sz="1000">
                          <a:effectLst/>
                        </a:rPr>
                        <a:t>29 March 2019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extLst>
                  <a:ext uri="{0D108BD9-81ED-4DB2-BD59-A6C34878D82A}">
                    <a16:rowId xmlns:a16="http://schemas.microsoft.com/office/drawing/2014/main" val="2189886150"/>
                  </a:ext>
                </a:extLst>
              </a:tr>
              <a:tr h="288032">
                <a:tc>
                  <a:txBody>
                    <a:bodyPr/>
                    <a:lstStyle/>
                    <a:p>
                      <a:pPr algn="l">
                        <a:lnSpc>
                          <a:spcPts val="1500"/>
                        </a:lnSpc>
                        <a:spcBef>
                          <a:spcPts val="200"/>
                        </a:spcBef>
                        <a:spcAft>
                          <a:spcPts val="200"/>
                        </a:spcAft>
                        <a:tabLst>
                          <a:tab pos="108585" algn="l"/>
                        </a:tabLst>
                      </a:pPr>
                      <a:r>
                        <a:rPr lang="en-GB" sz="1000" b="0">
                          <a:effectLst/>
                        </a:rPr>
                        <a:t>Modification Panel decision </a:t>
                      </a:r>
                      <a:endParaRPr lang="en-GB" sz="900" b="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tc>
                  <a:txBody>
                    <a:bodyPr/>
                    <a:lstStyle/>
                    <a:p>
                      <a:pPr algn="l">
                        <a:lnSpc>
                          <a:spcPts val="1500"/>
                        </a:lnSpc>
                        <a:spcBef>
                          <a:spcPts val="200"/>
                        </a:spcBef>
                        <a:spcAft>
                          <a:spcPts val="200"/>
                        </a:spcAft>
                      </a:pPr>
                      <a:r>
                        <a:rPr lang="en-GB" sz="1000">
                          <a:effectLst/>
                        </a:rPr>
                        <a:t>29 March 2019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extLst>
                  <a:ext uri="{0D108BD9-81ED-4DB2-BD59-A6C34878D82A}">
                    <a16:rowId xmlns:a16="http://schemas.microsoft.com/office/drawing/2014/main" val="3517998601"/>
                  </a:ext>
                </a:extLst>
              </a:tr>
              <a:tr h="288032">
                <a:tc>
                  <a:txBody>
                    <a:bodyPr/>
                    <a:lstStyle/>
                    <a:p>
                      <a:pPr algn="l">
                        <a:lnSpc>
                          <a:spcPts val="1500"/>
                        </a:lnSpc>
                        <a:spcBef>
                          <a:spcPts val="200"/>
                        </a:spcBef>
                        <a:spcAft>
                          <a:spcPts val="200"/>
                        </a:spcAft>
                        <a:tabLst>
                          <a:tab pos="108585" algn="l"/>
                        </a:tabLst>
                      </a:pPr>
                      <a:r>
                        <a:rPr lang="en-GB" sz="1000" b="0">
                          <a:effectLst/>
                        </a:rPr>
                        <a:t>Final Modification Report issued to Authority (25 WD)</a:t>
                      </a:r>
                      <a:endParaRPr lang="en-GB" sz="900" b="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tc>
                  <a:txBody>
                    <a:bodyPr/>
                    <a:lstStyle/>
                    <a:p>
                      <a:pPr algn="l">
                        <a:lnSpc>
                          <a:spcPts val="1500"/>
                        </a:lnSpc>
                        <a:spcBef>
                          <a:spcPts val="200"/>
                        </a:spcBef>
                        <a:spcAft>
                          <a:spcPts val="200"/>
                        </a:spcAft>
                      </a:pPr>
                      <a:r>
                        <a:rPr lang="en-GB" sz="1000" dirty="0">
                          <a:effectLst/>
                        </a:rPr>
                        <a:t>1 April 2019</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extLst>
                  <a:ext uri="{0D108BD9-81ED-4DB2-BD59-A6C34878D82A}">
                    <a16:rowId xmlns:a16="http://schemas.microsoft.com/office/drawing/2014/main" val="1078953881"/>
                  </a:ext>
                </a:extLst>
              </a:tr>
              <a:tr h="254105">
                <a:tc>
                  <a:txBody>
                    <a:bodyPr/>
                    <a:lstStyle/>
                    <a:p>
                      <a:pPr algn="l">
                        <a:lnSpc>
                          <a:spcPts val="1500"/>
                        </a:lnSpc>
                        <a:spcBef>
                          <a:spcPts val="200"/>
                        </a:spcBef>
                        <a:spcAft>
                          <a:spcPts val="200"/>
                        </a:spcAft>
                        <a:tabLst>
                          <a:tab pos="108585" algn="l"/>
                        </a:tabLst>
                      </a:pPr>
                      <a:r>
                        <a:rPr lang="en-GB" sz="1000" b="0">
                          <a:effectLst/>
                        </a:rPr>
                        <a:t>Indicative Decision Date</a:t>
                      </a:r>
                      <a:endParaRPr lang="en-GB" sz="900" b="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tc>
                  <a:txBody>
                    <a:bodyPr/>
                    <a:lstStyle/>
                    <a:p>
                      <a:pPr algn="l">
                        <a:lnSpc>
                          <a:spcPts val="1500"/>
                        </a:lnSpc>
                        <a:spcBef>
                          <a:spcPts val="200"/>
                        </a:spcBef>
                        <a:spcAft>
                          <a:spcPts val="200"/>
                        </a:spcAft>
                      </a:pPr>
                      <a:r>
                        <a:rPr lang="en-GB" sz="1000" dirty="0">
                          <a:effectLst/>
                        </a:rPr>
                        <a:t>8 May 2019</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extLst>
                  <a:ext uri="{0D108BD9-81ED-4DB2-BD59-A6C34878D82A}">
                    <a16:rowId xmlns:a16="http://schemas.microsoft.com/office/drawing/2014/main" val="336541392"/>
                  </a:ext>
                </a:extLst>
              </a:tr>
              <a:tr h="249951">
                <a:tc>
                  <a:txBody>
                    <a:bodyPr/>
                    <a:lstStyle/>
                    <a:p>
                      <a:pPr algn="l">
                        <a:lnSpc>
                          <a:spcPts val="1500"/>
                        </a:lnSpc>
                        <a:spcBef>
                          <a:spcPts val="200"/>
                        </a:spcBef>
                        <a:spcAft>
                          <a:spcPts val="200"/>
                        </a:spcAft>
                        <a:tabLst>
                          <a:tab pos="108585" algn="l"/>
                        </a:tabLst>
                      </a:pPr>
                      <a:r>
                        <a:rPr lang="en-GB" sz="1000" b="0" dirty="0">
                          <a:effectLst/>
                        </a:rPr>
                        <a:t>Decision implemented in CUSC (2WD after determination)</a:t>
                      </a:r>
                      <a:endParaRPr lang="en-GB" sz="9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tc>
                  <a:txBody>
                    <a:bodyPr/>
                    <a:lstStyle/>
                    <a:p>
                      <a:pPr algn="l">
                        <a:lnSpc>
                          <a:spcPts val="1500"/>
                        </a:lnSpc>
                        <a:spcBef>
                          <a:spcPts val="200"/>
                        </a:spcBef>
                        <a:spcAft>
                          <a:spcPts val="200"/>
                        </a:spcAft>
                      </a:pPr>
                      <a:r>
                        <a:rPr lang="en-GB" sz="1000" dirty="0">
                          <a:effectLst/>
                        </a:rPr>
                        <a:t>10 May 2019</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56" marR="64456" marT="0" marB="0"/>
                </a:tc>
                <a:extLst>
                  <a:ext uri="{0D108BD9-81ED-4DB2-BD59-A6C34878D82A}">
                    <a16:rowId xmlns:a16="http://schemas.microsoft.com/office/drawing/2014/main" val="1090484167"/>
                  </a:ext>
                </a:extLst>
              </a:tr>
            </a:tbl>
          </a:graphicData>
        </a:graphic>
      </p:graphicFrame>
    </p:spTree>
    <p:extLst>
      <p:ext uri="{BB962C8B-B14F-4D97-AF65-F5344CB8AC3E}">
        <p14:creationId xmlns:p14="http://schemas.microsoft.com/office/powerpoint/2010/main" val="28887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5173-5F4D-47F6-8AAB-C4614815365B}"/>
              </a:ext>
            </a:extLst>
          </p:cNvPr>
          <p:cNvSpPr>
            <a:spLocks noGrp="1"/>
          </p:cNvSpPr>
          <p:nvPr>
            <p:ph type="title"/>
          </p:nvPr>
        </p:nvSpPr>
        <p:spPr/>
        <p:txBody>
          <a:bodyPr/>
          <a:lstStyle/>
          <a:p>
            <a:r>
              <a:rPr lang="en-GB" sz="1400" dirty="0"/>
              <a:t>Action 22: Blockers on Modification Progression – proposed quarterly update template</a:t>
            </a:r>
          </a:p>
        </p:txBody>
      </p:sp>
      <p:graphicFrame>
        <p:nvGraphicFramePr>
          <p:cNvPr id="6" name="Table 5">
            <a:extLst>
              <a:ext uri="{FF2B5EF4-FFF2-40B4-BE49-F238E27FC236}">
                <a16:creationId xmlns:a16="http://schemas.microsoft.com/office/drawing/2014/main" id="{9CE275AA-6FAC-4DB3-9702-188C71D1BDAB}"/>
              </a:ext>
            </a:extLst>
          </p:cNvPr>
          <p:cNvGraphicFramePr>
            <a:graphicFrameLocks noGrp="1"/>
          </p:cNvGraphicFramePr>
          <p:nvPr>
            <p:extLst>
              <p:ext uri="{D42A27DB-BD31-4B8C-83A1-F6EECF244321}">
                <p14:modId xmlns:p14="http://schemas.microsoft.com/office/powerpoint/2010/main" val="2648173211"/>
              </p:ext>
            </p:extLst>
          </p:nvPr>
        </p:nvGraphicFramePr>
        <p:xfrm>
          <a:off x="243920" y="767034"/>
          <a:ext cx="6425440" cy="3796672"/>
        </p:xfrm>
        <a:graphic>
          <a:graphicData uri="http://schemas.openxmlformats.org/drawingml/2006/table">
            <a:tbl>
              <a:tblPr>
                <a:tableStyleId>{5C22544A-7EE6-4342-B048-85BDC9FD1C3A}</a:tableStyleId>
              </a:tblPr>
              <a:tblGrid>
                <a:gridCol w="2465000">
                  <a:extLst>
                    <a:ext uri="{9D8B030D-6E8A-4147-A177-3AD203B41FA5}">
                      <a16:colId xmlns:a16="http://schemas.microsoft.com/office/drawing/2014/main" val="3986515712"/>
                    </a:ext>
                  </a:extLst>
                </a:gridCol>
                <a:gridCol w="576064">
                  <a:extLst>
                    <a:ext uri="{9D8B030D-6E8A-4147-A177-3AD203B41FA5}">
                      <a16:colId xmlns:a16="http://schemas.microsoft.com/office/drawing/2014/main" val="3262175559"/>
                    </a:ext>
                  </a:extLst>
                </a:gridCol>
                <a:gridCol w="576064">
                  <a:extLst>
                    <a:ext uri="{9D8B030D-6E8A-4147-A177-3AD203B41FA5}">
                      <a16:colId xmlns:a16="http://schemas.microsoft.com/office/drawing/2014/main" val="2725253806"/>
                    </a:ext>
                  </a:extLst>
                </a:gridCol>
                <a:gridCol w="2808312">
                  <a:extLst>
                    <a:ext uri="{9D8B030D-6E8A-4147-A177-3AD203B41FA5}">
                      <a16:colId xmlns:a16="http://schemas.microsoft.com/office/drawing/2014/main" val="1410845604"/>
                    </a:ext>
                  </a:extLst>
                </a:gridCol>
              </a:tblGrid>
              <a:tr h="148532">
                <a:tc rowSpan="2">
                  <a:txBody>
                    <a:bodyPr/>
                    <a:lstStyle/>
                    <a:p>
                      <a:pPr marL="0" algn="ctr" eaLnBrk="1" fontAlgn="ctr" hangingPunct="1"/>
                      <a:r>
                        <a:rPr lang="en-GB" sz="1000" b="1" dirty="0">
                          <a:solidFill>
                            <a:schemeClr val="bg1"/>
                          </a:solidFill>
                        </a:rPr>
                        <a:t>Description</a:t>
                      </a:r>
                      <a:endParaRPr lang="en-GB" sz="1000" b="1" dirty="0">
                        <a:solidFill>
                          <a:schemeClr val="bg1"/>
                        </a:solidFill>
                        <a:latin typeface="+mn-lt"/>
                        <a:ea typeface="+mn-ea"/>
                        <a:cs typeface="+mn-cs"/>
                      </a:endParaRPr>
                    </a:p>
                  </a:txBody>
                  <a:tcPr marL="0" marR="0" marT="0" marB="0" anchor="ctr">
                    <a:solidFill>
                      <a:srgbClr val="F26522"/>
                    </a:solidFill>
                  </a:tcPr>
                </a:tc>
                <a:tc gridSpan="2">
                  <a:txBody>
                    <a:bodyPr/>
                    <a:lstStyle/>
                    <a:p>
                      <a:pPr marL="0" algn="ctr" eaLnBrk="1" fontAlgn="ctr" hangingPunct="1"/>
                      <a:r>
                        <a:rPr lang="en-GB" sz="1000" b="1" dirty="0">
                          <a:solidFill>
                            <a:schemeClr val="bg1"/>
                          </a:solidFill>
                        </a:rPr>
                        <a:t>Occurrences</a:t>
                      </a:r>
                      <a:endParaRPr lang="en-GB" sz="1000" b="1" dirty="0">
                        <a:solidFill>
                          <a:schemeClr val="bg1"/>
                        </a:solidFill>
                        <a:latin typeface="+mn-lt"/>
                        <a:ea typeface="+mn-ea"/>
                        <a:cs typeface="+mn-cs"/>
                      </a:endParaRPr>
                    </a:p>
                  </a:txBody>
                  <a:tcPr marL="0" marR="0" marT="0" marB="0" anchor="ctr">
                    <a:solidFill>
                      <a:srgbClr val="F26522"/>
                    </a:solidFill>
                  </a:tcPr>
                </a:tc>
                <a:tc hMerge="1">
                  <a:txBody>
                    <a:bodyPr/>
                    <a:lstStyle/>
                    <a:p>
                      <a:pPr algn="l" fontAlgn="ctr"/>
                      <a:endParaRPr lang="en-GB" sz="1000" b="1" i="0" u="none" strike="noStrike" dirty="0">
                        <a:solidFill>
                          <a:srgbClr val="FFFFFF"/>
                        </a:solidFill>
                        <a:effectLst/>
                        <a:latin typeface="Arial" panose="020B0604020202020204" pitchFamily="34" charset="0"/>
                      </a:endParaRPr>
                    </a:p>
                  </a:txBody>
                  <a:tcPr marL="0" marR="0" marT="0" marB="0" anchor="ctr"/>
                </a:tc>
                <a:tc rowSpan="2">
                  <a:txBody>
                    <a:bodyPr/>
                    <a:lstStyle/>
                    <a:p>
                      <a:pPr marL="0" algn="ctr" eaLnBrk="1" fontAlgn="ctr" hangingPunct="1"/>
                      <a:r>
                        <a:rPr lang="en-GB" sz="1000" b="1" dirty="0">
                          <a:solidFill>
                            <a:schemeClr val="bg1"/>
                          </a:solidFill>
                        </a:rPr>
                        <a:t> Commentary</a:t>
                      </a:r>
                      <a:endParaRPr lang="en-GB" sz="1000" b="1" dirty="0">
                        <a:solidFill>
                          <a:schemeClr val="bg1"/>
                        </a:solidFill>
                        <a:latin typeface="+mn-lt"/>
                        <a:ea typeface="+mn-ea"/>
                        <a:cs typeface="+mn-cs"/>
                      </a:endParaRPr>
                    </a:p>
                  </a:txBody>
                  <a:tcPr marL="0" marR="0" marT="0" marB="0" anchor="ctr">
                    <a:solidFill>
                      <a:srgbClr val="F26522"/>
                    </a:solidFill>
                  </a:tcPr>
                </a:tc>
                <a:extLst>
                  <a:ext uri="{0D108BD9-81ED-4DB2-BD59-A6C34878D82A}">
                    <a16:rowId xmlns:a16="http://schemas.microsoft.com/office/drawing/2014/main" val="826492868"/>
                  </a:ext>
                </a:extLst>
              </a:tr>
              <a:tr h="171367">
                <a:tc vMerge="1">
                  <a:txBody>
                    <a:bodyPr/>
                    <a:lstStyle/>
                    <a:p>
                      <a:endParaRPr lang="en-GB"/>
                    </a:p>
                  </a:txBody>
                  <a:tcPr/>
                </a:tc>
                <a:tc>
                  <a:txBody>
                    <a:bodyPr/>
                    <a:lstStyle/>
                    <a:p>
                      <a:pPr marL="0" algn="ctr" eaLnBrk="1" fontAlgn="t" hangingPunct="1"/>
                      <a:r>
                        <a:rPr lang="en-GB" sz="1000" b="1" dirty="0">
                          <a:solidFill>
                            <a:schemeClr val="bg1"/>
                          </a:solidFill>
                        </a:rPr>
                        <a:t>Nov-18</a:t>
                      </a:r>
                      <a:endParaRPr lang="en-GB" sz="1000" b="1" dirty="0">
                        <a:solidFill>
                          <a:schemeClr val="bg1"/>
                        </a:solidFill>
                        <a:latin typeface="+mn-lt"/>
                        <a:ea typeface="+mn-ea"/>
                        <a:cs typeface="+mn-cs"/>
                      </a:endParaRPr>
                    </a:p>
                  </a:txBody>
                  <a:tcPr marL="0" marR="0" marT="0" marB="0">
                    <a:solidFill>
                      <a:srgbClr val="F26522"/>
                    </a:solidFill>
                  </a:tcPr>
                </a:tc>
                <a:tc>
                  <a:txBody>
                    <a:bodyPr/>
                    <a:lstStyle/>
                    <a:p>
                      <a:pPr marL="0" algn="ctr" eaLnBrk="1" fontAlgn="t" hangingPunct="1"/>
                      <a:r>
                        <a:rPr lang="en-GB" sz="1000" b="1" dirty="0">
                          <a:solidFill>
                            <a:schemeClr val="bg1"/>
                          </a:solidFill>
                        </a:rPr>
                        <a:t>Dec-18</a:t>
                      </a:r>
                      <a:endParaRPr lang="en-GB" sz="1000" b="1" dirty="0">
                        <a:solidFill>
                          <a:schemeClr val="bg1"/>
                        </a:solidFill>
                        <a:latin typeface="+mn-lt"/>
                        <a:ea typeface="+mn-ea"/>
                        <a:cs typeface="+mn-cs"/>
                      </a:endParaRPr>
                    </a:p>
                  </a:txBody>
                  <a:tcPr marL="0" marR="0" marT="0" marB="0">
                    <a:solidFill>
                      <a:srgbClr val="F26522"/>
                    </a:solidFill>
                  </a:tcPr>
                </a:tc>
                <a:tc vMerge="1">
                  <a:txBody>
                    <a:bodyPr/>
                    <a:lstStyle/>
                    <a:p>
                      <a:pPr algn="ctr" fontAlgn="t"/>
                      <a:endParaRPr lang="en-GB" sz="1000" b="1" i="0" u="none" strike="noStrike" dirty="0">
                        <a:solidFill>
                          <a:srgbClr val="FFFFFF"/>
                        </a:solidFill>
                        <a:effectLst/>
                        <a:latin typeface="Arial" panose="020B0604020202020204" pitchFamily="34" charset="0"/>
                      </a:endParaRPr>
                    </a:p>
                  </a:txBody>
                  <a:tcPr marL="0" marR="0" marT="0" marB="0"/>
                </a:tc>
                <a:extLst>
                  <a:ext uri="{0D108BD9-81ED-4DB2-BD59-A6C34878D82A}">
                    <a16:rowId xmlns:a16="http://schemas.microsoft.com/office/drawing/2014/main" val="4238059938"/>
                  </a:ext>
                </a:extLst>
              </a:tr>
              <a:tr h="323631">
                <a:tc>
                  <a:txBody>
                    <a:bodyPr/>
                    <a:lstStyle/>
                    <a:p>
                      <a:pPr algn="l" fontAlgn="ctr"/>
                      <a:r>
                        <a:rPr lang="en-US" sz="1000" u="none" strike="noStrike" dirty="0">
                          <a:effectLst/>
                        </a:rPr>
                        <a:t>Impact of Open Governance (Mods to Code Admin)</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GB" sz="1000" u="none" strike="noStrike">
                          <a:effectLst/>
                        </a:rPr>
                        <a:t> </a:t>
                      </a:r>
                      <a:endParaRPr lang="en-GB"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44551741"/>
                  </a:ext>
                </a:extLst>
              </a:tr>
              <a:tr h="449951">
                <a:tc>
                  <a:txBody>
                    <a:bodyPr/>
                    <a:lstStyle/>
                    <a:p>
                      <a:pPr algn="l" fontAlgn="ctr"/>
                      <a:r>
                        <a:rPr lang="en-US" sz="1000" u="none" strike="noStrike">
                          <a:effectLst/>
                        </a:rPr>
                        <a:t>NGET Led delay ( need to be specific)</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31938711"/>
                  </a:ext>
                </a:extLst>
              </a:tr>
              <a:tr h="426412">
                <a:tc>
                  <a:txBody>
                    <a:bodyPr/>
                    <a:lstStyle/>
                    <a:p>
                      <a:pPr algn="l" fontAlgn="ctr"/>
                      <a:r>
                        <a:rPr lang="en-GB" sz="1000" u="none" strike="noStrike">
                          <a:effectLst/>
                        </a:rPr>
                        <a:t>Code Admin Led Delay </a:t>
                      </a:r>
                      <a:endParaRPr lang="en-GB"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dirty="0">
                          <a:effectLst/>
                        </a:rPr>
                        <a:t>2</a:t>
                      </a:r>
                      <a:endParaRPr lang="en-GB" sz="1000" b="0" i="0" u="none" strike="noStrike" dirty="0">
                        <a:solidFill>
                          <a:srgbClr val="000000"/>
                        </a:solidFill>
                        <a:effectLst/>
                        <a:latin typeface="Arial" panose="020B0604020202020204" pitchFamily="34" charset="0"/>
                      </a:endParaRPr>
                    </a:p>
                  </a:txBody>
                  <a:tcPr marL="0" marR="0" marT="0" marB="0" anchor="ctr"/>
                </a:tc>
                <a:tc>
                  <a:txBody>
                    <a:bodyPr/>
                    <a:lstStyle/>
                    <a:p>
                      <a:pPr marL="228600" indent="-228600" algn="l" fontAlgn="ctr">
                        <a:buAutoNum type="arabicParenR"/>
                      </a:pPr>
                      <a:r>
                        <a:rPr lang="en-US" sz="1000" u="none" strike="noStrike" dirty="0">
                          <a:effectLst/>
                        </a:rPr>
                        <a:t>Splitting of report (CMP287 / 288)</a:t>
                      </a:r>
                    </a:p>
                    <a:p>
                      <a:pPr marL="228600" indent="-228600" algn="l" fontAlgn="ctr">
                        <a:buAutoNum type="arabicParenR"/>
                      </a:pPr>
                      <a:r>
                        <a:rPr lang="en-US" sz="1000" u="none" strike="noStrike" dirty="0">
                          <a:effectLst/>
                        </a:rPr>
                        <a:t>Workload</a:t>
                      </a:r>
                      <a:endParaRPr lang="en-US"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60523582"/>
                  </a:ext>
                </a:extLst>
              </a:tr>
              <a:tr h="304582">
                <a:tc>
                  <a:txBody>
                    <a:bodyPr/>
                    <a:lstStyle/>
                    <a:p>
                      <a:pPr algn="l" fontAlgn="ctr"/>
                      <a:r>
                        <a:rPr lang="en-GB" sz="1000" u="none" strike="noStrike">
                          <a:effectLst/>
                        </a:rPr>
                        <a:t>Availability of WG/lndustry </a:t>
                      </a:r>
                      <a:endParaRPr lang="en-GB"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dirty="0">
                          <a:effectLst/>
                        </a:rPr>
                        <a:t>1 </a:t>
                      </a:r>
                      <a:endParaRPr lang="en-GB"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GB" sz="1000" u="none" strike="noStrike" dirty="0">
                          <a:effectLst/>
                        </a:rPr>
                        <a:t> CMP300 – issue with quoracy</a:t>
                      </a:r>
                      <a:endParaRPr lang="en-GB"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755159388"/>
                  </a:ext>
                </a:extLst>
              </a:tr>
              <a:tr h="304582">
                <a:tc>
                  <a:txBody>
                    <a:bodyPr/>
                    <a:lstStyle/>
                    <a:p>
                      <a:pPr algn="l" fontAlgn="ctr"/>
                      <a:r>
                        <a:rPr lang="en-US" sz="1000" u="none" strike="noStrike">
                          <a:effectLst/>
                        </a:rPr>
                        <a:t>Delays in agreeing legal text</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a:effectLst/>
                        </a:rPr>
                        <a:t> </a:t>
                      </a:r>
                      <a:endParaRPr lang="en-GB"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89052004"/>
                  </a:ext>
                </a:extLst>
              </a:tr>
              <a:tr h="304582">
                <a:tc>
                  <a:txBody>
                    <a:bodyPr/>
                    <a:lstStyle/>
                    <a:p>
                      <a:pPr algn="l" fontAlgn="ctr"/>
                      <a:r>
                        <a:rPr lang="en-GB" sz="1000" u="none" strike="noStrike">
                          <a:effectLst/>
                        </a:rPr>
                        <a:t>Delays in agreeing alternatives</a:t>
                      </a:r>
                      <a:endParaRPr lang="en-GB"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a:effectLst/>
                        </a:rPr>
                        <a:t> </a:t>
                      </a:r>
                      <a:endParaRPr lang="en-GB"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75680838"/>
                  </a:ext>
                </a:extLst>
              </a:tr>
              <a:tr h="304582">
                <a:tc>
                  <a:txBody>
                    <a:bodyPr/>
                    <a:lstStyle/>
                    <a:p>
                      <a:pPr algn="l" fontAlgn="ctr"/>
                      <a:r>
                        <a:rPr lang="en-US" sz="1000" u="none" strike="noStrike">
                          <a:effectLst/>
                        </a:rPr>
                        <a:t>Delay caused by other priority mods</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a:effectLst/>
                        </a:rPr>
                        <a:t> </a:t>
                      </a:r>
                      <a:endParaRPr lang="en-GB"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GB" sz="1000" u="none" strike="noStrike" dirty="0">
                          <a:effectLst/>
                        </a:rPr>
                        <a:t> </a:t>
                      </a:r>
                      <a:endParaRPr lang="en-GB"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568232689"/>
                  </a:ext>
                </a:extLst>
              </a:tr>
              <a:tr h="730952">
                <a:tc>
                  <a:txBody>
                    <a:bodyPr/>
                    <a:lstStyle/>
                    <a:p>
                      <a:pPr algn="l" fontAlgn="ctr"/>
                      <a:r>
                        <a:rPr lang="en-US" sz="1000" u="none" strike="noStrike">
                          <a:effectLst/>
                        </a:rPr>
                        <a:t>Unreasonable timescales set at outset </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a:effectLst/>
                        </a:rPr>
                        <a:t>2</a:t>
                      </a:r>
                      <a:endParaRPr lang="en-GB"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dirty="0">
                          <a:effectLst/>
                        </a:rPr>
                        <a:t>1</a:t>
                      </a:r>
                      <a:endParaRPr lang="en-GB"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GB" sz="1000" u="none" strike="noStrike" dirty="0">
                          <a:effectLst/>
                        </a:rPr>
                        <a:t>Owing to positioning on prioritisation stack some modifications were set with a short timeline which was not feasible</a:t>
                      </a:r>
                    </a:p>
                    <a:p>
                      <a:pPr algn="l" fontAlgn="ctr"/>
                      <a:r>
                        <a:rPr lang="en-GB" sz="1000" u="none" strike="noStrike" dirty="0">
                          <a:effectLst/>
                        </a:rPr>
                        <a:t>CMP280 / 281 has taken longer than anticipated</a:t>
                      </a:r>
                    </a:p>
                  </a:txBody>
                  <a:tcPr marL="0" marR="0" marT="0" marB="0" anchor="ctr"/>
                </a:tc>
                <a:extLst>
                  <a:ext uri="{0D108BD9-81ED-4DB2-BD59-A6C34878D82A}">
                    <a16:rowId xmlns:a16="http://schemas.microsoft.com/office/drawing/2014/main" val="385531344"/>
                  </a:ext>
                </a:extLst>
              </a:tr>
              <a:tr h="323631">
                <a:tc>
                  <a:txBody>
                    <a:bodyPr/>
                    <a:lstStyle/>
                    <a:p>
                      <a:pPr algn="l" fontAlgn="ctr"/>
                      <a:r>
                        <a:rPr lang="en-US" sz="1000" u="none" strike="noStrike">
                          <a:effectLst/>
                        </a:rPr>
                        <a:t>Unanticipated complexity of code mods</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000" u="none" strike="noStrike" dirty="0">
                          <a:effectLst/>
                        </a:rPr>
                        <a:t>2 </a:t>
                      </a:r>
                      <a:endParaRPr lang="en-GB"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endParaRPr lang="en-GB"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GB" sz="1000" u="none" strike="noStrike" dirty="0">
                          <a:effectLst/>
                        </a:rPr>
                        <a:t>CMP280 / 281 has been more complex than expected</a:t>
                      </a:r>
                      <a:endParaRPr lang="en-GB"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56485735"/>
                  </a:ext>
                </a:extLst>
              </a:tr>
            </a:tbl>
          </a:graphicData>
        </a:graphic>
      </p:graphicFrame>
      <p:sp>
        <p:nvSpPr>
          <p:cNvPr id="7" name="TextBox 6">
            <a:extLst>
              <a:ext uri="{FF2B5EF4-FFF2-40B4-BE49-F238E27FC236}">
                <a16:creationId xmlns:a16="http://schemas.microsoft.com/office/drawing/2014/main" id="{5767F79A-B167-455C-A528-B32B7C465A70}"/>
              </a:ext>
            </a:extLst>
          </p:cNvPr>
          <p:cNvSpPr txBox="1"/>
          <p:nvPr/>
        </p:nvSpPr>
        <p:spPr>
          <a:xfrm>
            <a:off x="332656" y="4773708"/>
            <a:ext cx="4968552" cy="323165"/>
          </a:xfrm>
          <a:prstGeom prst="rect">
            <a:avLst/>
          </a:prstGeom>
          <a:noFill/>
        </p:spPr>
        <p:txBody>
          <a:bodyPr wrap="square" lIns="0" tIns="0" rIns="0" bIns="0" rtlCol="0">
            <a:spAutoFit/>
          </a:bodyPr>
          <a:lstStyle/>
          <a:p>
            <a:pPr algn="l"/>
            <a:r>
              <a:rPr lang="en-GB" sz="1050" dirty="0"/>
              <a:t>Following 3 occurrences Code Admin will facilitate a meeting to investigate causes and mitigate future risk</a:t>
            </a:r>
          </a:p>
        </p:txBody>
      </p:sp>
    </p:spTree>
    <p:extLst>
      <p:ext uri="{BB962C8B-B14F-4D97-AF65-F5344CB8AC3E}">
        <p14:creationId xmlns:p14="http://schemas.microsoft.com/office/powerpoint/2010/main" val="51601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15A67D2-6533-4EF9-87E7-408A5AB91AEE}"/>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1862" r="35724"/>
          <a:stretch/>
        </p:blipFill>
        <p:spPr>
          <a:xfrm>
            <a:off x="0" y="0"/>
            <a:ext cx="5143789" cy="5142778"/>
          </a:xfrm>
        </p:spPr>
      </p:pic>
      <p:sp>
        <p:nvSpPr>
          <p:cNvPr id="24" name="Title 23">
            <a:extLst>
              <a:ext uri="{FF2B5EF4-FFF2-40B4-BE49-F238E27FC236}">
                <a16:creationId xmlns:a16="http://schemas.microsoft.com/office/drawing/2014/main" id="{E22C5195-0803-488B-AF80-CF59FA737389}"/>
              </a:ext>
            </a:extLst>
          </p:cNvPr>
          <p:cNvSpPr>
            <a:spLocks noGrp="1"/>
          </p:cNvSpPr>
          <p:nvPr>
            <p:ph type="title"/>
          </p:nvPr>
        </p:nvSpPr>
        <p:spPr>
          <a:xfrm>
            <a:off x="4670424" y="369792"/>
            <a:ext cx="1927001" cy="295466"/>
          </a:xfrm>
        </p:spPr>
        <p:txBody>
          <a:bodyPr/>
          <a:lstStyle/>
          <a:p>
            <a:r>
              <a:rPr lang="en-GB" sz="2400" dirty="0"/>
              <a:t>Authority Decisions </a:t>
            </a:r>
            <a:br>
              <a:rPr lang="en-GB" dirty="0"/>
            </a:br>
            <a:br>
              <a:rPr lang="en-GB" dirty="0"/>
            </a:br>
            <a:br>
              <a:rPr lang="en-GB" dirty="0"/>
            </a:br>
            <a:br>
              <a:rPr lang="en-GB" dirty="0"/>
            </a:br>
            <a:br>
              <a:rPr lang="en-GB" dirty="0"/>
            </a:br>
            <a:br>
              <a:rPr lang="en-GB" dirty="0"/>
            </a:br>
            <a:br>
              <a:rPr lang="en-GB" dirty="0"/>
            </a:br>
            <a:r>
              <a:rPr lang="en-GB" dirty="0"/>
              <a:t>Nadir Hafeez, Ofgem</a:t>
            </a:r>
          </a:p>
        </p:txBody>
      </p:sp>
      <p:sp>
        <p:nvSpPr>
          <p:cNvPr id="12" name="Rectangle 11">
            <a:extLst>
              <a:ext uri="{FF2B5EF4-FFF2-40B4-BE49-F238E27FC236}">
                <a16:creationId xmlns:a16="http://schemas.microsoft.com/office/drawing/2014/main" id="{8FC272BA-AB10-4EBE-9B73-A993F8E2C6B7}"/>
              </a:ext>
            </a:extLst>
          </p:cNvPr>
          <p:cNvSpPr/>
          <p:nvPr/>
        </p:nvSpPr>
        <p:spPr>
          <a:xfrm>
            <a:off x="7064411" y="2368426"/>
            <a:ext cx="1729185" cy="92333"/>
          </a:xfrm>
          <a:prstGeom prst="rect">
            <a:avLst/>
          </a:prstGeom>
          <a:solidFill>
            <a:schemeClr val="bg1">
              <a:lumMod val="95000"/>
            </a:schemeClr>
          </a:solidFill>
        </p:spPr>
        <p:txBody>
          <a:bodyPr wrap="square" lIns="0" tIns="0" rIns="0" bIns="0" rtlCol="0" anchor="ctr">
            <a:spAutoFit/>
          </a:bodyPr>
          <a:lstStyle/>
          <a:p>
            <a:r>
              <a:rPr lang="en-GB" sz="600" dirty="0">
                <a:cs typeface="Arial" panose="020B0604020202020204" pitchFamily="34" charset="0"/>
                <a:hlinkClick r:id="rId3"/>
              </a:rPr>
              <a:t>https://nationalgrid.onbrandcloud.com/login/</a:t>
            </a:r>
            <a:endParaRPr lang="en-GB" sz="600" dirty="0">
              <a:cs typeface="Arial" panose="020B0604020202020204" pitchFamily="34" charset="0"/>
            </a:endParaRPr>
          </a:p>
        </p:txBody>
      </p:sp>
    </p:spTree>
    <p:extLst>
      <p:ext uri="{BB962C8B-B14F-4D97-AF65-F5344CB8AC3E}">
        <p14:creationId xmlns:p14="http://schemas.microsoft.com/office/powerpoint/2010/main" val="3612729832"/>
      </p:ext>
    </p:extLst>
  </p:cSld>
  <p:clrMapOvr>
    <a:masterClrMapping/>
  </p:clrMapOvr>
</p:sld>
</file>

<file path=ppt/theme/theme1.xml><?xml version="1.0" encoding="utf-8"?>
<a:theme xmlns:a="http://schemas.openxmlformats.org/drawingml/2006/main" name="Office Theme">
  <a:themeElements>
    <a:clrScheme name="Custom 12">
      <a:dk1>
        <a:srgbClr val="454545"/>
      </a:dk1>
      <a:lt1>
        <a:sysClr val="window" lastClr="FFFFFF"/>
      </a:lt1>
      <a:dk2>
        <a:srgbClr val="727274"/>
      </a:dk2>
      <a:lt2>
        <a:srgbClr val="ACACAE"/>
      </a:lt2>
      <a:accent1>
        <a:srgbClr val="F26522"/>
      </a:accent1>
      <a:accent2>
        <a:srgbClr val="0079C1"/>
      </a:accent2>
      <a:accent3>
        <a:srgbClr val="5BCBF5"/>
      </a:accent3>
      <a:accent4>
        <a:srgbClr val="C2CD23"/>
      </a:accent4>
      <a:accent5>
        <a:srgbClr val="6A2C91"/>
      </a:accent5>
      <a:accent6>
        <a:srgbClr val="FFBF22"/>
      </a:accent6>
      <a:hlink>
        <a:srgbClr val="FFBF22"/>
      </a:hlink>
      <a:folHlink>
        <a:srgbClr val="FFBF2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accent1"/>
          </a:solidFill>
        </a:ln>
      </a:spPr>
      <a:bodyPr wrap="square" lIns="0" tIns="0" rIns="0" bIns="0" rtlCol="0" anchor="ctr">
        <a:noAutofit/>
      </a:bodyPr>
      <a:lstStyle>
        <a:defPPr algn="ctr">
          <a:defRPr sz="1600" b="0" i="0" dirty="0" smtClean="0">
            <a:cs typeface="Helvetica" charset="0"/>
          </a:defRPr>
        </a:defPPr>
      </a:lst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ESO PowerPoint Template_4x3 [Read-Only]" id="{7AED6572-6805-4ADE-82B0-72EF7ACD9D4B}" vid="{31683A28-5A1D-4177-A714-02B58C742C74}"/>
    </a:ext>
  </a:extLst>
</a:theme>
</file>

<file path=ppt/theme/theme2.xml><?xml version="1.0" encoding="utf-8"?>
<a:theme xmlns:a="http://schemas.openxmlformats.org/drawingml/2006/main" name="1_Office Theme">
  <a:themeElements>
    <a:clrScheme name="Custom 12">
      <a:dk1>
        <a:srgbClr val="454545"/>
      </a:dk1>
      <a:lt1>
        <a:sysClr val="window" lastClr="FFFFFF"/>
      </a:lt1>
      <a:dk2>
        <a:srgbClr val="727274"/>
      </a:dk2>
      <a:lt2>
        <a:srgbClr val="ACACAE"/>
      </a:lt2>
      <a:accent1>
        <a:srgbClr val="F26522"/>
      </a:accent1>
      <a:accent2>
        <a:srgbClr val="0079C1"/>
      </a:accent2>
      <a:accent3>
        <a:srgbClr val="5BCBF5"/>
      </a:accent3>
      <a:accent4>
        <a:srgbClr val="C2CD23"/>
      </a:accent4>
      <a:accent5>
        <a:srgbClr val="6A2C91"/>
      </a:accent5>
      <a:accent6>
        <a:srgbClr val="FFBF22"/>
      </a:accent6>
      <a:hlink>
        <a:srgbClr val="FFBF22"/>
      </a:hlink>
      <a:folHlink>
        <a:srgbClr val="FFBF2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accent1"/>
          </a:solidFill>
        </a:ln>
      </a:spPr>
      <a:bodyPr wrap="square" lIns="0" tIns="0" rIns="0" bIns="0" rtlCol="0" anchor="ctr">
        <a:noAutofit/>
      </a:bodyPr>
      <a:lstStyle>
        <a:defPPr algn="ctr">
          <a:defRPr sz="1600" b="0" i="0" dirty="0" smtClean="0">
            <a:cs typeface="Helvetica" charset="0"/>
          </a:defRPr>
        </a:defPPr>
      </a:lst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ESO PowerPoint Template_16x9" id="{EC2A9EB9-C553-4533-8816-4607755CA4A0}" vid="{7372FB52-645C-48CB-BA91-663538C78E52}"/>
    </a:ext>
  </a:extLst>
</a:theme>
</file>

<file path=ppt/theme/theme3.xml><?xml version="1.0" encoding="utf-8"?>
<a:theme xmlns:a="http://schemas.openxmlformats.org/drawingml/2006/main" name="NG_PPT_16x9_Generic_template-blue">
  <a:themeElements>
    <a:clrScheme name="Custom 11">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1" id="{95D0E049-C192-4B84-AB31-B59D6F8AB744}" vid="{73F27640-A9AE-404E-A2AE-0C46D0C9B94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 xmlns="2c4a82d1-790b-4937-b400-0f0f718c57a9">SO visual identity</Folder>
    <File_x0020_Owner xmlns="2c4a82d1-790b-4937-b400-0f0f718c57a9">
      <UserInfo>
        <DisplayName>Moran, Christine</DisplayName>
        <AccountId>357</AccountId>
        <AccountType/>
      </UserInfo>
    </File_x0020_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BE5FED5DB6544D9FACF5EB6194308A" ma:contentTypeVersion="2" ma:contentTypeDescription="Create a new document." ma:contentTypeScope="" ma:versionID="3d9e2bc97aad436bf7e5afedd19a9ca4">
  <xsd:schema xmlns:xsd="http://www.w3.org/2001/XMLSchema" xmlns:xs="http://www.w3.org/2001/XMLSchema" xmlns:p="http://schemas.microsoft.com/office/2006/metadata/properties" xmlns:ns2="2c4a82d1-790b-4937-b400-0f0f718c57a9" targetNamespace="http://schemas.microsoft.com/office/2006/metadata/properties" ma:root="true" ma:fieldsID="524d516a5fc48f0a31bebfb2190d43e3" ns2:_="">
    <xsd:import namespace="2c4a82d1-790b-4937-b400-0f0f718c57a9"/>
    <xsd:element name="properties">
      <xsd:complexType>
        <xsd:sequence>
          <xsd:element name="documentManagement">
            <xsd:complexType>
              <xsd:all>
                <xsd:element ref="ns2:Folder"/>
                <xsd:element ref="ns2:File_x0020_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a82d1-790b-4937-b400-0f0f718c57a9" elementFormDefault="qualified">
    <xsd:import namespace="http://schemas.microsoft.com/office/2006/documentManagement/types"/>
    <xsd:import namespace="http://schemas.microsoft.com/office/infopath/2007/PartnerControls"/>
    <xsd:element name="Folder" ma:index="8" ma:displayName="Folder" ma:format="Dropdown" ma:internalName="Folder">
      <xsd:simpleType>
        <xsd:restriction base="dms:Choice">
          <xsd:enumeration value="SO visual identity"/>
          <xsd:enumeration value="OneSO"/>
        </xsd:restriction>
      </xsd:simpleType>
    </xsd:element>
    <xsd:element name="File_x0020_Owner" ma:index="9" ma:displayName="File Owner" ma:list="UserInfo" ma:SharePointGroup="0" ma:internalName="File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F2422-83EE-418B-94F2-8E60BC012711}">
  <ds:schemaRefs>
    <ds:schemaRef ds:uri="http://purl.org/dc/dcmitype/"/>
    <ds:schemaRef ds:uri="2c4a82d1-790b-4937-b400-0f0f718c57a9"/>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8A85C82-B5C3-4571-BB12-1287671767E2}">
  <ds:schemaRefs>
    <ds:schemaRef ds:uri="http://schemas.microsoft.com/sharepoint/v3/contenttype/forms"/>
  </ds:schemaRefs>
</ds:datastoreItem>
</file>

<file path=customXml/itemProps3.xml><?xml version="1.0" encoding="utf-8"?>
<ds:datastoreItem xmlns:ds="http://schemas.openxmlformats.org/officeDocument/2006/customXml" ds:itemID="{ECDBB025-6396-46B4-A335-0C1589347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a82d1-790b-4937-b400-0f0f718c57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ESO PowerPoint Template_4x3</Template>
  <TotalTime>4526</TotalTime>
  <Words>3281</Words>
  <Application>Microsoft Office PowerPoint</Application>
  <PresentationFormat>Custom</PresentationFormat>
  <Paragraphs>429</Paragraphs>
  <Slides>39</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39</vt:i4>
      </vt:variant>
    </vt:vector>
  </HeadingPairs>
  <TitlesOfParts>
    <vt:vector size="50" baseType="lpstr">
      <vt:lpstr>ＭＳ Ｐゴシック</vt:lpstr>
      <vt:lpstr>Arial</vt:lpstr>
      <vt:lpstr>Calibri</vt:lpstr>
      <vt:lpstr>Helvetica</vt:lpstr>
      <vt:lpstr>Symbol</vt:lpstr>
      <vt:lpstr>Times New Roman</vt:lpstr>
      <vt:lpstr>Wingdings</vt:lpstr>
      <vt:lpstr>Wingdings 2</vt:lpstr>
      <vt:lpstr>Office Theme</vt:lpstr>
      <vt:lpstr>1_Office Theme</vt:lpstr>
      <vt:lpstr>NG_PPT_16x9_Generic_template-blue</vt:lpstr>
      <vt:lpstr>CUSC Panel </vt:lpstr>
      <vt:lpstr>Welcome</vt:lpstr>
      <vt:lpstr>Housekeeping</vt:lpstr>
      <vt:lpstr>Introductions and Apologies </vt:lpstr>
      <vt:lpstr>Approval of Panel Minutes     14 December 2018</vt:lpstr>
      <vt:lpstr>Actions Log     </vt:lpstr>
      <vt:lpstr>ACTION 19: CMP295 Timeline – CA recommendation</vt:lpstr>
      <vt:lpstr>Action 22: Blockers on Modification Progression – proposed quarterly update template</vt:lpstr>
      <vt:lpstr>Authority Decisions        Nadir Hafeez, Ofgem</vt:lpstr>
      <vt:lpstr>Ofgem Decisions</vt:lpstr>
      <vt:lpstr>New Modifications       </vt:lpstr>
      <vt:lpstr>New modifications</vt:lpstr>
      <vt:lpstr>In Flight Modifications (POAP)       Joseph Henry, Code Administrator Representative   </vt:lpstr>
      <vt:lpstr>PowerPoint Presentation</vt:lpstr>
      <vt:lpstr>PowerPoint Presentation</vt:lpstr>
      <vt:lpstr>PowerPoint Presentation</vt:lpstr>
      <vt:lpstr>PowerPoint Presentation</vt:lpstr>
      <vt:lpstr>CMP303 Timeline – CA recommendation</vt:lpstr>
      <vt:lpstr>Prioritisation </vt:lpstr>
      <vt:lpstr>Standing Groups</vt:lpstr>
      <vt:lpstr>European Code Development   </vt:lpstr>
      <vt:lpstr>Industry Updates         </vt:lpstr>
      <vt:lpstr>Relevant Interruptions Claim Report    Joseph Henry, Code Administrator         </vt:lpstr>
      <vt:lpstr>Customer Journey Update  Chrissie Brown, Code Admin   </vt:lpstr>
      <vt:lpstr>Contents </vt:lpstr>
      <vt:lpstr>Electricity System Operator Forward Workplan – Principle 4 </vt:lpstr>
      <vt:lpstr>What has happened since the last update? </vt:lpstr>
      <vt:lpstr>What are we working on now?</vt:lpstr>
      <vt:lpstr>What are our priorities for the next few months?</vt:lpstr>
      <vt:lpstr>AOB</vt:lpstr>
      <vt:lpstr>EU Exit modifications  Sophie Van Caloen National Grid ESO  </vt:lpstr>
      <vt:lpstr>Purpose of today</vt:lpstr>
      <vt:lpstr>No deal preparation</vt:lpstr>
      <vt:lpstr>No deal preparation</vt:lpstr>
      <vt:lpstr>Code modification requirements - CUSC</vt:lpstr>
      <vt:lpstr>Indicative code modifications - CUSC</vt:lpstr>
      <vt:lpstr>Indicative timeline</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 Code  Review Panel</dc:title>
  <dc:creator>Bent, Matthew</dc:creator>
  <cp:lastModifiedBy>Hinsley1, Rachel</cp:lastModifiedBy>
  <cp:revision>147</cp:revision>
  <cp:lastPrinted>2018-08-16T14:40:27Z</cp:lastPrinted>
  <dcterms:created xsi:type="dcterms:W3CDTF">2018-09-24T13:36:28Z</dcterms:created>
  <dcterms:modified xsi:type="dcterms:W3CDTF">2019-01-18T11:57:07Z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2018-06-12T00:00:00Z</vt:filetime>
  </property>
  <property fmtid="{D5CDD505-2E9C-101B-9397-08002B2CF9AE}" pid="3" name="Creator">
    <vt:lpwstr>Adobe InDesign CC 2017 (Macintosh)</vt:lpwstr>
  </property>
  <property fmtid="{D5CDD505-2E9C-101B-9397-08002B2CF9AE}" pid="4" name="LastSaved">
    <vt:filetime>2018-06-12T00:00:00Z</vt:filetime>
  </property>
  <property fmtid="{D5CDD505-2E9C-101B-9397-08002B2CF9AE}" pid="5" name="_NewReviewCycle">
    <vt:lpwstr/>
  </property>
  <property fmtid="{D5CDD505-2E9C-101B-9397-08002B2CF9AE}" pid="6" name="ContentTypeId">
    <vt:lpwstr>0x01010097BE5FED5DB6544D9FACF5EB6194308A</vt:lpwstr>
  </property>
</Properties>
</file>