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94660"/>
  </p:normalViewPr>
  <p:slideViewPr>
    <p:cSldViewPr>
      <p:cViewPr>
        <p:scale>
          <a:sx n="90" d="100"/>
          <a:sy n="90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79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59875" cy="2400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368"/>
              </a:cxn>
              <a:cxn ang="0">
                <a:pos x="1008" y="1368"/>
              </a:cxn>
              <a:cxn ang="0">
                <a:pos x="1152" y="1512"/>
              </a:cxn>
              <a:cxn ang="0">
                <a:pos x="1296" y="1368"/>
              </a:cxn>
              <a:cxn ang="0">
                <a:pos x="5760" y="1368"/>
              </a:cxn>
              <a:cxn ang="0">
                <a:pos x="5760" y="0"/>
              </a:cxn>
              <a:cxn ang="0">
                <a:pos x="0" y="0"/>
              </a:cxn>
            </a:cxnLst>
            <a:rect l="0" t="0" r="r" b="b"/>
            <a:pathLst>
              <a:path w="5760" h="1512">
                <a:moveTo>
                  <a:pt x="0" y="0"/>
                </a:moveTo>
                <a:lnTo>
                  <a:pt x="0" y="1368"/>
                </a:lnTo>
                <a:lnTo>
                  <a:pt x="1008" y="1368"/>
                </a:lnTo>
                <a:lnTo>
                  <a:pt x="1152" y="1512"/>
                </a:lnTo>
                <a:lnTo>
                  <a:pt x="1296" y="1368"/>
                </a:lnTo>
                <a:lnTo>
                  <a:pt x="5760" y="1368"/>
                </a:lnTo>
                <a:lnTo>
                  <a:pt x="576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6858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4003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685800" y="43434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400300" y="2971800"/>
            <a:ext cx="457200" cy="342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28700" y="3216275"/>
            <a:ext cx="1439863" cy="12414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>
              <a:defRPr/>
            </a:pPr>
            <a:r>
              <a:rPr lang="en-GB" sz="1000">
                <a:solidFill>
                  <a:srgbClr val="000000"/>
                </a:solidFill>
              </a:rPr>
              <a:t>Place your chosen image here. The four corners must just cover the arrow tips. For covers, the three pictures should be the same size and in a straight line.   </a:t>
            </a:r>
            <a:endParaRPr lang="en-GB" sz="2800">
              <a:solidFill>
                <a:srgbClr val="000000"/>
              </a:solidFill>
            </a:endParaRPr>
          </a:p>
        </p:txBody>
      </p:sp>
      <p:pic>
        <p:nvPicPr>
          <p:cNvPr id="10" name="Picture 10" descr="National_Grid_logo_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8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93725" y="1279525"/>
            <a:ext cx="8043863" cy="639763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1500" y="5164138"/>
            <a:ext cx="8043863" cy="503237"/>
          </a:xfrm>
        </p:spPr>
        <p:txBody>
          <a:bodyPr/>
          <a:lstStyle>
            <a:lvl1pPr marL="0" inden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237288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V5</a:t>
            </a:r>
          </a:p>
        </p:txBody>
      </p:sp>
    </p:spTree>
    <p:extLst>
      <p:ext uri="{BB962C8B-B14F-4D97-AF65-F5344CB8AC3E}">
        <p14:creationId xmlns:p14="http://schemas.microsoft.com/office/powerpoint/2010/main" val="118907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CD6E954-DBA0-424E-905E-C51FA1B2F0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21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0"/>
            <a:ext cx="2022475" cy="5372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3725" y="762000"/>
            <a:ext cx="5918200" cy="5372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F3800A08-C6DB-4F5D-8240-887F8D0013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989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61499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93725" y="1485900"/>
            <a:ext cx="8089900" cy="46482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 V5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81750"/>
            <a:ext cx="2133600" cy="361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F81C9-0263-4CB2-8498-714BE0FEF5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762000"/>
            <a:ext cx="8093075" cy="5191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14875" y="14859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14875" y="3886200"/>
            <a:ext cx="396875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776AA-64AE-435F-BB77-837CFC2620CF}" type="datetime1">
              <a:rPr lang="en-US">
                <a:solidFill>
                  <a:srgbClr val="000000"/>
                </a:solidFill>
              </a:rPr>
              <a:pPr>
                <a:defRPr/>
              </a:pPr>
              <a:t>11/8/2016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547C8-9D96-4D5C-B70C-7929358764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B60A224-95B3-4520-A0B9-98A435F925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FDFEED1-3688-46DA-A9B3-0211D50E94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2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5" y="1485900"/>
            <a:ext cx="39687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B497E20F-0F8B-4732-B52F-333DE4F8637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14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22E9D35B-A799-4E44-9B83-B900391CBF3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2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281D911-8899-440F-9380-9AC13483A76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2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DA79FC0E-E959-497C-BFD9-438A18F1CF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7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9028753-B27C-4806-B6A8-88AC48D72D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05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80B42081-D612-417A-B1A0-0D35415CF75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2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6717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V5</a:t>
            </a:r>
          </a:p>
        </p:txBody>
      </p:sp>
      <p:sp>
        <p:nvSpPr>
          <p:cNvPr id="4628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37288"/>
            <a:ext cx="21336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48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A3C15DE-5C4A-4DB2-9767-4FA842B36F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00088" y="1382713"/>
            <a:ext cx="7999412" cy="1587"/>
          </a:xfrm>
          <a:prstGeom prst="line">
            <a:avLst/>
          </a:prstGeom>
          <a:ln w="19050" cap="flat" cmpd="sng" algn="ctr">
            <a:solidFill>
              <a:srgbClr val="2478C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93725" y="762000"/>
            <a:ext cx="8093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485900"/>
            <a:ext cx="80899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9" descr="National_Grid_logo_blue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42900"/>
            <a:ext cx="1830388" cy="37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055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79C1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2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0"/>
        </a:spcBef>
        <a:spcAft>
          <a:spcPct val="50000"/>
        </a:spcAft>
        <a:buClr>
          <a:srgbClr val="0079C1"/>
        </a:buClr>
        <a:buFont typeface="Wingdings 2" pitchFamily="18" charset="2"/>
        <a:buChar char="¾"/>
        <a:defRPr sz="16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593725" y="1399350"/>
            <a:ext cx="8043863" cy="400110"/>
          </a:xfrm>
        </p:spPr>
        <p:txBody>
          <a:bodyPr/>
          <a:lstStyle/>
          <a:p>
            <a:r>
              <a:rPr lang="en-GB" sz="2000" dirty="0" smtClean="0"/>
              <a:t>GC0079 Workgroup Meeting 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51520" y="2564904"/>
            <a:ext cx="4104456" cy="2520280"/>
          </a:xfrm>
          <a:prstGeom prst="rect">
            <a:avLst/>
          </a:prstGeom>
          <a:solidFill>
            <a:srgbClr val="0079C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b="1">
              <a:solidFill>
                <a:srgbClr val="0079C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289911"/>
              </p:ext>
            </p:extLst>
          </p:nvPr>
        </p:nvGraphicFramePr>
        <p:xfrm>
          <a:off x="278139" y="2658037"/>
          <a:ext cx="8304584" cy="3715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5928320"/>
              </a:tblGrid>
              <a:tr h="6048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Meeting name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Frequency Changes during Large System Disturbances Workgroup (GC0079)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</a:tr>
              <a:tr h="39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Meeting number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smtClean="0"/>
                        <a:t>50</a:t>
                      </a:r>
                      <a:endParaRPr lang="en-GB" sz="1100" dirty="0"/>
                    </a:p>
                  </a:txBody>
                  <a:tcPr/>
                </a:tc>
              </a:tr>
              <a:tr h="3976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Date of meeting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Tuesday 15</a:t>
                      </a:r>
                      <a:r>
                        <a:rPr lang="en-GB" sz="11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th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 November</a:t>
                      </a:r>
                      <a:endParaRPr lang="en-GB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endParaRPr lang="en-GB" sz="1100" dirty="0"/>
                    </a:p>
                  </a:txBody>
                  <a:tcPr/>
                </a:tc>
              </a:tr>
              <a:tr h="397683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Time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10am – 3pm </a:t>
                      </a:r>
                      <a:endParaRPr lang="en-GB" sz="1100" dirty="0"/>
                    </a:p>
                  </a:txBody>
                  <a:tcPr/>
                </a:tc>
              </a:tr>
              <a:tr h="545983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Location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Energy Networks Association, 6th Floor, Dean Bradley House, 52 </a:t>
                      </a:r>
                      <a:r>
                        <a:rPr lang="en-US" sz="1100" dirty="0" err="1" smtClean="0"/>
                        <a:t>Horseferry</a:t>
                      </a:r>
                      <a:r>
                        <a:rPr lang="en-US" sz="1100" dirty="0" smtClean="0"/>
                        <a:t> Road, London, SW1P 2AF</a:t>
                      </a:r>
                    </a:p>
                    <a:p>
                      <a:endParaRPr lang="en-GB" sz="1100" dirty="0"/>
                    </a:p>
                  </a:txBody>
                  <a:tcPr/>
                </a:tc>
              </a:tr>
              <a:tr h="1235403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Teleconference 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Dial in	0808 238 9819			</a:t>
                      </a:r>
                    </a:p>
                    <a:p>
                      <a:r>
                        <a:rPr lang="fr-FR" sz="1100" dirty="0" smtClean="0"/>
                        <a:t>Participant	39623674#															</a:t>
                      </a:r>
                    </a:p>
                    <a:p>
                      <a:endParaRPr lang="fr-FR" sz="1100" dirty="0" smtClean="0"/>
                    </a:p>
                    <a:p>
                      <a:endParaRPr lang="fr-FR" sz="1100" dirty="0" smtClean="0"/>
                    </a:p>
                    <a:p>
                      <a:endParaRPr lang="en-GB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5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16387"/>
            <a:ext cx="8229600" cy="461665"/>
          </a:xfrm>
        </p:spPr>
        <p:txBody>
          <a:bodyPr/>
          <a:lstStyle/>
          <a:p>
            <a:r>
              <a:rPr lang="en-GB" sz="2400" dirty="0" smtClean="0"/>
              <a:t>Agenda </a:t>
            </a:r>
            <a:endParaRPr lang="en-GB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00957087"/>
              </p:ext>
            </p:extLst>
          </p:nvPr>
        </p:nvGraphicFramePr>
        <p:xfrm>
          <a:off x="539552" y="1628800"/>
          <a:ext cx="8064895" cy="38516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23755"/>
                <a:gridCol w="6196265"/>
                <a:gridCol w="1244875"/>
              </a:tblGrid>
              <a:tr h="265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Item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Topic</a:t>
                      </a:r>
                      <a:endParaRPr lang="en-GB" sz="14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Lead</a:t>
                      </a:r>
                      <a:endParaRPr lang="en-GB" sz="1400" b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400" b="1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Introductions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Implementation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Costs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Commercial Considerations / Approach 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MK/GS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Work Plan: VS,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RoCoF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Overall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Workplan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GS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727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AOB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MK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G Photo">
  <a:themeElements>
    <a:clrScheme name="2_NG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AED9"/>
      </a:accent1>
      <a:accent2>
        <a:srgbClr val="52DA3F"/>
      </a:accent2>
      <a:accent3>
        <a:srgbClr val="FFFFFF"/>
      </a:accent3>
      <a:accent4>
        <a:srgbClr val="000000"/>
      </a:accent4>
      <a:accent5>
        <a:srgbClr val="AAD3E9"/>
      </a:accent5>
      <a:accent6>
        <a:srgbClr val="49C538"/>
      </a:accent6>
      <a:hlink>
        <a:srgbClr val="FF7800"/>
      </a:hlink>
      <a:folHlink>
        <a:srgbClr val="00B090"/>
      </a:folHlink>
    </a:clrScheme>
    <a:fontScheme name="2_NG Phot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rgbClr val="0079C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2_NG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AED9"/>
        </a:accent1>
        <a:accent2>
          <a:srgbClr val="52DA3F"/>
        </a:accent2>
        <a:accent3>
          <a:srgbClr val="FFFFFF"/>
        </a:accent3>
        <a:accent4>
          <a:srgbClr val="000000"/>
        </a:accent4>
        <a:accent5>
          <a:srgbClr val="AAD3E9"/>
        </a:accent5>
        <a:accent6>
          <a:srgbClr val="49C538"/>
        </a:accent6>
        <a:hlink>
          <a:srgbClr val="FF7800"/>
        </a:hlink>
        <a:folHlink>
          <a:srgbClr val="00B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79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2_NG Photo</vt:lpstr>
      <vt:lpstr>GC0079 Workgroup Meeting </vt:lpstr>
      <vt:lpstr>Agenda </vt:lpstr>
    </vt:vector>
  </TitlesOfParts>
  <Company>National Grid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GC0079 Workgroup Meeting</dc:title>
  <dc:creator>National Grid</dc:creator>
  <cp:lastModifiedBy>National Grid</cp:lastModifiedBy>
  <cp:revision>12</cp:revision>
  <dcterms:created xsi:type="dcterms:W3CDTF">2016-09-05T15:00:45Z</dcterms:created>
  <dcterms:modified xsi:type="dcterms:W3CDTF">2016-11-08T15:55:18Z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746920876</vt:i4>
  </property>
  <property fmtid="{D5CDD505-2E9C-101B-9397-08002B2CF9AE}" pid="3" name="_NewReviewCycle">
    <vt:lpwstr/>
  </property>
  <property fmtid="{D5CDD505-2E9C-101B-9397-08002B2CF9AE}" pid="4" name="_EmailSubject">
    <vt:lpwstr>GC0079 agenda draft</vt:lpwstr>
  </property>
  <property fmtid="{D5CDD505-2E9C-101B-9397-08002B2CF9AE}" pid="5" name="_AuthorEmail">
    <vt:lpwstr>Ellen.Bishop@nationalgrid.com</vt:lpwstr>
  </property>
  <property fmtid="{D5CDD505-2E9C-101B-9397-08002B2CF9AE}" pid="6" name="_AuthorEmailDisplayName">
    <vt:lpwstr>Bishop, Ellen</vt:lpwstr>
  </property>
</Properties>
</file>