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>
      <p:cViewPr varScale="1">
        <p:scale>
          <a:sx n="74" d="100"/>
          <a:sy n="74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defRPr/>
            </a:pPr>
            <a:r>
              <a:rPr lang="en-GB" sz="100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z="2800">
              <a:solidFill>
                <a:srgbClr val="000000"/>
              </a:solidFill>
            </a:endParaRPr>
          </a:p>
        </p:txBody>
      </p:sp>
      <p:pic>
        <p:nvPicPr>
          <p:cNvPr id="10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237288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118907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CD6E954-DBA0-424E-905E-C51FA1B2F0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F3800A08-C6DB-4F5D-8240-887F8D0013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61499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V5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81C9-0263-4CB2-8498-714BE0FEF5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4875" y="14859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4875" y="38862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76AA-64AE-435F-BB77-837CFC2620CF}" type="datetime1">
              <a:rPr lang="en-US">
                <a:solidFill>
                  <a:srgbClr val="000000"/>
                </a:solidFill>
              </a:rPr>
              <a:pPr>
                <a:defRPr/>
              </a:pPr>
              <a:t>2/13/2017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47C8-9D96-4D5C-B70C-792935876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B60A224-95B3-4520-A0B9-98A435F92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FDFEED1-3688-46DA-A9B3-0211D50E9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B497E20F-0F8B-4732-B52F-333DE4F86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2E9D35B-A799-4E44-9B83-B900391CBF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281D911-8899-440F-9380-9AC13483A7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A79FC0E-E959-497C-BFD9-438A18F1C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7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9028753-B27C-4806-B6A8-88AC48D72D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80B42081-D612-417A-B1A0-0D35415CF7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717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37288"/>
            <a:ext cx="21336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A3C15DE-5C4A-4DB2-9767-4FA842B36F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9" descr="National_Grid_logo_blu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99350"/>
            <a:ext cx="8043863" cy="400110"/>
          </a:xfrm>
        </p:spPr>
        <p:txBody>
          <a:bodyPr/>
          <a:lstStyle/>
          <a:p>
            <a:r>
              <a:rPr lang="en-GB" sz="2000" dirty="0" smtClean="0"/>
              <a:t>GC0079 Workgroup Meeting: February 2017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1520" y="2564904"/>
            <a:ext cx="4104456" cy="2520280"/>
          </a:xfrm>
          <a:prstGeom prst="rect">
            <a:avLst/>
          </a:prstGeom>
          <a:solidFill>
            <a:srgbClr val="0079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79C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32069"/>
              </p:ext>
            </p:extLst>
          </p:nvPr>
        </p:nvGraphicFramePr>
        <p:xfrm>
          <a:off x="611560" y="2593424"/>
          <a:ext cx="792088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4968552"/>
              </a:tblGrid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Meeting name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 Changes during Large System Disturbances Workgroup (GC0079)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Date of meeting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Tuesday 28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February 2017</a:t>
                      </a:r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10.30am</a:t>
                      </a:r>
                      <a:r>
                        <a:rPr lang="en-GB" b="0" baseline="0" dirty="0" smtClean="0"/>
                        <a:t> – 4pm </a:t>
                      </a:r>
                      <a:endParaRPr lang="en-GB" b="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lang="en-GB" dirty="0" smtClean="0"/>
                        <a:t>Location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Energy Networks Association,</a:t>
                      </a:r>
                      <a:r>
                        <a:rPr lang="en-GB" baseline="0" dirty="0" smtClean="0"/>
                        <a:t> London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3079"/>
            <a:ext cx="8229600" cy="461665"/>
          </a:xfrm>
        </p:spPr>
        <p:txBody>
          <a:bodyPr/>
          <a:lstStyle/>
          <a:p>
            <a:r>
              <a:rPr lang="en-GB" sz="2400" dirty="0" smtClean="0"/>
              <a:t>Agenda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9413639"/>
              </p:ext>
            </p:extLst>
          </p:nvPr>
        </p:nvGraphicFramePr>
        <p:xfrm>
          <a:off x="611560" y="1484784"/>
          <a:ext cx="8064895" cy="53069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3755"/>
                <a:gridCol w="6361021"/>
                <a:gridCol w="1080119"/>
              </a:tblGrid>
              <a:tr h="2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Lead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Introductions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Update on Peter </a:t>
                      </a:r>
                      <a:r>
                        <a:rPr lang="en-US" sz="1400" dirty="0" err="1" smtClean="0"/>
                        <a:t>Simango’s</a:t>
                      </a:r>
                      <a:r>
                        <a:rPr lang="en-US" sz="1400" dirty="0" smtClean="0"/>
                        <a:t> study work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PS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Discussion on the </a:t>
                      </a:r>
                      <a:r>
                        <a:rPr lang="en-US" sz="1400" dirty="0" err="1" smtClean="0"/>
                        <a:t>ComAp</a:t>
                      </a:r>
                      <a:r>
                        <a:rPr lang="en-US" sz="1400" dirty="0" smtClean="0"/>
                        <a:t> relay investigations</a:t>
                      </a:r>
                      <a:endParaRPr lang="en-GB" sz="1400" dirty="0"/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ML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Presentation of the GRS/MK slides for ENFG on WG conclusions and next steps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Case for Change (CBA) update: a) RoCoF and b) Vector Shift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Actions Log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MK/EB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AOB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G Photo">
  <a:themeElements>
    <a:clrScheme name="2_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2_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2_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97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2_NG Photo</vt:lpstr>
      <vt:lpstr>GC0079 Workgroup Meeting: February 2017</vt:lpstr>
      <vt:lpstr>Agenda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GC0079 Workgroup Meeting</dc:title>
  <dc:creator>National Grid</dc:creator>
  <cp:lastModifiedBy>National Grid</cp:lastModifiedBy>
  <cp:revision>18</cp:revision>
  <dcterms:created xsi:type="dcterms:W3CDTF">2016-09-05T15:00:45Z</dcterms:created>
  <dcterms:modified xsi:type="dcterms:W3CDTF">2017-02-13T14:43:49Z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-1866180709</vt:i4>
  </property>
  <property fmtid="{D5CDD505-2E9C-101B-9397-08002B2CF9AE}" pid="3" name="_NewReviewCycle">
    <vt:lpwstr/>
  </property>
  <property fmtid="{D5CDD505-2E9C-101B-9397-08002B2CF9AE}" pid="4" name="_EmailSubject">
    <vt:lpwstr>GC0079 Workgroup Meeting pre-meeting materials and registration link</vt:lpwstr>
  </property>
  <property fmtid="{D5CDD505-2E9C-101B-9397-08002B2CF9AE}" pid="5" name="_AuthorEmail">
    <vt:lpwstr>Grid.Code@nationalgrid.com</vt:lpwstr>
  </property>
  <property fmtid="{D5CDD505-2E9C-101B-9397-08002B2CF9AE}" pid="6" name="_AuthorEmailDisplayName">
    <vt:lpwstr>.Box.Grid.Code</vt:lpwstr>
  </property>
  <property fmtid="{D5CDD505-2E9C-101B-9397-08002B2CF9AE}" pid="7" name="_PreviousAdHocReviewCycleID">
    <vt:i4>746920876</vt:i4>
  </property>
</Properties>
</file>