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67" r:id="rId6"/>
    <p:sldId id="268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2" autoAdjust="0"/>
    <p:restoredTop sz="86376" autoAdjust="0"/>
  </p:normalViewPr>
  <p:slideViewPr>
    <p:cSldViewPr snapToGrid="0">
      <p:cViewPr varScale="1">
        <p:scale>
          <a:sx n="50" d="100"/>
          <a:sy n="50" d="100"/>
        </p:scale>
        <p:origin x="54" y="5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6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6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0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9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4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66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46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1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0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F40A-BFBE-4C9F-82F1-7E18404F7EE0}" type="datetimeFigureOut">
              <a:rPr lang="en-GB" smtClean="0"/>
              <a:t>10/02/2017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643E-F993-4C12-9D6E-7C97B72B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68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Loss of Mains Protection on DG Rectification Programme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 dirty="0"/>
              <a:t>ENFG</a:t>
            </a:r>
          </a:p>
          <a:p>
            <a:pPr lvl="0"/>
            <a:r>
              <a:rPr lang="en-GB" dirty="0"/>
              <a:t>15 March 2017</a:t>
            </a:r>
          </a:p>
        </p:txBody>
      </p:sp>
    </p:spTree>
    <p:extLst>
      <p:ext uri="{BB962C8B-B14F-4D97-AF65-F5344CB8AC3E}">
        <p14:creationId xmlns:p14="http://schemas.microsoft.com/office/powerpoint/2010/main" val="54804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5 - Funding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As directed by Ofgem the WG has considered and investigated the following funding options: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Generators fund (and undertake) the work under a D Code obligation (as per the current &gt;5MW programme)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Centrally funded approach from BSUoS receipts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DNO funded approach from DUoS receipts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Centrally funded approach from TNUoS receipts</a:t>
            </a:r>
          </a:p>
          <a:p>
            <a:r>
              <a:rPr lang="en-GB" dirty="0"/>
              <a:t>Ofgem instructed the WG to consider alternatives to generator self-funding, ie to (a) above.</a:t>
            </a:r>
          </a:p>
          <a:p>
            <a:r>
              <a:rPr lang="en-GB" dirty="0"/>
              <a:t>Of these the centrally funded TNUoS receipts seems to be the most attractive option. </a:t>
            </a:r>
          </a:p>
          <a:p>
            <a:r>
              <a:rPr lang="en-GB" dirty="0"/>
              <a:t> In all cases b, c, d it is end customers who eventually pay.  Case (c) risks inequitable distribution of costs between DUoS payers of different DNOs.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322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 – Implementation (a)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programme is substantial and needs to benefit from economies of scale</a:t>
            </a:r>
          </a:p>
          <a:p>
            <a:r>
              <a:rPr lang="en-GB" dirty="0"/>
              <a:t>Dedicated resources can be used to </a:t>
            </a:r>
          </a:p>
          <a:p>
            <a:pPr lvl="1"/>
            <a:r>
              <a:rPr lang="en-GB" dirty="0"/>
              <a:t>Research, contact and doorstep generators</a:t>
            </a:r>
          </a:p>
          <a:p>
            <a:pPr lvl="1"/>
            <a:r>
              <a:rPr lang="en-GB" dirty="0"/>
              <a:t>Perform screening and detailed risk assessments for synchronous sites</a:t>
            </a:r>
          </a:p>
          <a:p>
            <a:pPr lvl="1"/>
            <a:r>
              <a:rPr lang="en-GB" dirty="0"/>
              <a:t>Change relay settings</a:t>
            </a:r>
          </a:p>
          <a:p>
            <a:pPr lvl="1"/>
            <a:r>
              <a:rPr lang="en-GB" dirty="0"/>
              <a:t>Project manage any physical rectification actions for individual synchronous sites</a:t>
            </a:r>
          </a:p>
          <a:p>
            <a:pPr lvl="1"/>
            <a:r>
              <a:rPr lang="en-GB" dirty="0"/>
              <a:t>Update DNO records</a:t>
            </a:r>
          </a:p>
        </p:txBody>
      </p:sp>
    </p:spTree>
    <p:extLst>
      <p:ext uri="{BB962C8B-B14F-4D97-AF65-F5344CB8AC3E}">
        <p14:creationId xmlns:p14="http://schemas.microsoft.com/office/powerpoint/2010/main" val="92973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6 - Implementation (b)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WG will:</a:t>
            </a:r>
          </a:p>
          <a:p>
            <a:pPr lvl="1"/>
            <a:r>
              <a:rPr lang="en-GB" dirty="0"/>
              <a:t>Determine the necessary future proof RoCoF and VS settings</a:t>
            </a:r>
          </a:p>
          <a:p>
            <a:pPr lvl="1"/>
            <a:r>
              <a:rPr lang="en-GB" dirty="0"/>
              <a:t>Write up the business case for the changes</a:t>
            </a:r>
          </a:p>
          <a:p>
            <a:pPr lvl="1"/>
            <a:r>
              <a:rPr lang="en-GB" dirty="0"/>
              <a:t>Provide draft legal text for D Code changes.</a:t>
            </a:r>
          </a:p>
          <a:p>
            <a:pPr lvl="1"/>
            <a:r>
              <a:rPr lang="en-GB" dirty="0"/>
              <a:t>Consult on the proposals – date TBA</a:t>
            </a:r>
          </a:p>
          <a:p>
            <a:pPr lvl="1"/>
            <a:r>
              <a:rPr lang="en-GB" dirty="0"/>
              <a:t>Write a detailed technical specification for the work to be undertaken</a:t>
            </a:r>
          </a:p>
          <a:p>
            <a:r>
              <a:rPr lang="en-GB" dirty="0"/>
              <a:t>Actions outside the WG</a:t>
            </a:r>
          </a:p>
          <a:p>
            <a:pPr lvl="1"/>
            <a:r>
              <a:rPr lang="en-GB" dirty="0"/>
              <a:t>Create an implementation project under ENFG governance</a:t>
            </a:r>
          </a:p>
          <a:p>
            <a:pPr lvl="2"/>
            <a:r>
              <a:rPr lang="en-GB" dirty="0"/>
              <a:t>Determine detail of TNUoS approach and suggest licence modifications to Ofgem</a:t>
            </a:r>
          </a:p>
          <a:p>
            <a:pPr lvl="2"/>
            <a:r>
              <a:rPr lang="en-GB" dirty="0"/>
              <a:t>Determine the contracting and commercial strategy for contracting in the necessary resources</a:t>
            </a:r>
          </a:p>
          <a:p>
            <a:pPr lvl="2"/>
            <a:r>
              <a:rPr lang="en-GB" dirty="0"/>
              <a:t>Develop the appropriate delivery incentives and assurance</a:t>
            </a:r>
          </a:p>
          <a:p>
            <a:pPr lvl="2"/>
            <a:r>
              <a:rPr lang="en-GB" dirty="0"/>
              <a:t>Agree a Project Management approach and timescale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1069650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6 - Implementation (c)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Outsourcing options</a:t>
            </a:r>
          </a:p>
          <a:p>
            <a:pPr lvl="1"/>
            <a:r>
              <a:rPr lang="en-GB" dirty="0"/>
              <a:t>DNOs undertake with own staff, supplemented with contractors</a:t>
            </a:r>
          </a:p>
          <a:p>
            <a:pPr lvl="1"/>
            <a:r>
              <a:rPr lang="en-GB" dirty="0"/>
              <a:t>DNOs outsource it completely on an individual basis</a:t>
            </a:r>
          </a:p>
          <a:p>
            <a:pPr lvl="1"/>
            <a:r>
              <a:rPr lang="en-GB" dirty="0"/>
              <a:t>DNOs outsource it collectively</a:t>
            </a:r>
          </a:p>
          <a:p>
            <a:pPr lvl="1"/>
            <a:r>
              <a:rPr lang="en-GB" dirty="0"/>
              <a:t>NG outsource it, liaising with DNOs as necessary</a:t>
            </a:r>
          </a:p>
          <a:p>
            <a:r>
              <a:rPr lang="en-GB" dirty="0"/>
              <a:t>Need to consider how to include IDNOs</a:t>
            </a:r>
          </a:p>
        </p:txBody>
      </p:sp>
    </p:spTree>
    <p:extLst>
      <p:ext uri="{BB962C8B-B14F-4D97-AF65-F5344CB8AC3E}">
        <p14:creationId xmlns:p14="http://schemas.microsoft.com/office/powerpoint/2010/main" val="355655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8 - Next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ENFG discuss and advise on overall approach</a:t>
            </a:r>
          </a:p>
          <a:p>
            <a:pPr lvl="1"/>
            <a:r>
              <a:rPr lang="en-GB" dirty="0"/>
              <a:t>Agree to set up ENFG project to manage the programme</a:t>
            </a:r>
          </a:p>
          <a:p>
            <a:pPr lvl="1"/>
            <a:r>
              <a:rPr lang="en-GB" dirty="0"/>
              <a:t>Identify a PM</a:t>
            </a:r>
          </a:p>
          <a:p>
            <a:pPr lvl="1"/>
            <a:r>
              <a:rPr lang="en-GB" dirty="0"/>
              <a:t>Agree project ToRs</a:t>
            </a:r>
          </a:p>
          <a:p>
            <a:pPr lvl="1"/>
            <a:r>
              <a:rPr lang="en-GB" dirty="0"/>
              <a:t>Provide appropriate regulatory and commercial expertise to develop the contracting and commercial approach</a:t>
            </a:r>
          </a:p>
          <a:p>
            <a:r>
              <a:rPr lang="en-GB" dirty="0"/>
              <a:t>WG </a:t>
            </a:r>
          </a:p>
          <a:p>
            <a:pPr lvl="1"/>
            <a:r>
              <a:rPr lang="en-GB" dirty="0"/>
              <a:t>Complete analysis</a:t>
            </a:r>
          </a:p>
          <a:p>
            <a:pPr lvl="1"/>
            <a:r>
              <a:rPr lang="en-GB" dirty="0"/>
              <a:t>Recommend how future synchronous risk assessments should be supported</a:t>
            </a:r>
          </a:p>
          <a:p>
            <a:pPr lvl="1"/>
            <a:r>
              <a:rPr lang="en-GB" dirty="0"/>
              <a:t>Complete draft legal text</a:t>
            </a:r>
          </a:p>
          <a:p>
            <a:pPr lvl="1"/>
            <a:r>
              <a:rPr lang="en-GB" dirty="0"/>
              <a:t>Write detailed technical specification for work to be done.</a:t>
            </a:r>
          </a:p>
          <a:p>
            <a:pPr lvl="1"/>
            <a:r>
              <a:rPr lang="en-GB" dirty="0"/>
              <a:t>Write consultation paper and determine when to consult and report to Ofgem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91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Emerging Vector Shift Issue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Benefit of making the change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Costs of Rectification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Funding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Required Actions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50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Emerging and increasing risk of high RoCoF frequency excursion leading to RoCoF protection trips on Distributed Generation.</a:t>
            </a:r>
          </a:p>
          <a:p>
            <a:r>
              <a:rPr lang="en-GB" dirty="0"/>
              <a:t>Phase 1 dealt with DG&gt;5MW</a:t>
            </a:r>
          </a:p>
          <a:p>
            <a:r>
              <a:rPr lang="en-GB" dirty="0"/>
              <a:t>Significant difficulty in completing this programme on about [200] sites.</a:t>
            </a:r>
          </a:p>
          <a:p>
            <a:r>
              <a:rPr lang="en-GB" dirty="0"/>
              <a:t>There is a strong business case for phase 2 for all remaining DG  - approximately 40 000 sites.</a:t>
            </a:r>
          </a:p>
          <a:p>
            <a:r>
              <a:rPr lang="en-GB" dirty="0"/>
              <a:t>A different approach using dedicated and funded resource is proposed for Phase 2 –but will require DNO and NG expertise to initiate and manage</a:t>
            </a:r>
          </a:p>
        </p:txBody>
      </p:sp>
    </p:spTree>
    <p:extLst>
      <p:ext uri="{BB962C8B-B14F-4D97-AF65-F5344CB8AC3E}">
        <p14:creationId xmlns:p14="http://schemas.microsoft.com/office/powerpoint/2010/main" val="87272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2 – Emerging Vector Shift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Currently under detailed investigation</a:t>
            </a:r>
          </a:p>
          <a:p>
            <a:r>
              <a:rPr lang="en-GB" dirty="0"/>
              <a:t>Langage</a:t>
            </a:r>
            <a:r>
              <a:rPr lang="en-GB" baseline="0" dirty="0"/>
              <a:t> incident (May 2016) has shown there could be a real issue with VS protection fitted to DG</a:t>
            </a:r>
          </a:p>
          <a:p>
            <a:r>
              <a:rPr lang="en-GB" dirty="0"/>
              <a:t>Hitherto VS has been as an acceptable alternative to RoCoF</a:t>
            </a:r>
            <a:endParaRPr lang="en-GB" baseline="0" dirty="0"/>
          </a:p>
          <a:p>
            <a:r>
              <a:rPr lang="en-GB" baseline="0" dirty="0"/>
              <a:t>Worst case is that VS protection will trip inappropriately over a wide area for transmission faults – possibly exceeding the 1800MW maximum infeed loss.</a:t>
            </a:r>
          </a:p>
          <a:p>
            <a:r>
              <a:rPr lang="en-GB" baseline="0" dirty="0"/>
              <a:t>New settings might be possible to avoid this risk, but would probably need applying on a regional or national basis</a:t>
            </a:r>
          </a:p>
          <a:p>
            <a:r>
              <a:rPr lang="en-GB" dirty="0"/>
              <a:t>Final recommendations for settings or for replacement will be factored into the overall RoCoF update programme.</a:t>
            </a:r>
          </a:p>
        </p:txBody>
      </p:sp>
    </p:spTree>
    <p:extLst>
      <p:ext uri="{BB962C8B-B14F-4D97-AF65-F5344CB8AC3E}">
        <p14:creationId xmlns:p14="http://schemas.microsoft.com/office/powerpoint/2010/main" val="27733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3 - Benefit of Making the Change (a)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Savings of &gt; £50m per year will be made by completing the RoCoF settings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Savings are the avoided Balancing Service costs of</a:t>
            </a:r>
          </a:p>
          <a:p>
            <a:pPr lvl="1"/>
            <a:r>
              <a:rPr lang="en-US" dirty="0"/>
              <a:t>managing the total system to a </a:t>
            </a:r>
            <a:r>
              <a:rPr lang="en-US" dirty="0" err="1"/>
              <a:t>RoCoF</a:t>
            </a:r>
            <a:r>
              <a:rPr lang="en-US" dirty="0"/>
              <a:t> limit of 0.125Hzs</a:t>
            </a:r>
            <a:r>
              <a:rPr lang="en-US" baseline="30000" dirty="0"/>
              <a:t>-1</a:t>
            </a:r>
          </a:p>
          <a:p>
            <a:pPr lvl="1"/>
            <a:r>
              <a:rPr lang="en-US" dirty="0"/>
              <a:t>managing vector shift trip risks</a:t>
            </a:r>
          </a:p>
          <a:p>
            <a:r>
              <a:rPr lang="en-US" dirty="0"/>
              <a:t>Balancing Service costs flow through National Grid’s Balancing Service Incentive</a:t>
            </a:r>
          </a:p>
          <a:p>
            <a:pPr lvl="1"/>
            <a:r>
              <a:rPr lang="en-US" dirty="0"/>
              <a:t>Savings go to consumers as targets take account of known changes with a 12 month or greater lead time</a:t>
            </a:r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48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3 - Benefit of Making the Change (b)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226084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GC0079 workgroup has agreed it’s view of </a:t>
            </a:r>
            <a:r>
              <a:rPr lang="en-US" dirty="0" err="1"/>
              <a:t>RoCoF</a:t>
            </a:r>
            <a:r>
              <a:rPr lang="en-US" dirty="0"/>
              <a:t> costs</a:t>
            </a:r>
          </a:p>
          <a:p>
            <a:r>
              <a:rPr lang="en-US" dirty="0"/>
              <a:t>Cost comprises of two elements</a:t>
            </a:r>
          </a:p>
          <a:p>
            <a:pPr lvl="1"/>
            <a:r>
              <a:rPr lang="en-US" dirty="0"/>
              <a:t>Trading to curtail interconnectors (from 1000MW) </a:t>
            </a:r>
          </a:p>
          <a:p>
            <a:pPr lvl="1"/>
            <a:r>
              <a:rPr lang="en-US" dirty="0" err="1"/>
              <a:t>Synchronising</a:t>
            </a:r>
            <a:r>
              <a:rPr lang="en-US" dirty="0"/>
              <a:t> extra generation when the minimum loss limit is reached (660MW)</a:t>
            </a:r>
          </a:p>
          <a:p>
            <a:r>
              <a:rPr lang="en-US" dirty="0"/>
              <a:t>The setting change </a:t>
            </a:r>
            <a:r>
              <a:rPr lang="en-US" dirty="0" err="1"/>
              <a:t>programme</a:t>
            </a:r>
            <a:r>
              <a:rPr lang="en-US" dirty="0"/>
              <a:t> is assumed to complete before the end of 2019/20, making savings available from 2020 onwards</a:t>
            </a:r>
          </a:p>
          <a:p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89" y="3861048"/>
            <a:ext cx="7107208" cy="248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91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4 - Rectification</a:t>
            </a:r>
            <a:r>
              <a:rPr lang="en-GB" baseline="0" dirty="0"/>
              <a:t> Costs (a)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DNOs collaborated in the summer of 2016 to build a model of implementation costs</a:t>
            </a:r>
          </a:p>
          <a:p>
            <a:r>
              <a:rPr lang="en-GB" dirty="0"/>
              <a:t>There are approximately 40 000 generation sites of less than 5MW, excluding domestic installations.</a:t>
            </a:r>
          </a:p>
          <a:p>
            <a:r>
              <a:rPr lang="en-GB" dirty="0"/>
              <a:t>From research undertaken by the WG, the inverters used in domestic generation are not sensitive to RoCoF.  Their insensitivity to VS is being established.</a:t>
            </a:r>
          </a:p>
          <a:p>
            <a:r>
              <a:rPr lang="en-GB" dirty="0"/>
              <a:t>Domestic inverters are not included in the proposals as it is not believed there is any issue with them.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1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4 - Rectification Costs (b)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concentrated programme has been assumed, where there will be economies of scale and efficiencies.</a:t>
            </a:r>
          </a:p>
          <a:p>
            <a:r>
              <a:rPr lang="en-GB" dirty="0"/>
              <a:t>The following costs are assumed	*				  £</a:t>
            </a:r>
          </a:p>
          <a:p>
            <a:pPr lvl="1"/>
            <a:r>
              <a:rPr lang="en-GB" dirty="0"/>
              <a:t>Visit each site							   200</a:t>
            </a:r>
          </a:p>
          <a:p>
            <a:pPr lvl="1"/>
            <a:r>
              <a:rPr lang="en-GB" dirty="0"/>
              <a:t>Perform simple risk assessment (synchronous sites)		   125</a:t>
            </a:r>
          </a:p>
          <a:p>
            <a:pPr lvl="1"/>
            <a:r>
              <a:rPr lang="en-GB" dirty="0"/>
              <a:t>More detailed risk assessment	(where required)		5 275</a:t>
            </a:r>
          </a:p>
          <a:p>
            <a:pPr lvl="1"/>
            <a:r>
              <a:rPr lang="en-GB" dirty="0"/>
              <a:t>Change protection setting only					   200</a:t>
            </a:r>
          </a:p>
          <a:p>
            <a:pPr lvl="1"/>
            <a:r>
              <a:rPr lang="en-GB" dirty="0"/>
              <a:t>Change relay							7 700</a:t>
            </a:r>
          </a:p>
          <a:p>
            <a:r>
              <a:rPr lang="en-GB" dirty="0"/>
              <a:t>Site visit costs include an allowance for DNO record keeping/updates etc</a:t>
            </a:r>
          </a:p>
          <a:p>
            <a:r>
              <a:rPr lang="en-GB" dirty="0"/>
              <a:t>More significant network costs assume for risk mitigation on the network, eg synch-check or intertripping.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4440" y="6278880"/>
            <a:ext cx="9052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*Summarised/simplified for presentation purposes</a:t>
            </a:r>
          </a:p>
        </p:txBody>
      </p:sp>
    </p:spTree>
    <p:extLst>
      <p:ext uri="{BB962C8B-B14F-4D97-AF65-F5344CB8AC3E}">
        <p14:creationId xmlns:p14="http://schemas.microsoft.com/office/powerpoint/2010/main" val="1408496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4 - Rectification Costs (c)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Although numbers of sites is known reasonably accurately, the incidence of RoCoF protection or VS is not known, nor whether fitted to synch or </a:t>
            </a:r>
            <a:r>
              <a:rPr lang="en-GB" dirty="0" err="1"/>
              <a:t>asynch</a:t>
            </a:r>
            <a:r>
              <a:rPr lang="en-GB" dirty="0"/>
              <a:t> generation.</a:t>
            </a:r>
          </a:p>
          <a:p>
            <a:pPr>
              <a:lnSpc>
                <a:spcPct val="120000"/>
              </a:lnSpc>
            </a:pPr>
            <a:r>
              <a:rPr lang="en-GB" dirty="0"/>
              <a:t>A best estimate has been made with high and low sensitivities to allow for errors in estimates etc.</a:t>
            </a:r>
          </a:p>
          <a:p>
            <a:pPr>
              <a:lnSpc>
                <a:spcPct val="120000"/>
              </a:lnSpc>
            </a:pPr>
            <a:r>
              <a:rPr lang="en-GB" dirty="0"/>
              <a:t>To reset all relays on generation &lt;5MW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				RoCoF Only	RoCoF and VS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Best Estimate		£16.1M		£46.8M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Low sensitivity		£9.3M		£22.1M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High Sensitivity		£46.7M		£229.5M</a:t>
            </a:r>
          </a:p>
          <a:p>
            <a:pPr>
              <a:lnSpc>
                <a:spcPct val="120000"/>
              </a:lnSpc>
            </a:pPr>
            <a:r>
              <a:rPr lang="en-GB" dirty="0"/>
              <a:t>The high sensitivities assume network modifications to minimise risk for synchronous generation; it is also assumed that these costs would be recharged directly to generators – so it is likely that they will be significantly overstated as generators will seek lower cost mitigations within their own control</a:t>
            </a:r>
          </a:p>
        </p:txBody>
      </p:sp>
    </p:spTree>
    <p:extLst>
      <p:ext uri="{BB962C8B-B14F-4D97-AF65-F5344CB8AC3E}">
        <p14:creationId xmlns:p14="http://schemas.microsoft.com/office/powerpoint/2010/main" val="206876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953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Loss of Mains Protection on DG Rectification Programme</vt:lpstr>
      <vt:lpstr>Agenda</vt:lpstr>
      <vt:lpstr>1 - Background</vt:lpstr>
      <vt:lpstr>2 – Emerging Vector Shift Issue</vt:lpstr>
      <vt:lpstr>3 - Benefit of Making the Change (a)</vt:lpstr>
      <vt:lpstr>3 - Benefit of Making the Change (b)</vt:lpstr>
      <vt:lpstr>4 - Rectification Costs (a)</vt:lpstr>
      <vt:lpstr>4 - Rectification Costs (b)</vt:lpstr>
      <vt:lpstr>4 - Rectification Costs (c)</vt:lpstr>
      <vt:lpstr>5 - Funding Options</vt:lpstr>
      <vt:lpstr>6 – Implementation (a)</vt:lpstr>
      <vt:lpstr>6 - Implementation (b)</vt:lpstr>
      <vt:lpstr>6 - Implementation (c)</vt:lpstr>
      <vt:lpstr>8 - Next 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Kay</dc:creator>
  <cp:lastModifiedBy>Mike Kay</cp:lastModifiedBy>
  <cp:revision>22</cp:revision>
  <dcterms:created xsi:type="dcterms:W3CDTF">2017-02-06T12:39:48Z</dcterms:created>
  <dcterms:modified xsi:type="dcterms:W3CDTF">2017-02-10T06:34:23Z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560326929</vt:i4>
  </property>
  <property fmtid="{D5CDD505-2E9C-101B-9397-08002B2CF9AE}" pid="3" name="_NewReviewCycle">
    <vt:lpwstr/>
  </property>
  <property fmtid="{D5CDD505-2E9C-101B-9397-08002B2CF9AE}" pid="4" name="_EmailSubject">
    <vt:lpwstr>GC0079 Workgroup Meeting pre-meeting materials and registration link</vt:lpwstr>
  </property>
  <property fmtid="{D5CDD505-2E9C-101B-9397-08002B2CF9AE}" pid="5" name="_AuthorEmail">
    <vt:lpwstr>Grid.Code@nationalgrid.com</vt:lpwstr>
  </property>
  <property fmtid="{D5CDD505-2E9C-101B-9397-08002B2CF9AE}" pid="6" name="_AuthorEmailDisplayName">
    <vt:lpwstr>.Box.Grid.Code</vt:lpwstr>
  </property>
</Properties>
</file>